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96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8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Porter’s Five Forces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8EC033D-8D5D-40C5-9F73-E96AABA95638}"/>
              </a:ext>
            </a:extLst>
          </p:cNvPr>
          <p:cNvSpPr/>
          <p:nvPr/>
        </p:nvSpPr>
        <p:spPr>
          <a:xfrm>
            <a:off x="734783" y="1297575"/>
            <a:ext cx="1466330" cy="44908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AC0DFFD-DAD8-4BD6-8F45-00668D8384FB}"/>
              </a:ext>
            </a:extLst>
          </p:cNvPr>
          <p:cNvSpPr/>
          <p:nvPr/>
        </p:nvSpPr>
        <p:spPr>
          <a:xfrm>
            <a:off x="2321647" y="1297575"/>
            <a:ext cx="1466330" cy="4490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82DA0BD-3BFC-41BD-AB8B-A726DA973FCF}"/>
              </a:ext>
            </a:extLst>
          </p:cNvPr>
          <p:cNvSpPr/>
          <p:nvPr/>
        </p:nvSpPr>
        <p:spPr>
          <a:xfrm>
            <a:off x="3863627" y="1297575"/>
            <a:ext cx="1466330" cy="44908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F142C6-C829-49E9-88F2-0ACF4E0DBEEF}"/>
              </a:ext>
            </a:extLst>
          </p:cNvPr>
          <p:cNvSpPr/>
          <p:nvPr/>
        </p:nvSpPr>
        <p:spPr>
          <a:xfrm>
            <a:off x="5405608" y="1297575"/>
            <a:ext cx="1466330" cy="44908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75EDE4F-EB99-4A8D-8E9D-8489502F6C78}"/>
              </a:ext>
            </a:extLst>
          </p:cNvPr>
          <p:cNvSpPr/>
          <p:nvPr/>
        </p:nvSpPr>
        <p:spPr>
          <a:xfrm>
            <a:off x="6949036" y="1297575"/>
            <a:ext cx="1466330" cy="44908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F1AB8-06AC-4FEA-8AD6-147A26A8E3D6}"/>
              </a:ext>
            </a:extLst>
          </p:cNvPr>
          <p:cNvSpPr txBox="1"/>
          <p:nvPr/>
        </p:nvSpPr>
        <p:spPr>
          <a:xfrm>
            <a:off x="728635" y="1022862"/>
            <a:ext cx="1237711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/>
              <a:t>Potential Entrants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2BF99BD-F1D7-490B-8EC7-8E211145BBA8}"/>
              </a:ext>
            </a:extLst>
          </p:cNvPr>
          <p:cNvSpPr txBox="1"/>
          <p:nvPr/>
        </p:nvSpPr>
        <p:spPr>
          <a:xfrm>
            <a:off x="2321647" y="1022862"/>
            <a:ext cx="681982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/>
              <a:t>Suppliers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8994F6A-0499-40E9-8046-AFC88143B8E7}"/>
              </a:ext>
            </a:extLst>
          </p:cNvPr>
          <p:cNvSpPr txBox="1"/>
          <p:nvPr/>
        </p:nvSpPr>
        <p:spPr>
          <a:xfrm>
            <a:off x="3863628" y="1022862"/>
            <a:ext cx="523157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/>
              <a:t>Buyers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332B5B7-08AD-4B94-B928-3AF38D4B2019}"/>
              </a:ext>
            </a:extLst>
          </p:cNvPr>
          <p:cNvSpPr txBox="1"/>
          <p:nvPr/>
        </p:nvSpPr>
        <p:spPr>
          <a:xfrm>
            <a:off x="5405608" y="1022862"/>
            <a:ext cx="1424942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/>
              <a:t>Threat of Substitutes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11EA2B2-7AC3-44FA-BFFF-BED5DA295B58}"/>
              </a:ext>
            </a:extLst>
          </p:cNvPr>
          <p:cNvSpPr txBox="1"/>
          <p:nvPr/>
        </p:nvSpPr>
        <p:spPr>
          <a:xfrm>
            <a:off x="6947589" y="1022862"/>
            <a:ext cx="1343509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/>
              <a:t>Competitive Rivalry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4C44480-6E9F-4920-B4AD-FA8A6485886B}"/>
              </a:ext>
            </a:extLst>
          </p:cNvPr>
          <p:cNvGrpSpPr/>
          <p:nvPr/>
        </p:nvGrpSpPr>
        <p:grpSpPr>
          <a:xfrm>
            <a:off x="2434377" y="1401168"/>
            <a:ext cx="1240870" cy="686813"/>
            <a:chOff x="5938157" y="1835974"/>
            <a:chExt cx="2569464" cy="73905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4A70D37-1A12-4E38-9343-75AABC13E92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5C2EF84-8901-446D-B557-87EA3CD6431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4458432-0252-4CB4-8063-9B58F0D3841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7700FDF-B9FA-4318-9C30-5DADAD9C27B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2C48BA-6758-410A-8D9A-70FE2D6B4AA8}"/>
              </a:ext>
            </a:extLst>
          </p:cNvPr>
          <p:cNvGrpSpPr/>
          <p:nvPr/>
        </p:nvGrpSpPr>
        <p:grpSpPr>
          <a:xfrm>
            <a:off x="847514" y="1401167"/>
            <a:ext cx="1240870" cy="512101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41B80D2E-78AB-4160-83D9-C30FEDC1CC9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B479B28-9CA6-4117-B9FD-FB49E00235C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D4080519-5DEA-47C8-A411-F750701BF0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0954839-CF27-4347-87D2-2B514EDA2A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06A568A-29AE-4C87-9216-480CE3CC2EFA}"/>
              </a:ext>
            </a:extLst>
          </p:cNvPr>
          <p:cNvGrpSpPr/>
          <p:nvPr/>
        </p:nvGrpSpPr>
        <p:grpSpPr>
          <a:xfrm>
            <a:off x="2434377" y="2167953"/>
            <a:ext cx="1240870" cy="686813"/>
            <a:chOff x="5938157" y="1835974"/>
            <a:chExt cx="2569464" cy="73905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4F4581A-50B2-4985-A96B-C48A80507C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80575A4-0EF3-4FC4-952E-BBFBC293394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E9A80E5-9CF3-4DD7-9E87-73F39B3DED3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34B25CF-5C0E-42C7-A66F-8EE1EF885BF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B37B66F-07F4-44FD-A960-28057C983A5C}"/>
              </a:ext>
            </a:extLst>
          </p:cNvPr>
          <p:cNvGrpSpPr/>
          <p:nvPr/>
        </p:nvGrpSpPr>
        <p:grpSpPr>
          <a:xfrm>
            <a:off x="2434377" y="2942121"/>
            <a:ext cx="1240870" cy="512101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9F2AF83-C06F-4038-8337-EEB8293979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8DEB60F0-1C00-478A-B6BA-125FE8005AB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2C35694A-9AA6-4D34-89C9-C6AE638B047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9DA9CAD-9212-4BC7-B827-01348620952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D77E27C-CE0C-4FAF-8FB7-C5ED507278FA}"/>
              </a:ext>
            </a:extLst>
          </p:cNvPr>
          <p:cNvGrpSpPr/>
          <p:nvPr/>
        </p:nvGrpSpPr>
        <p:grpSpPr>
          <a:xfrm>
            <a:off x="847514" y="1999258"/>
            <a:ext cx="1240870" cy="512101"/>
            <a:chOff x="5938157" y="2023976"/>
            <a:chExt cx="2569464" cy="55105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245A3D9-BC23-4C4C-A643-53275AEEDE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ABC5AB27-F38B-403A-B0F5-F6B6E6E4ABE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E9DBC9C-A543-46B2-81B9-E4EA128171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9254D8E-DC5F-4A96-B94C-D9C7BC87063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0A6DBCD-AA00-41FD-A3A1-A530EF6A39D9}"/>
              </a:ext>
            </a:extLst>
          </p:cNvPr>
          <p:cNvGrpSpPr/>
          <p:nvPr/>
        </p:nvGrpSpPr>
        <p:grpSpPr>
          <a:xfrm>
            <a:off x="7055617" y="1401167"/>
            <a:ext cx="1240870" cy="1039177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6A457D49-32F5-4671-B4A1-68408133D56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A212E07-02B0-406D-AB56-11A2D8FED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E12BCB68-077A-4774-B7ED-0705FCF3296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 dolor sit amet, nibh est. A magna maecenas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504BDC2F-8994-4082-9284-3F1C9B5E2F7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5656B29-CAC0-43EC-B1FA-BDD881FE765F}"/>
              </a:ext>
            </a:extLst>
          </p:cNvPr>
          <p:cNvGrpSpPr/>
          <p:nvPr/>
        </p:nvGrpSpPr>
        <p:grpSpPr>
          <a:xfrm>
            <a:off x="7061766" y="2549908"/>
            <a:ext cx="1240870" cy="512101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EBC19194-8FFB-4C09-B2BE-9845FDF7B98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1E4BA301-97E1-4DED-980C-4EC1FD23736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18AB5C4D-2CEB-4440-B78C-341587C3432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AC893A2-98A4-4EFB-9AAA-FEF3FE390F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857B742-C447-4C2B-815C-6A8C87ACE8E4}"/>
              </a:ext>
            </a:extLst>
          </p:cNvPr>
          <p:cNvGrpSpPr/>
          <p:nvPr/>
        </p:nvGrpSpPr>
        <p:grpSpPr>
          <a:xfrm>
            <a:off x="7061766" y="3149364"/>
            <a:ext cx="1240870" cy="512101"/>
            <a:chOff x="5938157" y="2023976"/>
            <a:chExt cx="2569464" cy="551054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B5E1904-B447-4E6A-82FF-88319D176F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D046ABA9-70A7-475D-A6D5-03DE8CC3952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56E17377-31D5-415B-A29E-5DEEBF252BB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B229265-3DA6-41CA-8AF0-85612820F70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A4718CC-B6CD-4265-89F5-50B3366CC8F3}"/>
              </a:ext>
            </a:extLst>
          </p:cNvPr>
          <p:cNvGrpSpPr/>
          <p:nvPr/>
        </p:nvGrpSpPr>
        <p:grpSpPr>
          <a:xfrm>
            <a:off x="3976358" y="1401167"/>
            <a:ext cx="1240870" cy="512101"/>
            <a:chOff x="5938157" y="2023976"/>
            <a:chExt cx="2569464" cy="551054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43ED3A2-29AB-4296-A619-F9D5C945AF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/>
            </a:p>
          </p:txBody>
        </p: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70601A09-5F47-47D0-915E-A2748901542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E212CA0A-F4EB-4252-946C-5841A98AF94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CD6013F0-6015-4D0C-8A36-75C7FB0AACA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77A59BC-CDAE-4D70-8EB1-775C388245FD}"/>
              </a:ext>
            </a:extLst>
          </p:cNvPr>
          <p:cNvGrpSpPr/>
          <p:nvPr/>
        </p:nvGrpSpPr>
        <p:grpSpPr>
          <a:xfrm>
            <a:off x="3976358" y="2141611"/>
            <a:ext cx="1240870" cy="369748"/>
            <a:chOff x="5938157" y="2023976"/>
            <a:chExt cx="2569464" cy="551054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F5BC69-79BB-4945-9008-344B5CFFB84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01DBB52E-33DD-4D7A-86F4-EC30BD13631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9C6680A7-7898-4675-AB56-A86BC78293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7925284-A5A3-4DF0-ACFA-25D12CF4AEE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3C8B434-CAC8-4E72-8A5B-28A9F6E5C2D5}"/>
              </a:ext>
            </a:extLst>
          </p:cNvPr>
          <p:cNvGrpSpPr/>
          <p:nvPr/>
        </p:nvGrpSpPr>
        <p:grpSpPr>
          <a:xfrm>
            <a:off x="847514" y="2599727"/>
            <a:ext cx="1240870" cy="369748"/>
            <a:chOff x="5938157" y="2023976"/>
            <a:chExt cx="2569464" cy="551054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ED868CE-962A-497E-A86E-61949BBD35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1E77341D-34FA-441E-8E90-B3BD83180A8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5287E72E-D1A5-4C0F-8561-0A65FDEA3D1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9E429F2-F762-4AC1-ACBF-7D62EEF269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67198ED-EBEC-47F0-BB86-7B20B1453A98}"/>
              </a:ext>
            </a:extLst>
          </p:cNvPr>
          <p:cNvGrpSpPr/>
          <p:nvPr/>
        </p:nvGrpSpPr>
        <p:grpSpPr>
          <a:xfrm>
            <a:off x="5518338" y="2942121"/>
            <a:ext cx="1240870" cy="1039177"/>
            <a:chOff x="5938157" y="1835974"/>
            <a:chExt cx="2569464" cy="739056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46A5E1-C1FA-4A91-90A4-1125AD048FE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3D33376-9519-4124-9F4A-B757AE57976C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F6AADF0-84F3-478A-9494-0D6D7120A3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8C3691AF-081F-4976-A961-C3149C3948C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1E32B12-0482-442C-8F4D-56E2F3723438}"/>
              </a:ext>
            </a:extLst>
          </p:cNvPr>
          <p:cNvGrpSpPr/>
          <p:nvPr/>
        </p:nvGrpSpPr>
        <p:grpSpPr>
          <a:xfrm>
            <a:off x="5518338" y="2037808"/>
            <a:ext cx="1240870" cy="512101"/>
            <a:chOff x="5938157" y="2023976"/>
            <a:chExt cx="2569464" cy="551054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5E5B2EF-51A8-44B0-84BE-26FD567E0D9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390BA94-2BD2-4F4A-999A-30C45723881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C675E4E8-57E3-47A4-B79C-C9E179E2F27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DD7A0B0-F2BA-41EB-80C0-00417C09F3C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C993833-02C0-4BE8-9E08-07898E4F25D2}"/>
              </a:ext>
            </a:extLst>
          </p:cNvPr>
          <p:cNvGrpSpPr/>
          <p:nvPr/>
        </p:nvGrpSpPr>
        <p:grpSpPr>
          <a:xfrm>
            <a:off x="5518338" y="4300222"/>
            <a:ext cx="1240870" cy="369748"/>
            <a:chOff x="5938157" y="2023976"/>
            <a:chExt cx="2569464" cy="551054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523C7AA-CAF3-44A7-B9CE-B8924864EAA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0F63E186-FF65-45B1-A055-07418CFA527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31408B87-02E1-4D4A-8654-89D7E2E964D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74D42D21-A0CA-485F-B81A-9878DBEDC5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E8D66493-4210-4BB3-A888-565FC0827347}"/>
              </a:ext>
            </a:extLst>
          </p:cNvPr>
          <p:cNvGrpSpPr/>
          <p:nvPr/>
        </p:nvGrpSpPr>
        <p:grpSpPr>
          <a:xfrm>
            <a:off x="3976357" y="2747213"/>
            <a:ext cx="1240870" cy="369748"/>
            <a:chOff x="5938157" y="2023976"/>
            <a:chExt cx="2569464" cy="55105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03DC4B4-52E5-4D68-8787-9588BB50A98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4F638CB-3C28-4620-89AE-21F74C17668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05482B0-2DAD-482F-8259-DDA71CE75C1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C9FFE251-4BD5-4E70-876D-2DA07C6DC5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2F39036-7E9F-4294-AF9A-961EA0CB6268}"/>
              </a:ext>
            </a:extLst>
          </p:cNvPr>
          <p:cNvGrpSpPr/>
          <p:nvPr/>
        </p:nvGrpSpPr>
        <p:grpSpPr>
          <a:xfrm>
            <a:off x="7061766" y="3878348"/>
            <a:ext cx="1240870" cy="342587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B251FB0-0644-4D01-B948-68192545FD6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40442E8-C972-48EE-B528-9A57DCE2552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FA7CFCB4-1D88-4D35-B3C9-2957EF8A9D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9FD972D-75A8-4BA1-B6FF-EDC31A65203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B5C0C9D-2A5B-41A6-B66F-99073CC709A8}"/>
              </a:ext>
            </a:extLst>
          </p:cNvPr>
          <p:cNvGrpSpPr/>
          <p:nvPr/>
        </p:nvGrpSpPr>
        <p:grpSpPr>
          <a:xfrm>
            <a:off x="2434377" y="3580809"/>
            <a:ext cx="1240870" cy="342587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BA636500-3964-4FC3-93CD-08AE7F22C0C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16120DF2-93B9-4038-A981-6737D5324FB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4703D967-C2D2-48C1-B29F-C50F1F4565F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8613565-71DC-4DCD-9237-6458EF52B22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545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Porter’s Five Forces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8EC033D-8D5D-40C5-9F73-E96AABA95638}"/>
              </a:ext>
            </a:extLst>
          </p:cNvPr>
          <p:cNvSpPr/>
          <p:nvPr/>
        </p:nvSpPr>
        <p:spPr>
          <a:xfrm>
            <a:off x="734783" y="1297575"/>
            <a:ext cx="1466330" cy="44908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AC0DFFD-DAD8-4BD6-8F45-00668D8384FB}"/>
              </a:ext>
            </a:extLst>
          </p:cNvPr>
          <p:cNvSpPr/>
          <p:nvPr/>
        </p:nvSpPr>
        <p:spPr>
          <a:xfrm>
            <a:off x="2321647" y="1297575"/>
            <a:ext cx="1466330" cy="4490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82DA0BD-3BFC-41BD-AB8B-A726DA973FCF}"/>
              </a:ext>
            </a:extLst>
          </p:cNvPr>
          <p:cNvSpPr/>
          <p:nvPr/>
        </p:nvSpPr>
        <p:spPr>
          <a:xfrm>
            <a:off x="3863627" y="1297575"/>
            <a:ext cx="1466330" cy="44908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F142C6-C829-49E9-88F2-0ACF4E0DBEEF}"/>
              </a:ext>
            </a:extLst>
          </p:cNvPr>
          <p:cNvSpPr/>
          <p:nvPr/>
        </p:nvSpPr>
        <p:spPr>
          <a:xfrm>
            <a:off x="5405608" y="1297575"/>
            <a:ext cx="1466330" cy="44908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75EDE4F-EB99-4A8D-8E9D-8489502F6C78}"/>
              </a:ext>
            </a:extLst>
          </p:cNvPr>
          <p:cNvSpPr/>
          <p:nvPr/>
        </p:nvSpPr>
        <p:spPr>
          <a:xfrm>
            <a:off x="6949036" y="1297575"/>
            <a:ext cx="1466330" cy="44908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F1AB8-06AC-4FEA-8AD6-147A26A8E3D6}"/>
              </a:ext>
            </a:extLst>
          </p:cNvPr>
          <p:cNvSpPr txBox="1"/>
          <p:nvPr/>
        </p:nvSpPr>
        <p:spPr>
          <a:xfrm>
            <a:off x="728635" y="1022862"/>
            <a:ext cx="1237711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Potential Entrants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2BF99BD-F1D7-490B-8EC7-8E211145BBA8}"/>
              </a:ext>
            </a:extLst>
          </p:cNvPr>
          <p:cNvSpPr txBox="1"/>
          <p:nvPr/>
        </p:nvSpPr>
        <p:spPr>
          <a:xfrm>
            <a:off x="2321647" y="1022862"/>
            <a:ext cx="681982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Suppliers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8994F6A-0499-40E9-8046-AFC88143B8E7}"/>
              </a:ext>
            </a:extLst>
          </p:cNvPr>
          <p:cNvSpPr txBox="1"/>
          <p:nvPr/>
        </p:nvSpPr>
        <p:spPr>
          <a:xfrm>
            <a:off x="3863628" y="1022862"/>
            <a:ext cx="523157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Buyers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332B5B7-08AD-4B94-B928-3AF38D4B2019}"/>
              </a:ext>
            </a:extLst>
          </p:cNvPr>
          <p:cNvSpPr txBox="1"/>
          <p:nvPr/>
        </p:nvSpPr>
        <p:spPr>
          <a:xfrm>
            <a:off x="5405608" y="1022862"/>
            <a:ext cx="1424942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Threat of Substitutes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11EA2B2-7AC3-44FA-BFFF-BED5DA295B58}"/>
              </a:ext>
            </a:extLst>
          </p:cNvPr>
          <p:cNvSpPr txBox="1"/>
          <p:nvPr/>
        </p:nvSpPr>
        <p:spPr>
          <a:xfrm>
            <a:off x="6947589" y="1022862"/>
            <a:ext cx="1343509" cy="276999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Competitive Rivalry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4C44480-6E9F-4920-B4AD-FA8A6485886B}"/>
              </a:ext>
            </a:extLst>
          </p:cNvPr>
          <p:cNvGrpSpPr/>
          <p:nvPr/>
        </p:nvGrpSpPr>
        <p:grpSpPr>
          <a:xfrm>
            <a:off x="2434377" y="1401168"/>
            <a:ext cx="1240870" cy="686813"/>
            <a:chOff x="5938157" y="1835974"/>
            <a:chExt cx="2569464" cy="73905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4A70D37-1A12-4E38-9343-75AABC13E92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E5C2EF84-8901-446D-B557-87EA3CD64314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4458432-0252-4CB4-8063-9B58F0D3841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7700FDF-B9FA-4318-9C30-5DADAD9C27BB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2C48BA-6758-410A-8D9A-70FE2D6B4AA8}"/>
              </a:ext>
            </a:extLst>
          </p:cNvPr>
          <p:cNvGrpSpPr/>
          <p:nvPr/>
        </p:nvGrpSpPr>
        <p:grpSpPr>
          <a:xfrm>
            <a:off x="847514" y="1401167"/>
            <a:ext cx="1240870" cy="512101"/>
            <a:chOff x="5938157" y="2023976"/>
            <a:chExt cx="2569464" cy="551054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41B80D2E-78AB-4160-83D9-C30FEDC1CC9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B479B28-9CA6-4117-B9FD-FB49E00235C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D4080519-5DEA-47C8-A411-F750701BF0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0954839-CF27-4347-87D2-2B514EDA2A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06A568A-29AE-4C87-9216-480CE3CC2EFA}"/>
              </a:ext>
            </a:extLst>
          </p:cNvPr>
          <p:cNvGrpSpPr/>
          <p:nvPr/>
        </p:nvGrpSpPr>
        <p:grpSpPr>
          <a:xfrm>
            <a:off x="2434377" y="2167953"/>
            <a:ext cx="1240870" cy="686813"/>
            <a:chOff x="5938157" y="1835974"/>
            <a:chExt cx="2569464" cy="739056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4F4581A-50B2-4985-A96B-C48A80507C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980575A4-0EF3-4FC4-952E-BBFBC293394A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3E9A80E5-9CF3-4DD7-9E87-73F39B3DED3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34B25CF-5C0E-42C7-A66F-8EE1EF885BF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B37B66F-07F4-44FD-A960-28057C983A5C}"/>
              </a:ext>
            </a:extLst>
          </p:cNvPr>
          <p:cNvGrpSpPr/>
          <p:nvPr/>
        </p:nvGrpSpPr>
        <p:grpSpPr>
          <a:xfrm>
            <a:off x="2434377" y="2942121"/>
            <a:ext cx="1240870" cy="512101"/>
            <a:chOff x="5938157" y="2023976"/>
            <a:chExt cx="2569464" cy="551054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F9F2AF83-C06F-4038-8337-EEB8293979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8DEB60F0-1C00-478A-B6BA-125FE8005AB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2C35694A-9AA6-4D34-89C9-C6AE638B047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9DA9CAD-9212-4BC7-B827-01348620952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D77E27C-CE0C-4FAF-8FB7-C5ED507278FA}"/>
              </a:ext>
            </a:extLst>
          </p:cNvPr>
          <p:cNvGrpSpPr/>
          <p:nvPr/>
        </p:nvGrpSpPr>
        <p:grpSpPr>
          <a:xfrm>
            <a:off x="847514" y="1999258"/>
            <a:ext cx="1240870" cy="512101"/>
            <a:chOff x="5938157" y="2023976"/>
            <a:chExt cx="2569464" cy="55105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245A3D9-BC23-4C4C-A643-53275AEEDE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ABC5AB27-F38B-403A-B0F5-F6B6E6E4ABE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E9DBC9C-A543-46B2-81B9-E4EA128171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9254D8E-DC5F-4A96-B94C-D9C7BC87063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0A6DBCD-AA00-41FD-A3A1-A530EF6A39D9}"/>
              </a:ext>
            </a:extLst>
          </p:cNvPr>
          <p:cNvGrpSpPr/>
          <p:nvPr/>
        </p:nvGrpSpPr>
        <p:grpSpPr>
          <a:xfrm>
            <a:off x="7055617" y="1401167"/>
            <a:ext cx="1240870" cy="1039177"/>
            <a:chOff x="5938157" y="1835974"/>
            <a:chExt cx="2569464" cy="739056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6A457D49-32F5-4671-B4A1-68408133D56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A212E07-02B0-406D-AB56-11A2D8FED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E12BCB68-077A-4774-B7ED-0705FCF3296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 dolor sit amet, nibh est. A magna maecenas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504BDC2F-8994-4082-9284-3F1C9B5E2F7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5656B29-CAC0-43EC-B1FA-BDD881FE765F}"/>
              </a:ext>
            </a:extLst>
          </p:cNvPr>
          <p:cNvGrpSpPr/>
          <p:nvPr/>
        </p:nvGrpSpPr>
        <p:grpSpPr>
          <a:xfrm>
            <a:off x="7061766" y="2549908"/>
            <a:ext cx="1240870" cy="512101"/>
            <a:chOff x="5938157" y="2023976"/>
            <a:chExt cx="2569464" cy="551054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EBC19194-8FFB-4C09-B2BE-9845FDF7B98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>
                <a:solidFill>
                  <a:schemeClr val="accent5"/>
                </a:solidFill>
              </a:endParaRPr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1E4BA301-97E1-4DED-980C-4EC1FD23736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18AB5C4D-2CEB-4440-B78C-341587C3432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AC893A2-98A4-4EFB-9AAA-FEF3FE390F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>
                  <a:solidFill>
                    <a:schemeClr val="accent5"/>
                  </a:solidFill>
                </a:endParaRPr>
              </a:p>
            </p:txBody>
          </p:sp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857B742-C447-4C2B-815C-6A8C87ACE8E4}"/>
              </a:ext>
            </a:extLst>
          </p:cNvPr>
          <p:cNvGrpSpPr/>
          <p:nvPr/>
        </p:nvGrpSpPr>
        <p:grpSpPr>
          <a:xfrm>
            <a:off x="7061766" y="3149364"/>
            <a:ext cx="1240870" cy="512101"/>
            <a:chOff x="5938157" y="2023976"/>
            <a:chExt cx="2569464" cy="551054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B5E1904-B447-4E6A-82FF-88319D176FB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D046ABA9-70A7-475D-A6D5-03DE8CC3952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56E17377-31D5-415B-A29E-5DEEBF252BB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6B229265-3DA6-41CA-8AF0-85612820F70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EA4718CC-B6CD-4265-89F5-50B3366CC8F3}"/>
              </a:ext>
            </a:extLst>
          </p:cNvPr>
          <p:cNvGrpSpPr/>
          <p:nvPr/>
        </p:nvGrpSpPr>
        <p:grpSpPr>
          <a:xfrm>
            <a:off x="3976358" y="1401167"/>
            <a:ext cx="1240870" cy="512101"/>
            <a:chOff x="5938157" y="2023976"/>
            <a:chExt cx="2569464" cy="551054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43ED3A2-29AB-4296-A619-F9D5C945AF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noProof="1"/>
            </a:p>
          </p:txBody>
        </p: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70601A09-5F47-47D0-915E-A2748901542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E212CA0A-F4EB-4252-946C-5841A98AF94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CD6013F0-6015-4D0C-8A36-75C7FB0AACA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noProof="1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77A59BC-CDAE-4D70-8EB1-775C388245FD}"/>
              </a:ext>
            </a:extLst>
          </p:cNvPr>
          <p:cNvGrpSpPr/>
          <p:nvPr/>
        </p:nvGrpSpPr>
        <p:grpSpPr>
          <a:xfrm>
            <a:off x="3976358" y="2141611"/>
            <a:ext cx="1240870" cy="369748"/>
            <a:chOff x="5938157" y="2023976"/>
            <a:chExt cx="2569464" cy="551054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F5BC69-79BB-4945-9008-344B5CFFB84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01DBB52E-33DD-4D7A-86F4-EC30BD13631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9C6680A7-7898-4675-AB56-A86BC782935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7925284-A5A3-4DF0-ACFA-25D12CF4AEE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3C8B434-CAC8-4E72-8A5B-28A9F6E5C2D5}"/>
              </a:ext>
            </a:extLst>
          </p:cNvPr>
          <p:cNvGrpSpPr/>
          <p:nvPr/>
        </p:nvGrpSpPr>
        <p:grpSpPr>
          <a:xfrm>
            <a:off x="847514" y="2599727"/>
            <a:ext cx="1240870" cy="369748"/>
            <a:chOff x="5938157" y="2023976"/>
            <a:chExt cx="2569464" cy="551054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ED868CE-962A-497E-A86E-61949BBD351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1E77341D-34FA-441E-8E90-B3BD83180A8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5287E72E-D1A5-4C0F-8561-0A65FDEA3D1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19E429F2-F762-4AC1-ACBF-7D62EEF269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67198ED-EBEC-47F0-BB86-7B20B1453A98}"/>
              </a:ext>
            </a:extLst>
          </p:cNvPr>
          <p:cNvGrpSpPr/>
          <p:nvPr/>
        </p:nvGrpSpPr>
        <p:grpSpPr>
          <a:xfrm>
            <a:off x="5518338" y="2942121"/>
            <a:ext cx="1240870" cy="1039177"/>
            <a:chOff x="5938157" y="1835974"/>
            <a:chExt cx="2569464" cy="739056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5146A5E1-C1FA-4A91-90A4-1125AD048FE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63D33376-9519-4124-9F4A-B757AE57976C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FF6AADF0-84F3-478A-9494-0D6D7120A3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8C3691AF-081F-4976-A961-C3149C3948C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1E32B12-0482-442C-8F4D-56E2F3723438}"/>
              </a:ext>
            </a:extLst>
          </p:cNvPr>
          <p:cNvGrpSpPr/>
          <p:nvPr/>
        </p:nvGrpSpPr>
        <p:grpSpPr>
          <a:xfrm>
            <a:off x="5518338" y="2037808"/>
            <a:ext cx="1240870" cy="512101"/>
            <a:chOff x="5938157" y="2023976"/>
            <a:chExt cx="2569464" cy="551054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5E5B2EF-51A8-44B0-84BE-26FD567E0D9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3390BA94-2BD2-4F4A-999A-30C45723881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C675E4E8-57E3-47A4-B79C-C9E179E2F27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BDD7A0B0-F2BA-41EB-80C0-00417C09F3C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C993833-02C0-4BE8-9E08-07898E4F25D2}"/>
              </a:ext>
            </a:extLst>
          </p:cNvPr>
          <p:cNvGrpSpPr/>
          <p:nvPr/>
        </p:nvGrpSpPr>
        <p:grpSpPr>
          <a:xfrm>
            <a:off x="5518338" y="4300222"/>
            <a:ext cx="1240870" cy="369748"/>
            <a:chOff x="5938157" y="2023976"/>
            <a:chExt cx="2569464" cy="551054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7523C7AA-CAF3-44A7-B9CE-B8924864EAA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0F63E186-FF65-45B1-A055-07418CFA527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31408B87-02E1-4D4A-8654-89D7E2E964D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74D42D21-A0CA-485F-B81A-9878DBEDC53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E8D66493-4210-4BB3-A888-565FC0827347}"/>
              </a:ext>
            </a:extLst>
          </p:cNvPr>
          <p:cNvGrpSpPr/>
          <p:nvPr/>
        </p:nvGrpSpPr>
        <p:grpSpPr>
          <a:xfrm>
            <a:off x="3976357" y="2747213"/>
            <a:ext cx="1240870" cy="369748"/>
            <a:chOff x="5938157" y="2023976"/>
            <a:chExt cx="2569464" cy="55105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03DC4B4-52E5-4D68-8787-9588BB50A98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4F638CB-3C28-4620-89AE-21F74C17668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05482B0-2DAD-482F-8259-DDA71CE75C1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C9FFE251-4BD5-4E70-876D-2DA07C6DC5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2F39036-7E9F-4294-AF9A-961EA0CB6268}"/>
              </a:ext>
            </a:extLst>
          </p:cNvPr>
          <p:cNvGrpSpPr/>
          <p:nvPr/>
        </p:nvGrpSpPr>
        <p:grpSpPr>
          <a:xfrm>
            <a:off x="7061766" y="3878348"/>
            <a:ext cx="1240870" cy="342587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B251FB0-0644-4D01-B948-68192545FD6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040442E8-C972-48EE-B528-9A57DCE2552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FA7CFCB4-1D88-4D35-B3C9-2957EF8A9D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9FD972D-75A8-4BA1-B6FF-EDC31A65203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B5C0C9D-2A5B-41A6-B66F-99073CC709A8}"/>
              </a:ext>
            </a:extLst>
          </p:cNvPr>
          <p:cNvGrpSpPr/>
          <p:nvPr/>
        </p:nvGrpSpPr>
        <p:grpSpPr>
          <a:xfrm>
            <a:off x="2434377" y="3580809"/>
            <a:ext cx="1240870" cy="342587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BA636500-3964-4FC3-93CD-08AE7F22C0C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16120DF2-93B9-4038-A981-6737D5324FB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4703D967-C2D2-48C1-B29F-C50F1F4565F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28613565-71DC-4DCD-9237-6458EF52B22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981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195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Porter’s Five Forces – Slide Template</vt:lpstr>
      <vt:lpstr>Porter’s Five Forces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Porter's Five Forces</dc:title>
  <dc:creator>PresentationGO.com</dc:creator>
  <dc:description>© Copyright PresentationGO.com</dc:description>
  <dcterms:created xsi:type="dcterms:W3CDTF">2014-11-26T05:14:11Z</dcterms:created>
  <dcterms:modified xsi:type="dcterms:W3CDTF">2020-04-06T17:33:25Z</dcterms:modified>
  <cp:category>Charts &amp; Diagrams</cp:category>
</cp:coreProperties>
</file>