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90" r:id="rId2"/>
  </p:sldMasterIdLst>
  <p:notesMasterIdLst>
    <p:notesMasterId r:id="rId6"/>
  </p:notesMasterIdLst>
  <p:handoutMasterIdLst>
    <p:handoutMasterId r:id="rId7"/>
  </p:handoutMasterIdLst>
  <p:sldIdLst>
    <p:sldId id="335" r:id="rId3"/>
    <p:sldId id="33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96036" autoAdjust="0"/>
  </p:normalViewPr>
  <p:slideViewPr>
    <p:cSldViewPr snapToGrid="0">
      <p:cViewPr varScale="1">
        <p:scale>
          <a:sx n="152" d="100"/>
          <a:sy n="152" d="100"/>
        </p:scale>
        <p:origin x="20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0D9F22-391F-4050-9FE8-B4164C288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78F50-EF6A-4D34-9D03-9F45EFB09E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89642-CFA5-4078-9E24-84167E6BFB2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AF668-E64B-4047-947F-5214BD6874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EE80B-EC96-45DE-932D-4FF391580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15BF-AE34-4D63-85D4-0A202CC6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FA2CC-75C3-4E43-A6E4-8BB4AFC2C756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1351-45AB-40CD-AF62-AF3DF6687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7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81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300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2172-A2BF-46C2-BF2F-B61C2D53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193" y="6356351"/>
            <a:ext cx="2057400" cy="365125"/>
          </a:xfrm>
        </p:spPr>
        <p:txBody>
          <a:bodyPr/>
          <a:lstStyle/>
          <a:p>
            <a:fld id="{9AB4ECA3-B7B8-4A12-B14D-E6E18FF87F0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E3B21-C4CF-48A6-9DBA-BDEE2319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00BE6-E25D-4732-8067-4E3CED80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91407" y="6356351"/>
            <a:ext cx="2057400" cy="365125"/>
          </a:xfrm>
        </p:spPr>
        <p:txBody>
          <a:bodyPr/>
          <a:lstStyle/>
          <a:p>
            <a:fld id="{DAA72CFF-D1B8-48F2-AE19-328DDEE149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9D270C-00AF-42D9-93EA-354957B9F470}"/>
              </a:ext>
            </a:extLst>
          </p:cNvPr>
          <p:cNvSpPr/>
          <p:nvPr userDrawn="1"/>
        </p:nvSpPr>
        <p:spPr>
          <a:xfrm>
            <a:off x="923543" y="926926"/>
            <a:ext cx="7296913" cy="5004148"/>
          </a:xfrm>
          <a:prstGeom prst="roundRect">
            <a:avLst>
              <a:gd name="adj" fmla="val 1627"/>
            </a:avLst>
          </a:prstGeom>
          <a:solidFill>
            <a:schemeClr val="bg1"/>
          </a:solidFill>
          <a:ln>
            <a:noFill/>
          </a:ln>
          <a:effectLst>
            <a:outerShdw blurRad="4445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63B06E4E-3EF9-488F-AF3E-73BA992A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3" y="1158346"/>
            <a:ext cx="7296913" cy="120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28671F-DDCC-4627-892F-D83E2747F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38398" y="2877082"/>
            <a:ext cx="1682500" cy="1682496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2DB59493-6739-447C-8D48-B7E5EAAE18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60774" y="2879334"/>
            <a:ext cx="1682500" cy="1682496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017C72DE-E198-4B8E-909A-275024B8D7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93832" y="2877081"/>
            <a:ext cx="1682500" cy="1682496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976822F7-190F-41DD-8058-8A72765C13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694660" y="2879334"/>
            <a:ext cx="1682500" cy="1682496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752DF8-571A-4C6C-852E-2A99A6782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27717" y="2879334"/>
            <a:ext cx="1682500" cy="1682496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8C21FB86-570D-4777-B3E5-9C23F3BE4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60825" y="4787042"/>
            <a:ext cx="1350169" cy="631971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292AA0A-9D5D-4A1D-89F8-CDF235EF94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93882" y="4787042"/>
            <a:ext cx="1350169" cy="631971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AEB2A857-BC79-4879-95BE-7674940E23C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926867" y="4787042"/>
            <a:ext cx="1350169" cy="631971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93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8F026-2A98-41B5-94F2-5720069A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ECA3-B7B8-4A12-B14D-E6E18FF87F0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79313-619F-4468-8BB7-070365C4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6AF7D-7425-4A13-BE3F-488D65A2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2CFF-D1B8-48F2-AE19-328DDEE14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2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02412-279B-44AE-83FD-329BD165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F301D-0153-4535-88B0-AD99D69FE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E97CE-DC85-492E-98A8-B8B66F120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ECA3-B7B8-4A12-B14D-E6E18FF87F0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C4D88-7844-4DDA-91D7-64338B05D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0E0C-FEBE-4CF1-8CAD-CD4A0CFC3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2CFF-D1B8-48F2-AE19-328DDEE14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6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9" r:id="rId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Open Sans ExtraBold" panose="020B0906030804020204" pitchFamily="34" charset="0"/>
          <a:ea typeface="Open Sans ExtraBold" panose="020B0906030804020204" pitchFamily="34" charset="0"/>
          <a:cs typeface="Open Sans ExtraBold" panose="020B09060308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Portfolio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F9596EB-A9C1-4C37-A506-CD03ED9E07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A4C3A71-89E7-4A7B-89A9-6CB8DD1AD8B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E57E1A7-182A-4BBD-9438-AFB7AB6AC8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D73B91C-EEFA-4E1C-8BDA-72BD2CC424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867360B-17A4-44BE-8296-38B30DB5DD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FB74A4-819A-4CC4-990D-5AA0781948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Lorem Ipsum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41A2D93-B0CE-4A77-8BE6-179DACF5BFB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Lorem Ipsum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03E3DC0-9B6A-4E0C-8F98-ACF6BDAD21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F8B39C-7154-49E6-B01F-42813DCCD6AF}"/>
              </a:ext>
            </a:extLst>
          </p:cNvPr>
          <p:cNvSpPr txBox="1"/>
          <p:nvPr/>
        </p:nvSpPr>
        <p:spPr>
          <a:xfrm>
            <a:off x="0" y="7037315"/>
            <a:ext cx="9143999" cy="346249"/>
          </a:xfrm>
          <a:prstGeom prst="rect">
            <a:avLst/>
          </a:prstGeom>
          <a:noFill/>
        </p:spPr>
        <p:txBody>
          <a:bodyPr wrap="square" lIns="68580" tIns="68580" rIns="68580" bIns="68580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USES THE SLIDE MASTER LAYOUT</a:t>
            </a:r>
          </a:p>
        </p:txBody>
      </p:sp>
    </p:spTree>
    <p:extLst>
      <p:ext uri="{BB962C8B-B14F-4D97-AF65-F5344CB8AC3E}">
        <p14:creationId xmlns:p14="http://schemas.microsoft.com/office/powerpoint/2010/main" val="165541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36671C-EC13-43DF-BF7A-3DC1399402C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7F60FF8-EC8B-44C7-ADB9-65D174A7BC84}"/>
              </a:ext>
            </a:extLst>
          </p:cNvPr>
          <p:cNvSpPr/>
          <p:nvPr/>
        </p:nvSpPr>
        <p:spPr>
          <a:xfrm>
            <a:off x="923543" y="926926"/>
            <a:ext cx="7296913" cy="5004148"/>
          </a:xfrm>
          <a:prstGeom prst="roundRect">
            <a:avLst>
              <a:gd name="adj" fmla="val 1627"/>
            </a:avLst>
          </a:prstGeom>
          <a:solidFill>
            <a:schemeClr val="bg1"/>
          </a:solidFill>
          <a:ln>
            <a:noFill/>
          </a:ln>
          <a:effectLst>
            <a:outerShdw blurRad="4445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8C5F5-12C2-41C9-A9F5-5010999B5B80}"/>
              </a:ext>
            </a:extLst>
          </p:cNvPr>
          <p:cNvSpPr txBox="1"/>
          <p:nvPr/>
        </p:nvSpPr>
        <p:spPr>
          <a:xfrm>
            <a:off x="0" y="7037315"/>
            <a:ext cx="9143999" cy="761747"/>
          </a:xfrm>
          <a:prstGeom prst="rect">
            <a:avLst/>
          </a:prstGeom>
          <a:noFill/>
        </p:spPr>
        <p:txBody>
          <a:bodyPr wrap="square" lIns="68580" tIns="68580" bIns="68580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DON’T WANT TO BOTHER WITH THE SLIDE MASTER?</a:t>
            </a:r>
          </a:p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Just copy/paste all the editable elements, including the background</a:t>
            </a:r>
          </a:p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Insert your photos as picture fills (select the shapes and go to: </a:t>
            </a:r>
            <a:r>
              <a:rPr lang="en-US" sz="1350" b="1" dirty="0">
                <a:solidFill>
                  <a:prstClr val="black"/>
                </a:solidFill>
                <a:latin typeface="Calibri" panose="020F0502020204030204"/>
              </a:rPr>
              <a:t>Format Shape 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&gt; </a:t>
            </a:r>
            <a:r>
              <a:rPr lang="en-US" sz="1350" b="1" dirty="0">
                <a:solidFill>
                  <a:prstClr val="black"/>
                </a:solidFill>
                <a:latin typeface="Calibri" panose="020F0502020204030204"/>
              </a:rPr>
              <a:t>Fill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 &gt; </a:t>
            </a:r>
            <a:r>
              <a:rPr lang="en-US" sz="1350" b="1" dirty="0">
                <a:solidFill>
                  <a:prstClr val="black"/>
                </a:solidFill>
                <a:latin typeface="Calibri" panose="020F0502020204030204"/>
              </a:rPr>
              <a:t>Picture or texture fill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DBBDF02C-4795-4A3E-8E47-EC24D7FA5BC6}"/>
              </a:ext>
            </a:extLst>
          </p:cNvPr>
          <p:cNvSpPr txBox="1">
            <a:spLocks/>
          </p:cNvSpPr>
          <p:nvPr/>
        </p:nvSpPr>
        <p:spPr>
          <a:xfrm>
            <a:off x="923543" y="1158346"/>
            <a:ext cx="7296913" cy="120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Your Portfolio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E9246AE6-B27B-40D9-B595-93B81930F240}"/>
              </a:ext>
            </a:extLst>
          </p:cNvPr>
          <p:cNvSpPr txBox="1">
            <a:spLocks/>
          </p:cNvSpPr>
          <p:nvPr/>
        </p:nvSpPr>
        <p:spPr>
          <a:xfrm>
            <a:off x="1860825" y="4787042"/>
            <a:ext cx="1350169" cy="631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/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en-US" sz="1600" dirty="0"/>
              <a:t>Lorem Ipsum</a:t>
            </a:r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65238BF2-301A-46C4-A4A4-BE626F26D74D}"/>
              </a:ext>
            </a:extLst>
          </p:cNvPr>
          <p:cNvSpPr txBox="1">
            <a:spLocks/>
          </p:cNvSpPr>
          <p:nvPr/>
        </p:nvSpPr>
        <p:spPr>
          <a:xfrm>
            <a:off x="3893882" y="4787042"/>
            <a:ext cx="1350169" cy="631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/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en-US" sz="1600" dirty="0"/>
              <a:t>Lorem Ipsum</a:t>
            </a:r>
          </a:p>
        </p:txBody>
      </p:sp>
      <p:sp>
        <p:nvSpPr>
          <p:cNvPr id="47" name="Text Placeholder 18">
            <a:extLst>
              <a:ext uri="{FF2B5EF4-FFF2-40B4-BE49-F238E27FC236}">
                <a16:creationId xmlns:a16="http://schemas.microsoft.com/office/drawing/2014/main" id="{AAE838F8-CABB-450D-80DC-D60D0EBF8DA3}"/>
              </a:ext>
            </a:extLst>
          </p:cNvPr>
          <p:cNvSpPr txBox="1">
            <a:spLocks/>
          </p:cNvSpPr>
          <p:nvPr/>
        </p:nvSpPr>
        <p:spPr>
          <a:xfrm>
            <a:off x="5926867" y="4787042"/>
            <a:ext cx="1350169" cy="631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/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en-US" sz="1600"/>
              <a:t>Lorem Ipsum</a:t>
            </a:r>
            <a:endParaRPr lang="en-US" sz="1600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4B5F50A-14A6-4911-8F54-D710A7CC30AE}"/>
              </a:ext>
            </a:extLst>
          </p:cNvPr>
          <p:cNvSpPr/>
          <p:nvPr/>
        </p:nvSpPr>
        <p:spPr>
          <a:xfrm>
            <a:off x="7793832" y="2877081"/>
            <a:ext cx="1682500" cy="1682496"/>
          </a:xfrm>
          <a:custGeom>
            <a:avLst/>
            <a:gdLst>
              <a:gd name="connsiteX0" fmla="*/ 234255 w 1682500"/>
              <a:gd name="connsiteY0" fmla="*/ 0 h 1682496"/>
              <a:gd name="connsiteX1" fmla="*/ 1448246 w 1682500"/>
              <a:gd name="connsiteY1" fmla="*/ 0 h 1682496"/>
              <a:gd name="connsiteX2" fmla="*/ 1682500 w 1682500"/>
              <a:gd name="connsiteY2" fmla="*/ 234254 h 1682496"/>
              <a:gd name="connsiteX3" fmla="*/ 1682500 w 1682500"/>
              <a:gd name="connsiteY3" fmla="*/ 1448242 h 1682496"/>
              <a:gd name="connsiteX4" fmla="*/ 1448246 w 1682500"/>
              <a:gd name="connsiteY4" fmla="*/ 1682496 h 1682496"/>
              <a:gd name="connsiteX5" fmla="*/ 234255 w 1682500"/>
              <a:gd name="connsiteY5" fmla="*/ 1682496 h 1682496"/>
              <a:gd name="connsiteX6" fmla="*/ 0 w 1682500"/>
              <a:gd name="connsiteY6" fmla="*/ 1448242 h 1682496"/>
              <a:gd name="connsiteX7" fmla="*/ 0 w 1682500"/>
              <a:gd name="connsiteY7" fmla="*/ 234254 h 1682496"/>
              <a:gd name="connsiteX8" fmla="*/ 234255 w 1682500"/>
              <a:gd name="connsiteY8" fmla="*/ 0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2500" h="1682496">
                <a:moveTo>
                  <a:pt x="234255" y="0"/>
                </a:moveTo>
                <a:lnTo>
                  <a:pt x="1448246" y="0"/>
                </a:lnTo>
                <a:cubicBezTo>
                  <a:pt x="1577621" y="0"/>
                  <a:pt x="1682500" y="104879"/>
                  <a:pt x="1682500" y="234254"/>
                </a:cubicBezTo>
                <a:lnTo>
                  <a:pt x="1682500" y="1448242"/>
                </a:lnTo>
                <a:cubicBezTo>
                  <a:pt x="1682500" y="1577617"/>
                  <a:pt x="1577621" y="1682496"/>
                  <a:pt x="1448246" y="1682496"/>
                </a:cubicBezTo>
                <a:lnTo>
                  <a:pt x="234255" y="1682496"/>
                </a:lnTo>
                <a:cubicBezTo>
                  <a:pt x="104880" y="1682496"/>
                  <a:pt x="0" y="1577617"/>
                  <a:pt x="0" y="1448242"/>
                </a:cubicBezTo>
                <a:lnTo>
                  <a:pt x="0" y="234254"/>
                </a:lnTo>
                <a:cubicBezTo>
                  <a:pt x="0" y="104879"/>
                  <a:pt x="104880" y="0"/>
                  <a:pt x="23425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517DD82-48BB-40A3-AF55-194964DA55B5}"/>
              </a:ext>
            </a:extLst>
          </p:cNvPr>
          <p:cNvSpPr/>
          <p:nvPr/>
        </p:nvSpPr>
        <p:spPr>
          <a:xfrm>
            <a:off x="-338398" y="2877082"/>
            <a:ext cx="1682500" cy="1682496"/>
          </a:xfrm>
          <a:custGeom>
            <a:avLst/>
            <a:gdLst>
              <a:gd name="connsiteX0" fmla="*/ 234254 w 1682500"/>
              <a:gd name="connsiteY0" fmla="*/ 0 h 1682496"/>
              <a:gd name="connsiteX1" fmla="*/ 1448246 w 1682500"/>
              <a:gd name="connsiteY1" fmla="*/ 0 h 1682496"/>
              <a:gd name="connsiteX2" fmla="*/ 1682500 w 1682500"/>
              <a:gd name="connsiteY2" fmla="*/ 234254 h 1682496"/>
              <a:gd name="connsiteX3" fmla="*/ 1682500 w 1682500"/>
              <a:gd name="connsiteY3" fmla="*/ 1448242 h 1682496"/>
              <a:gd name="connsiteX4" fmla="*/ 1448246 w 1682500"/>
              <a:gd name="connsiteY4" fmla="*/ 1682496 h 1682496"/>
              <a:gd name="connsiteX5" fmla="*/ 234254 w 1682500"/>
              <a:gd name="connsiteY5" fmla="*/ 1682496 h 1682496"/>
              <a:gd name="connsiteX6" fmla="*/ 0 w 1682500"/>
              <a:gd name="connsiteY6" fmla="*/ 1448242 h 1682496"/>
              <a:gd name="connsiteX7" fmla="*/ 0 w 1682500"/>
              <a:gd name="connsiteY7" fmla="*/ 234254 h 1682496"/>
              <a:gd name="connsiteX8" fmla="*/ 234254 w 1682500"/>
              <a:gd name="connsiteY8" fmla="*/ 0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2500" h="1682496">
                <a:moveTo>
                  <a:pt x="234254" y="0"/>
                </a:moveTo>
                <a:lnTo>
                  <a:pt x="1448246" y="0"/>
                </a:lnTo>
                <a:cubicBezTo>
                  <a:pt x="1577621" y="0"/>
                  <a:pt x="1682500" y="104879"/>
                  <a:pt x="1682500" y="234254"/>
                </a:cubicBezTo>
                <a:lnTo>
                  <a:pt x="1682500" y="1448242"/>
                </a:lnTo>
                <a:cubicBezTo>
                  <a:pt x="1682500" y="1577617"/>
                  <a:pt x="1577621" y="1682496"/>
                  <a:pt x="1448246" y="1682496"/>
                </a:cubicBezTo>
                <a:lnTo>
                  <a:pt x="234254" y="1682496"/>
                </a:lnTo>
                <a:cubicBezTo>
                  <a:pt x="104879" y="1682496"/>
                  <a:pt x="0" y="1577617"/>
                  <a:pt x="0" y="1448242"/>
                </a:cubicBezTo>
                <a:lnTo>
                  <a:pt x="0" y="234254"/>
                </a:lnTo>
                <a:cubicBezTo>
                  <a:pt x="0" y="104879"/>
                  <a:pt x="104879" y="0"/>
                  <a:pt x="23425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DB3D837-E8AE-4BFB-A098-F59C1DDC01EC}"/>
              </a:ext>
            </a:extLst>
          </p:cNvPr>
          <p:cNvSpPr/>
          <p:nvPr/>
        </p:nvSpPr>
        <p:spPr>
          <a:xfrm>
            <a:off x="1694660" y="2879334"/>
            <a:ext cx="1682500" cy="1682496"/>
          </a:xfrm>
          <a:custGeom>
            <a:avLst/>
            <a:gdLst>
              <a:gd name="connsiteX0" fmla="*/ 234254 w 1682500"/>
              <a:gd name="connsiteY0" fmla="*/ 0 h 1682496"/>
              <a:gd name="connsiteX1" fmla="*/ 1448246 w 1682500"/>
              <a:gd name="connsiteY1" fmla="*/ 0 h 1682496"/>
              <a:gd name="connsiteX2" fmla="*/ 1682500 w 1682500"/>
              <a:gd name="connsiteY2" fmla="*/ 234254 h 1682496"/>
              <a:gd name="connsiteX3" fmla="*/ 1682500 w 1682500"/>
              <a:gd name="connsiteY3" fmla="*/ 1448242 h 1682496"/>
              <a:gd name="connsiteX4" fmla="*/ 1448246 w 1682500"/>
              <a:gd name="connsiteY4" fmla="*/ 1682496 h 1682496"/>
              <a:gd name="connsiteX5" fmla="*/ 234254 w 1682500"/>
              <a:gd name="connsiteY5" fmla="*/ 1682496 h 1682496"/>
              <a:gd name="connsiteX6" fmla="*/ 0 w 1682500"/>
              <a:gd name="connsiteY6" fmla="*/ 1448242 h 1682496"/>
              <a:gd name="connsiteX7" fmla="*/ 0 w 1682500"/>
              <a:gd name="connsiteY7" fmla="*/ 234254 h 1682496"/>
              <a:gd name="connsiteX8" fmla="*/ 234254 w 1682500"/>
              <a:gd name="connsiteY8" fmla="*/ 0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2500" h="1682496">
                <a:moveTo>
                  <a:pt x="234254" y="0"/>
                </a:moveTo>
                <a:lnTo>
                  <a:pt x="1448246" y="0"/>
                </a:lnTo>
                <a:cubicBezTo>
                  <a:pt x="1577621" y="0"/>
                  <a:pt x="1682500" y="104879"/>
                  <a:pt x="1682500" y="234254"/>
                </a:cubicBezTo>
                <a:lnTo>
                  <a:pt x="1682500" y="1448242"/>
                </a:lnTo>
                <a:cubicBezTo>
                  <a:pt x="1682500" y="1577617"/>
                  <a:pt x="1577621" y="1682496"/>
                  <a:pt x="1448246" y="1682496"/>
                </a:cubicBezTo>
                <a:lnTo>
                  <a:pt x="234254" y="1682496"/>
                </a:lnTo>
                <a:cubicBezTo>
                  <a:pt x="104879" y="1682496"/>
                  <a:pt x="0" y="1577617"/>
                  <a:pt x="0" y="1448242"/>
                </a:cubicBezTo>
                <a:lnTo>
                  <a:pt x="0" y="234254"/>
                </a:lnTo>
                <a:cubicBezTo>
                  <a:pt x="0" y="104879"/>
                  <a:pt x="104879" y="0"/>
                  <a:pt x="23425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C86E773-E4D8-4250-989C-18DD72956DBD}"/>
              </a:ext>
            </a:extLst>
          </p:cNvPr>
          <p:cNvSpPr/>
          <p:nvPr/>
        </p:nvSpPr>
        <p:spPr>
          <a:xfrm>
            <a:off x="3727717" y="2879334"/>
            <a:ext cx="1682500" cy="1682496"/>
          </a:xfrm>
          <a:custGeom>
            <a:avLst/>
            <a:gdLst>
              <a:gd name="connsiteX0" fmla="*/ 234254 w 1682500"/>
              <a:gd name="connsiteY0" fmla="*/ 0 h 1682496"/>
              <a:gd name="connsiteX1" fmla="*/ 1448246 w 1682500"/>
              <a:gd name="connsiteY1" fmla="*/ 0 h 1682496"/>
              <a:gd name="connsiteX2" fmla="*/ 1682500 w 1682500"/>
              <a:gd name="connsiteY2" fmla="*/ 234254 h 1682496"/>
              <a:gd name="connsiteX3" fmla="*/ 1682500 w 1682500"/>
              <a:gd name="connsiteY3" fmla="*/ 1448242 h 1682496"/>
              <a:gd name="connsiteX4" fmla="*/ 1448246 w 1682500"/>
              <a:gd name="connsiteY4" fmla="*/ 1682496 h 1682496"/>
              <a:gd name="connsiteX5" fmla="*/ 234254 w 1682500"/>
              <a:gd name="connsiteY5" fmla="*/ 1682496 h 1682496"/>
              <a:gd name="connsiteX6" fmla="*/ 0 w 1682500"/>
              <a:gd name="connsiteY6" fmla="*/ 1448242 h 1682496"/>
              <a:gd name="connsiteX7" fmla="*/ 0 w 1682500"/>
              <a:gd name="connsiteY7" fmla="*/ 234254 h 1682496"/>
              <a:gd name="connsiteX8" fmla="*/ 234254 w 1682500"/>
              <a:gd name="connsiteY8" fmla="*/ 0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2500" h="1682496">
                <a:moveTo>
                  <a:pt x="234254" y="0"/>
                </a:moveTo>
                <a:lnTo>
                  <a:pt x="1448246" y="0"/>
                </a:lnTo>
                <a:cubicBezTo>
                  <a:pt x="1577621" y="0"/>
                  <a:pt x="1682500" y="104879"/>
                  <a:pt x="1682500" y="234254"/>
                </a:cubicBezTo>
                <a:lnTo>
                  <a:pt x="1682500" y="1448242"/>
                </a:lnTo>
                <a:cubicBezTo>
                  <a:pt x="1682500" y="1577617"/>
                  <a:pt x="1577621" y="1682496"/>
                  <a:pt x="1448246" y="1682496"/>
                </a:cubicBezTo>
                <a:lnTo>
                  <a:pt x="234254" y="1682496"/>
                </a:lnTo>
                <a:cubicBezTo>
                  <a:pt x="104879" y="1682496"/>
                  <a:pt x="0" y="1577617"/>
                  <a:pt x="0" y="1448242"/>
                </a:cubicBezTo>
                <a:lnTo>
                  <a:pt x="0" y="234254"/>
                </a:lnTo>
                <a:cubicBezTo>
                  <a:pt x="0" y="104879"/>
                  <a:pt x="104879" y="0"/>
                  <a:pt x="23425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47E9A0-156A-4232-A70A-FA72766CD51D}"/>
              </a:ext>
            </a:extLst>
          </p:cNvPr>
          <p:cNvSpPr/>
          <p:nvPr/>
        </p:nvSpPr>
        <p:spPr>
          <a:xfrm>
            <a:off x="5760774" y="2879334"/>
            <a:ext cx="1682500" cy="1682496"/>
          </a:xfrm>
          <a:custGeom>
            <a:avLst/>
            <a:gdLst>
              <a:gd name="connsiteX0" fmla="*/ 234255 w 1682500"/>
              <a:gd name="connsiteY0" fmla="*/ 0 h 1682496"/>
              <a:gd name="connsiteX1" fmla="*/ 1448246 w 1682500"/>
              <a:gd name="connsiteY1" fmla="*/ 0 h 1682496"/>
              <a:gd name="connsiteX2" fmla="*/ 1682500 w 1682500"/>
              <a:gd name="connsiteY2" fmla="*/ 234254 h 1682496"/>
              <a:gd name="connsiteX3" fmla="*/ 1682500 w 1682500"/>
              <a:gd name="connsiteY3" fmla="*/ 1448242 h 1682496"/>
              <a:gd name="connsiteX4" fmla="*/ 1448246 w 1682500"/>
              <a:gd name="connsiteY4" fmla="*/ 1682496 h 1682496"/>
              <a:gd name="connsiteX5" fmla="*/ 234255 w 1682500"/>
              <a:gd name="connsiteY5" fmla="*/ 1682496 h 1682496"/>
              <a:gd name="connsiteX6" fmla="*/ 0 w 1682500"/>
              <a:gd name="connsiteY6" fmla="*/ 1448242 h 1682496"/>
              <a:gd name="connsiteX7" fmla="*/ 0 w 1682500"/>
              <a:gd name="connsiteY7" fmla="*/ 234254 h 1682496"/>
              <a:gd name="connsiteX8" fmla="*/ 234255 w 1682500"/>
              <a:gd name="connsiteY8" fmla="*/ 0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2500" h="1682496">
                <a:moveTo>
                  <a:pt x="234255" y="0"/>
                </a:moveTo>
                <a:lnTo>
                  <a:pt x="1448246" y="0"/>
                </a:lnTo>
                <a:cubicBezTo>
                  <a:pt x="1577621" y="0"/>
                  <a:pt x="1682500" y="104879"/>
                  <a:pt x="1682500" y="234254"/>
                </a:cubicBezTo>
                <a:lnTo>
                  <a:pt x="1682500" y="1448242"/>
                </a:lnTo>
                <a:cubicBezTo>
                  <a:pt x="1682500" y="1577617"/>
                  <a:pt x="1577621" y="1682496"/>
                  <a:pt x="1448246" y="1682496"/>
                </a:cubicBezTo>
                <a:lnTo>
                  <a:pt x="234255" y="1682496"/>
                </a:lnTo>
                <a:cubicBezTo>
                  <a:pt x="104880" y="1682496"/>
                  <a:pt x="0" y="1577617"/>
                  <a:pt x="0" y="1448242"/>
                </a:cubicBezTo>
                <a:lnTo>
                  <a:pt x="0" y="234254"/>
                </a:lnTo>
                <a:cubicBezTo>
                  <a:pt x="0" y="104879"/>
                  <a:pt x="104880" y="0"/>
                  <a:pt x="23425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</TotalTime>
  <Words>111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 ExtraBold</vt:lpstr>
      <vt:lpstr>PresentationGO</vt:lpstr>
      <vt:lpstr>Designed by PresentationGO</vt:lpstr>
      <vt:lpstr>Your Portfolio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dc:creator>PresentationGO.com</dc:creator>
  <dc:description>© Copyright PresentationGo.com</dc:description>
  <dcterms:created xsi:type="dcterms:W3CDTF">2019-11-21T05:08:20Z</dcterms:created>
  <dcterms:modified xsi:type="dcterms:W3CDTF">2019-12-31T04:33:32Z</dcterms:modified>
  <cp:category>Templates</cp:category>
</cp:coreProperties>
</file>