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  <p:sldMasterId id="2147483668" r:id="rId2"/>
  </p:sldMasterIdLst>
  <p:notesMasterIdLst>
    <p:notesMasterId r:id="rId6"/>
  </p:notesMasterIdLst>
  <p:sldIdLst>
    <p:sldId id="335" r:id="rId3"/>
    <p:sldId id="337" r:id="rId4"/>
    <p:sldId id="30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5706" autoAdjust="0"/>
  </p:normalViewPr>
  <p:slideViewPr>
    <p:cSldViewPr snapToGrid="0">
      <p:cViewPr varScale="1">
        <p:scale>
          <a:sx n="149" d="100"/>
          <a:sy n="149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00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2172-A2BF-46C2-BF2F-B61C2D53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6924" y="6356350"/>
            <a:ext cx="2743200" cy="365125"/>
          </a:xfrm>
        </p:spPr>
        <p:txBody>
          <a:bodyPr/>
          <a:lstStyle/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E3B21-C4CF-48A6-9DBA-BDEE2319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00BE6-E25D-4732-8067-4E3CED80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876" y="6356350"/>
            <a:ext cx="2743200" cy="365125"/>
          </a:xfrm>
        </p:spPr>
        <p:txBody>
          <a:bodyPr/>
          <a:lstStyle/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9D270C-00AF-42D9-93EA-354957B9F470}"/>
              </a:ext>
            </a:extLst>
          </p:cNvPr>
          <p:cNvSpPr/>
          <p:nvPr userDrawn="1"/>
        </p:nvSpPr>
        <p:spPr>
          <a:xfrm>
            <a:off x="926924" y="926926"/>
            <a:ext cx="10338149" cy="5004148"/>
          </a:xfrm>
          <a:prstGeom prst="roundRect">
            <a:avLst>
              <a:gd name="adj" fmla="val 1627"/>
            </a:avLst>
          </a:prstGeom>
          <a:solidFill>
            <a:schemeClr val="bg1"/>
          </a:solidFill>
          <a:ln>
            <a:noFill/>
          </a:ln>
          <a:effectLst>
            <a:outerShdw blurRad="4445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63B06E4E-3EF9-488F-AF3E-73BA992A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24" y="926926"/>
            <a:ext cx="10338149" cy="120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28671F-DDCC-4627-892F-D83E2747F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51197" y="2672545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DB59493-6739-447C-8D48-B7E5EAAE18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1032" y="2674797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17C72DE-E198-4B8E-909A-275024B8D7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391775" y="2672544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976822F7-190F-41DD-8058-8A72765C13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59546" y="2674797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752DF8-571A-4C6C-852E-2A99A6782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70289" y="2674797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C21FB86-570D-4777-B3E5-9C23F3BE4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481099" y="5038927"/>
            <a:ext cx="1800225" cy="631971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292AA0A-9D5D-4A1D-89F8-CDF235EF94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842" y="5038927"/>
            <a:ext cx="1800225" cy="631971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AEB2A857-BC79-4879-95BE-7674940E23C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02489" y="5038927"/>
            <a:ext cx="1800225" cy="631971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52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8F026-2A98-41B5-94F2-5720069A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79313-619F-4468-8BB7-070365C4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6AF7D-7425-4A13-BE3F-488D65A2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02412-279B-44AE-83FD-329BD165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F301D-0153-4535-88B0-AD99D69F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E97CE-DC85-492E-98A8-B8B66F120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ECA3-B7B8-4A12-B14D-E6E18FF87F0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C4D88-7844-4DDA-91D7-64338B05D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0E0C-FEBE-4CF1-8CAD-CD4A0CFC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2CFF-D1B8-48F2-AE19-328DDEE14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4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 ExtraBold" panose="020B0906030804020204" pitchFamily="34" charset="0"/>
          <a:ea typeface="Open Sans ExtraBold" panose="020B0906030804020204" pitchFamily="34" charset="0"/>
          <a:cs typeface="Open Sans ExtraBold" panose="020B09060308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Portfolio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458EDA-9E55-4CCA-B140-7FD1416987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4FF3A6-12B3-41F5-A94A-325ADD4A297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C3C9FEA-6C45-49C9-9767-49947B9F36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F6F76F2-587D-4342-A9DA-4CEBA461BAA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1CB34B1-DBD9-4043-A773-CADDEDA769C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423F5F2-5F17-48C4-B79A-FC056D3CAE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6D18BB8-559E-468F-93FF-79DB527E6F4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CEC5026-F4DC-48E2-A54F-E3A2AC7BC1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F8B39C-7154-49E6-B01F-42813DCCD6AF}"/>
              </a:ext>
            </a:extLst>
          </p:cNvPr>
          <p:cNvSpPr txBox="1"/>
          <p:nvPr/>
        </p:nvSpPr>
        <p:spPr>
          <a:xfrm>
            <a:off x="-1" y="7097087"/>
            <a:ext cx="12191999" cy="461665"/>
          </a:xfrm>
          <a:prstGeom prst="rect">
            <a:avLst/>
          </a:prstGeom>
          <a:noFill/>
        </p:spPr>
        <p:txBody>
          <a:bodyPr wrap="square" lIns="91440" tIns="91440" rIns="91440" bIns="91440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USES THE SLIDE MASTER LAYOUT</a:t>
            </a:r>
          </a:p>
        </p:txBody>
      </p:sp>
    </p:spTree>
    <p:extLst>
      <p:ext uri="{BB962C8B-B14F-4D97-AF65-F5344CB8AC3E}">
        <p14:creationId xmlns:p14="http://schemas.microsoft.com/office/powerpoint/2010/main" val="165541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36671C-EC13-43DF-BF7A-3DC1399402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AF55D0C-54E8-4914-89E7-822CC3E5252D}"/>
              </a:ext>
            </a:extLst>
          </p:cNvPr>
          <p:cNvSpPr/>
          <p:nvPr/>
        </p:nvSpPr>
        <p:spPr>
          <a:xfrm>
            <a:off x="926924" y="926926"/>
            <a:ext cx="10338149" cy="5004148"/>
          </a:xfrm>
          <a:prstGeom prst="roundRect">
            <a:avLst>
              <a:gd name="adj" fmla="val 1627"/>
            </a:avLst>
          </a:prstGeom>
          <a:solidFill>
            <a:schemeClr val="bg1"/>
          </a:solidFill>
          <a:ln>
            <a:noFill/>
          </a:ln>
          <a:effectLst>
            <a:outerShdw blurRad="4445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3330DEBE-024E-484D-BA3B-BBB0D6435D0B}"/>
              </a:ext>
            </a:extLst>
          </p:cNvPr>
          <p:cNvSpPr txBox="1">
            <a:spLocks/>
          </p:cNvSpPr>
          <p:nvPr/>
        </p:nvSpPr>
        <p:spPr>
          <a:xfrm>
            <a:off x="926924" y="926926"/>
            <a:ext cx="10338149" cy="120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AB2AFE32-FC10-4AE1-904F-3DBD94739DCB}"/>
              </a:ext>
            </a:extLst>
          </p:cNvPr>
          <p:cNvSpPr txBox="1">
            <a:spLocks/>
          </p:cNvSpPr>
          <p:nvPr/>
        </p:nvSpPr>
        <p:spPr>
          <a:xfrm>
            <a:off x="2481099" y="5038927"/>
            <a:ext cx="1800225" cy="6319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29D07A04-51C1-4532-82A8-EC53F669A9E8}"/>
              </a:ext>
            </a:extLst>
          </p:cNvPr>
          <p:cNvSpPr txBox="1">
            <a:spLocks/>
          </p:cNvSpPr>
          <p:nvPr/>
        </p:nvSpPr>
        <p:spPr>
          <a:xfrm>
            <a:off x="5191842" y="5038927"/>
            <a:ext cx="1800225" cy="6319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8583D555-AABF-47AD-8DBE-DBC7F4683916}"/>
              </a:ext>
            </a:extLst>
          </p:cNvPr>
          <p:cNvSpPr txBox="1">
            <a:spLocks/>
          </p:cNvSpPr>
          <p:nvPr/>
        </p:nvSpPr>
        <p:spPr>
          <a:xfrm>
            <a:off x="7902489" y="5038927"/>
            <a:ext cx="1800225" cy="6319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8F311EB-09CE-4273-9E15-17EF747FA014}"/>
              </a:ext>
            </a:extLst>
          </p:cNvPr>
          <p:cNvSpPr/>
          <p:nvPr/>
        </p:nvSpPr>
        <p:spPr>
          <a:xfrm>
            <a:off x="10391775" y="2672545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BDF4BF9-4C13-42C7-9ECB-89494BDE8A0E}"/>
              </a:ext>
            </a:extLst>
          </p:cNvPr>
          <p:cNvSpPr/>
          <p:nvPr/>
        </p:nvSpPr>
        <p:spPr>
          <a:xfrm>
            <a:off x="-451197" y="2672546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089A0E-7833-4997-8088-A135710A1BD5}"/>
              </a:ext>
            </a:extLst>
          </p:cNvPr>
          <p:cNvSpPr/>
          <p:nvPr/>
        </p:nvSpPr>
        <p:spPr>
          <a:xfrm>
            <a:off x="2259546" y="2674798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3D9A028-D5FA-487E-8902-F52FD33638B1}"/>
              </a:ext>
            </a:extLst>
          </p:cNvPr>
          <p:cNvSpPr/>
          <p:nvPr/>
        </p:nvSpPr>
        <p:spPr>
          <a:xfrm>
            <a:off x="4970289" y="2674798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EDFA704-9478-417E-9BAD-3895777F6032}"/>
              </a:ext>
            </a:extLst>
          </p:cNvPr>
          <p:cNvSpPr/>
          <p:nvPr/>
        </p:nvSpPr>
        <p:spPr>
          <a:xfrm>
            <a:off x="7681032" y="2674798"/>
            <a:ext cx="2243333" cy="2243333"/>
          </a:xfrm>
          <a:custGeom>
            <a:avLst/>
            <a:gdLst>
              <a:gd name="connsiteX0" fmla="*/ 312339 w 2243333"/>
              <a:gd name="connsiteY0" fmla="*/ 0 h 2243333"/>
              <a:gd name="connsiteX1" fmla="*/ 1930994 w 2243333"/>
              <a:gd name="connsiteY1" fmla="*/ 0 h 2243333"/>
              <a:gd name="connsiteX2" fmla="*/ 2243333 w 2243333"/>
              <a:gd name="connsiteY2" fmla="*/ 312339 h 2243333"/>
              <a:gd name="connsiteX3" fmla="*/ 2243333 w 2243333"/>
              <a:gd name="connsiteY3" fmla="*/ 1930994 h 2243333"/>
              <a:gd name="connsiteX4" fmla="*/ 1930994 w 2243333"/>
              <a:gd name="connsiteY4" fmla="*/ 2243333 h 2243333"/>
              <a:gd name="connsiteX5" fmla="*/ 312339 w 2243333"/>
              <a:gd name="connsiteY5" fmla="*/ 2243333 h 2243333"/>
              <a:gd name="connsiteX6" fmla="*/ 0 w 2243333"/>
              <a:gd name="connsiteY6" fmla="*/ 1930994 h 2243333"/>
              <a:gd name="connsiteX7" fmla="*/ 0 w 2243333"/>
              <a:gd name="connsiteY7" fmla="*/ 312339 h 2243333"/>
              <a:gd name="connsiteX8" fmla="*/ 312339 w 2243333"/>
              <a:gd name="connsiteY8" fmla="*/ 0 h 224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333" h="2243333">
                <a:moveTo>
                  <a:pt x="312339" y="0"/>
                </a:moveTo>
                <a:lnTo>
                  <a:pt x="1930994" y="0"/>
                </a:lnTo>
                <a:cubicBezTo>
                  <a:pt x="2103494" y="0"/>
                  <a:pt x="2243333" y="139839"/>
                  <a:pt x="2243333" y="312339"/>
                </a:cubicBezTo>
                <a:lnTo>
                  <a:pt x="2243333" y="1930994"/>
                </a:lnTo>
                <a:cubicBezTo>
                  <a:pt x="2243333" y="2103494"/>
                  <a:pt x="2103494" y="2243333"/>
                  <a:pt x="1930994" y="2243333"/>
                </a:cubicBezTo>
                <a:lnTo>
                  <a:pt x="312339" y="2243333"/>
                </a:lnTo>
                <a:cubicBezTo>
                  <a:pt x="139839" y="2243333"/>
                  <a:pt x="0" y="2103494"/>
                  <a:pt x="0" y="1930994"/>
                </a:cubicBezTo>
                <a:lnTo>
                  <a:pt x="0" y="312339"/>
                </a:lnTo>
                <a:cubicBezTo>
                  <a:pt x="0" y="139839"/>
                  <a:pt x="139839" y="0"/>
                  <a:pt x="31233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8C5F5-12C2-41C9-A9F5-5010999B5B80}"/>
              </a:ext>
            </a:extLst>
          </p:cNvPr>
          <p:cNvSpPr txBox="1"/>
          <p:nvPr/>
        </p:nvSpPr>
        <p:spPr>
          <a:xfrm>
            <a:off x="-1" y="7097087"/>
            <a:ext cx="12191999" cy="1015663"/>
          </a:xfrm>
          <a:prstGeom prst="rect">
            <a:avLst/>
          </a:prstGeom>
          <a:noFill/>
        </p:spPr>
        <p:txBody>
          <a:bodyPr wrap="square" lIns="91440" tIns="91440" bIns="91440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DON’T WANT TO BOTHER WITH THE SLIDE MASTER?</a:t>
            </a:r>
          </a:p>
          <a:p>
            <a:r>
              <a:rPr lang="en-US" dirty="0"/>
              <a:t>Just copy/paste all the editable elements, including the background</a:t>
            </a:r>
          </a:p>
          <a:p>
            <a:r>
              <a:rPr lang="en-US" dirty="0"/>
              <a:t>Insert your photos as picture fills (select the shapes and go to: </a:t>
            </a:r>
            <a:r>
              <a:rPr lang="en-US" b="1" dirty="0"/>
              <a:t>Format Shape </a:t>
            </a:r>
            <a:r>
              <a:rPr lang="en-US" dirty="0"/>
              <a:t>&gt; </a:t>
            </a:r>
            <a:r>
              <a:rPr lang="en-US" b="1" dirty="0"/>
              <a:t>Fill</a:t>
            </a:r>
            <a:r>
              <a:rPr lang="en-US" dirty="0"/>
              <a:t> &gt; </a:t>
            </a:r>
            <a:r>
              <a:rPr lang="en-US" b="1" dirty="0"/>
              <a:t>Picture or texture fill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931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162</TotalTime>
  <Words>109</Words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 ExtraBold</vt:lpstr>
      <vt:lpstr>PresentationGO</vt:lpstr>
      <vt:lpstr>Designed by PresentationGO</vt:lpstr>
      <vt:lpstr>Your Portfolio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dc:creator>PresentationGO.com</dc:creator>
  <dc:description>© Copyright PresentationGo.com</dc:description>
  <dcterms:created xsi:type="dcterms:W3CDTF">2019-11-21T05:02:10Z</dcterms:created>
  <dcterms:modified xsi:type="dcterms:W3CDTF">2019-12-31T04:34:11Z</dcterms:modified>
  <cp:category>Templates</cp:category>
</cp:coreProperties>
</file>