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06E-4B04-875B-DE8D3E86C9B5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506E-4B04-875B-DE8D3E86C9B5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6E-4B04-875B-DE8D3E86C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638-4034-9A25-6E323450219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D638-4034-9A25-6E323450219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38-4034-9A25-6E3234502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chart" Target="../charts/chart3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206">
            <a:extLst>
              <a:ext uri="{FF2B5EF4-FFF2-40B4-BE49-F238E27FC236}">
                <a16:creationId xmlns:a16="http://schemas.microsoft.com/office/drawing/2014/main" id="{6125E488-DEB6-4092-8737-35EB6918581E}"/>
              </a:ext>
            </a:extLst>
          </p:cNvPr>
          <p:cNvGrpSpPr>
            <a:grpSpLocks noChangeAspect="1"/>
          </p:cNvGrpSpPr>
          <p:nvPr/>
        </p:nvGrpSpPr>
        <p:grpSpPr>
          <a:xfrm>
            <a:off x="6665499" y="1031778"/>
            <a:ext cx="2456185" cy="4968791"/>
            <a:chOff x="5169491" y="127446"/>
            <a:chExt cx="3248707" cy="6572041"/>
          </a:xfrm>
        </p:grpSpPr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193A5E29-7D04-4167-A25F-EBB60E14807A}"/>
                </a:ext>
              </a:extLst>
            </p:cNvPr>
            <p:cNvSpPr/>
            <p:nvPr/>
          </p:nvSpPr>
          <p:spPr>
            <a:xfrm>
              <a:off x="5764959" y="127446"/>
              <a:ext cx="789333" cy="69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extrusionOk="0">
                  <a:moveTo>
                    <a:pt x="966" y="18773"/>
                  </a:moveTo>
                  <a:cubicBezTo>
                    <a:pt x="1623" y="19556"/>
                    <a:pt x="1279" y="20421"/>
                    <a:pt x="1518" y="21375"/>
                  </a:cubicBezTo>
                  <a:cubicBezTo>
                    <a:pt x="1537" y="21447"/>
                    <a:pt x="1553" y="21523"/>
                    <a:pt x="1568" y="21600"/>
                  </a:cubicBezTo>
                  <a:cubicBezTo>
                    <a:pt x="1600" y="21582"/>
                    <a:pt x="1631" y="21564"/>
                    <a:pt x="1658" y="21537"/>
                  </a:cubicBezTo>
                  <a:cubicBezTo>
                    <a:pt x="1756" y="21456"/>
                    <a:pt x="1842" y="21357"/>
                    <a:pt x="1936" y="21249"/>
                  </a:cubicBezTo>
                  <a:cubicBezTo>
                    <a:pt x="2042" y="21127"/>
                    <a:pt x="2147" y="21006"/>
                    <a:pt x="2280" y="20898"/>
                  </a:cubicBezTo>
                  <a:cubicBezTo>
                    <a:pt x="2515" y="20713"/>
                    <a:pt x="2765" y="20722"/>
                    <a:pt x="2996" y="20731"/>
                  </a:cubicBezTo>
                  <a:cubicBezTo>
                    <a:pt x="3113" y="20736"/>
                    <a:pt x="3230" y="20736"/>
                    <a:pt x="3348" y="20740"/>
                  </a:cubicBezTo>
                  <a:cubicBezTo>
                    <a:pt x="3586" y="20749"/>
                    <a:pt x="3797" y="20758"/>
                    <a:pt x="3973" y="20641"/>
                  </a:cubicBezTo>
                  <a:cubicBezTo>
                    <a:pt x="3993" y="20628"/>
                    <a:pt x="3997" y="20623"/>
                    <a:pt x="4012" y="20596"/>
                  </a:cubicBezTo>
                  <a:cubicBezTo>
                    <a:pt x="4059" y="20524"/>
                    <a:pt x="4118" y="20448"/>
                    <a:pt x="4255" y="20398"/>
                  </a:cubicBezTo>
                  <a:cubicBezTo>
                    <a:pt x="4349" y="20366"/>
                    <a:pt x="4442" y="20371"/>
                    <a:pt x="4521" y="20375"/>
                  </a:cubicBezTo>
                  <a:cubicBezTo>
                    <a:pt x="4575" y="20380"/>
                    <a:pt x="4630" y="20380"/>
                    <a:pt x="4669" y="20371"/>
                  </a:cubicBezTo>
                  <a:cubicBezTo>
                    <a:pt x="4716" y="20357"/>
                    <a:pt x="4759" y="20339"/>
                    <a:pt x="4806" y="20321"/>
                  </a:cubicBezTo>
                  <a:cubicBezTo>
                    <a:pt x="5009" y="20245"/>
                    <a:pt x="5236" y="20159"/>
                    <a:pt x="5522" y="20227"/>
                  </a:cubicBezTo>
                  <a:cubicBezTo>
                    <a:pt x="5580" y="20240"/>
                    <a:pt x="5655" y="20272"/>
                    <a:pt x="5741" y="20312"/>
                  </a:cubicBezTo>
                  <a:cubicBezTo>
                    <a:pt x="5819" y="20348"/>
                    <a:pt x="5991" y="20420"/>
                    <a:pt x="6046" y="20416"/>
                  </a:cubicBezTo>
                  <a:cubicBezTo>
                    <a:pt x="6046" y="20407"/>
                    <a:pt x="6046" y="20380"/>
                    <a:pt x="6046" y="20335"/>
                  </a:cubicBezTo>
                  <a:lnTo>
                    <a:pt x="6034" y="20114"/>
                  </a:lnTo>
                  <a:lnTo>
                    <a:pt x="6225" y="20096"/>
                  </a:lnTo>
                  <a:cubicBezTo>
                    <a:pt x="6319" y="20087"/>
                    <a:pt x="6378" y="20042"/>
                    <a:pt x="6476" y="19957"/>
                  </a:cubicBezTo>
                  <a:cubicBezTo>
                    <a:pt x="6581" y="19867"/>
                    <a:pt x="6710" y="19754"/>
                    <a:pt x="6914" y="19727"/>
                  </a:cubicBezTo>
                  <a:cubicBezTo>
                    <a:pt x="7391" y="19660"/>
                    <a:pt x="7555" y="19799"/>
                    <a:pt x="7793" y="20060"/>
                  </a:cubicBezTo>
                  <a:cubicBezTo>
                    <a:pt x="7844" y="20119"/>
                    <a:pt x="7907" y="20182"/>
                    <a:pt x="7981" y="20254"/>
                  </a:cubicBezTo>
                  <a:cubicBezTo>
                    <a:pt x="8063" y="20330"/>
                    <a:pt x="8114" y="20366"/>
                    <a:pt x="8196" y="20425"/>
                  </a:cubicBezTo>
                  <a:cubicBezTo>
                    <a:pt x="8317" y="20511"/>
                    <a:pt x="8403" y="20592"/>
                    <a:pt x="8493" y="20677"/>
                  </a:cubicBezTo>
                  <a:cubicBezTo>
                    <a:pt x="8544" y="20727"/>
                    <a:pt x="8595" y="20772"/>
                    <a:pt x="8658" y="20826"/>
                  </a:cubicBezTo>
                  <a:cubicBezTo>
                    <a:pt x="8767" y="20920"/>
                    <a:pt x="8900" y="21006"/>
                    <a:pt x="9033" y="21082"/>
                  </a:cubicBezTo>
                  <a:cubicBezTo>
                    <a:pt x="9013" y="20952"/>
                    <a:pt x="8982" y="20808"/>
                    <a:pt x="8951" y="20664"/>
                  </a:cubicBezTo>
                  <a:cubicBezTo>
                    <a:pt x="8837" y="20132"/>
                    <a:pt x="8720" y="19583"/>
                    <a:pt x="8967" y="19205"/>
                  </a:cubicBezTo>
                  <a:cubicBezTo>
                    <a:pt x="9084" y="19029"/>
                    <a:pt x="9264" y="18921"/>
                    <a:pt x="9506" y="18881"/>
                  </a:cubicBezTo>
                  <a:cubicBezTo>
                    <a:pt x="9506" y="18858"/>
                    <a:pt x="9502" y="18836"/>
                    <a:pt x="9502" y="18809"/>
                  </a:cubicBezTo>
                  <a:cubicBezTo>
                    <a:pt x="9494" y="18710"/>
                    <a:pt x="9487" y="18593"/>
                    <a:pt x="9514" y="18471"/>
                  </a:cubicBezTo>
                  <a:cubicBezTo>
                    <a:pt x="9537" y="18350"/>
                    <a:pt x="9580" y="18264"/>
                    <a:pt x="9616" y="18197"/>
                  </a:cubicBezTo>
                  <a:cubicBezTo>
                    <a:pt x="9639" y="18147"/>
                    <a:pt x="9659" y="18107"/>
                    <a:pt x="9674" y="18057"/>
                  </a:cubicBezTo>
                  <a:cubicBezTo>
                    <a:pt x="9737" y="17827"/>
                    <a:pt x="9760" y="17562"/>
                    <a:pt x="9784" y="17305"/>
                  </a:cubicBezTo>
                  <a:lnTo>
                    <a:pt x="9803" y="17080"/>
                  </a:lnTo>
                  <a:cubicBezTo>
                    <a:pt x="9831" y="16810"/>
                    <a:pt x="9889" y="16252"/>
                    <a:pt x="10421" y="16207"/>
                  </a:cubicBezTo>
                  <a:cubicBezTo>
                    <a:pt x="10734" y="16184"/>
                    <a:pt x="10914" y="16342"/>
                    <a:pt x="11074" y="16481"/>
                  </a:cubicBezTo>
                  <a:cubicBezTo>
                    <a:pt x="11129" y="16531"/>
                    <a:pt x="11188" y="16580"/>
                    <a:pt x="11254" y="16625"/>
                  </a:cubicBezTo>
                  <a:cubicBezTo>
                    <a:pt x="11508" y="16792"/>
                    <a:pt x="11719" y="16742"/>
                    <a:pt x="11880" y="16477"/>
                  </a:cubicBezTo>
                  <a:cubicBezTo>
                    <a:pt x="11923" y="16409"/>
                    <a:pt x="11946" y="16333"/>
                    <a:pt x="11977" y="16261"/>
                  </a:cubicBezTo>
                  <a:cubicBezTo>
                    <a:pt x="12032" y="16117"/>
                    <a:pt x="12095" y="15950"/>
                    <a:pt x="12232" y="15811"/>
                  </a:cubicBezTo>
                  <a:cubicBezTo>
                    <a:pt x="12724" y="15302"/>
                    <a:pt x="13393" y="15338"/>
                    <a:pt x="13983" y="15365"/>
                  </a:cubicBezTo>
                  <a:cubicBezTo>
                    <a:pt x="14097" y="15369"/>
                    <a:pt x="14206" y="15378"/>
                    <a:pt x="14312" y="15378"/>
                  </a:cubicBezTo>
                  <a:cubicBezTo>
                    <a:pt x="14519" y="15378"/>
                    <a:pt x="14648" y="15320"/>
                    <a:pt x="14808" y="15243"/>
                  </a:cubicBezTo>
                  <a:cubicBezTo>
                    <a:pt x="14914" y="15189"/>
                    <a:pt x="15035" y="15131"/>
                    <a:pt x="15195" y="15086"/>
                  </a:cubicBezTo>
                  <a:cubicBezTo>
                    <a:pt x="15457" y="15014"/>
                    <a:pt x="15727" y="15023"/>
                    <a:pt x="15989" y="15036"/>
                  </a:cubicBezTo>
                  <a:cubicBezTo>
                    <a:pt x="16056" y="15041"/>
                    <a:pt x="16126" y="15041"/>
                    <a:pt x="16193" y="15041"/>
                  </a:cubicBezTo>
                  <a:cubicBezTo>
                    <a:pt x="16236" y="15041"/>
                    <a:pt x="16286" y="15045"/>
                    <a:pt x="16337" y="15050"/>
                  </a:cubicBezTo>
                  <a:cubicBezTo>
                    <a:pt x="16431" y="15059"/>
                    <a:pt x="16560" y="15072"/>
                    <a:pt x="16611" y="15041"/>
                  </a:cubicBezTo>
                  <a:cubicBezTo>
                    <a:pt x="16627" y="15032"/>
                    <a:pt x="16654" y="14973"/>
                    <a:pt x="16674" y="14937"/>
                  </a:cubicBezTo>
                  <a:cubicBezTo>
                    <a:pt x="16709" y="14865"/>
                    <a:pt x="16752" y="14775"/>
                    <a:pt x="16830" y="14708"/>
                  </a:cubicBezTo>
                  <a:cubicBezTo>
                    <a:pt x="16994" y="14555"/>
                    <a:pt x="17197" y="14487"/>
                    <a:pt x="17389" y="14424"/>
                  </a:cubicBezTo>
                  <a:cubicBezTo>
                    <a:pt x="17557" y="14370"/>
                    <a:pt x="17714" y="14316"/>
                    <a:pt x="17819" y="14217"/>
                  </a:cubicBezTo>
                  <a:cubicBezTo>
                    <a:pt x="17827" y="14172"/>
                    <a:pt x="17831" y="14131"/>
                    <a:pt x="17839" y="14086"/>
                  </a:cubicBezTo>
                  <a:lnTo>
                    <a:pt x="17854" y="14005"/>
                  </a:lnTo>
                  <a:lnTo>
                    <a:pt x="17909" y="13956"/>
                  </a:lnTo>
                  <a:cubicBezTo>
                    <a:pt x="18003" y="13875"/>
                    <a:pt x="18105" y="13807"/>
                    <a:pt x="18214" y="13767"/>
                  </a:cubicBezTo>
                  <a:cubicBezTo>
                    <a:pt x="18335" y="13686"/>
                    <a:pt x="18476" y="13587"/>
                    <a:pt x="18617" y="13456"/>
                  </a:cubicBezTo>
                  <a:cubicBezTo>
                    <a:pt x="18691" y="13384"/>
                    <a:pt x="18769" y="13317"/>
                    <a:pt x="18848" y="13245"/>
                  </a:cubicBezTo>
                  <a:cubicBezTo>
                    <a:pt x="18988" y="13118"/>
                    <a:pt x="19137" y="12988"/>
                    <a:pt x="19258" y="12848"/>
                  </a:cubicBezTo>
                  <a:cubicBezTo>
                    <a:pt x="19270" y="12835"/>
                    <a:pt x="19282" y="12812"/>
                    <a:pt x="19293" y="12794"/>
                  </a:cubicBezTo>
                  <a:cubicBezTo>
                    <a:pt x="19309" y="12655"/>
                    <a:pt x="19340" y="12511"/>
                    <a:pt x="19372" y="12371"/>
                  </a:cubicBezTo>
                  <a:cubicBezTo>
                    <a:pt x="19489" y="11826"/>
                    <a:pt x="19329" y="11057"/>
                    <a:pt x="18824" y="10841"/>
                  </a:cubicBezTo>
                  <a:cubicBezTo>
                    <a:pt x="18484" y="10692"/>
                    <a:pt x="17718" y="10665"/>
                    <a:pt x="17725" y="10057"/>
                  </a:cubicBezTo>
                  <a:cubicBezTo>
                    <a:pt x="17733" y="9607"/>
                    <a:pt x="18347" y="8590"/>
                    <a:pt x="18535" y="8171"/>
                  </a:cubicBezTo>
                  <a:cubicBezTo>
                    <a:pt x="18707" y="7788"/>
                    <a:pt x="18867" y="7428"/>
                    <a:pt x="18969" y="7005"/>
                  </a:cubicBezTo>
                  <a:cubicBezTo>
                    <a:pt x="19121" y="6366"/>
                    <a:pt x="19110" y="6739"/>
                    <a:pt x="19348" y="6640"/>
                  </a:cubicBezTo>
                  <a:cubicBezTo>
                    <a:pt x="19853" y="6433"/>
                    <a:pt x="19481" y="5848"/>
                    <a:pt x="19864" y="5758"/>
                  </a:cubicBezTo>
                  <a:cubicBezTo>
                    <a:pt x="20294" y="5659"/>
                    <a:pt x="20658" y="5623"/>
                    <a:pt x="20971" y="5258"/>
                  </a:cubicBezTo>
                  <a:cubicBezTo>
                    <a:pt x="21573" y="4547"/>
                    <a:pt x="21069" y="3746"/>
                    <a:pt x="20717" y="2998"/>
                  </a:cubicBezTo>
                  <a:cubicBezTo>
                    <a:pt x="20494" y="2526"/>
                    <a:pt x="19520" y="2805"/>
                    <a:pt x="19141" y="3052"/>
                  </a:cubicBezTo>
                  <a:cubicBezTo>
                    <a:pt x="18863" y="3237"/>
                    <a:pt x="18417" y="3025"/>
                    <a:pt x="18605" y="2584"/>
                  </a:cubicBezTo>
                  <a:cubicBezTo>
                    <a:pt x="18840" y="2044"/>
                    <a:pt x="17776" y="1112"/>
                    <a:pt x="18003" y="819"/>
                  </a:cubicBezTo>
                  <a:cubicBezTo>
                    <a:pt x="18343" y="374"/>
                    <a:pt x="18574" y="509"/>
                    <a:pt x="18245" y="0"/>
                  </a:cubicBezTo>
                  <a:cubicBezTo>
                    <a:pt x="18277" y="50"/>
                    <a:pt x="16865" y="315"/>
                    <a:pt x="16732" y="320"/>
                  </a:cubicBezTo>
                  <a:cubicBezTo>
                    <a:pt x="16928" y="315"/>
                    <a:pt x="16509" y="1080"/>
                    <a:pt x="16427" y="1139"/>
                  </a:cubicBezTo>
                  <a:cubicBezTo>
                    <a:pt x="16157" y="1319"/>
                    <a:pt x="15755" y="1351"/>
                    <a:pt x="15461" y="1553"/>
                  </a:cubicBezTo>
                  <a:cubicBezTo>
                    <a:pt x="15211" y="1724"/>
                    <a:pt x="15160" y="2170"/>
                    <a:pt x="14840" y="2170"/>
                  </a:cubicBezTo>
                  <a:cubicBezTo>
                    <a:pt x="14625" y="2170"/>
                    <a:pt x="14409" y="2170"/>
                    <a:pt x="14194" y="2170"/>
                  </a:cubicBezTo>
                  <a:cubicBezTo>
                    <a:pt x="13901" y="2170"/>
                    <a:pt x="14234" y="2782"/>
                    <a:pt x="13944" y="2782"/>
                  </a:cubicBezTo>
                  <a:cubicBezTo>
                    <a:pt x="13162" y="2782"/>
                    <a:pt x="12290" y="2643"/>
                    <a:pt x="11586" y="3003"/>
                  </a:cubicBezTo>
                  <a:cubicBezTo>
                    <a:pt x="10937" y="3336"/>
                    <a:pt x="10093" y="2381"/>
                    <a:pt x="9479" y="3016"/>
                  </a:cubicBezTo>
                  <a:cubicBezTo>
                    <a:pt x="9009" y="3502"/>
                    <a:pt x="8802" y="3953"/>
                    <a:pt x="8290" y="3971"/>
                  </a:cubicBezTo>
                  <a:cubicBezTo>
                    <a:pt x="7582" y="3993"/>
                    <a:pt x="6042" y="3777"/>
                    <a:pt x="6092" y="5020"/>
                  </a:cubicBezTo>
                  <a:cubicBezTo>
                    <a:pt x="6116" y="5596"/>
                    <a:pt x="5369" y="6532"/>
                    <a:pt x="4990" y="6807"/>
                  </a:cubicBezTo>
                  <a:cubicBezTo>
                    <a:pt x="4732" y="6996"/>
                    <a:pt x="3543" y="6996"/>
                    <a:pt x="3523" y="7473"/>
                  </a:cubicBezTo>
                  <a:cubicBezTo>
                    <a:pt x="3484" y="8432"/>
                    <a:pt x="2976" y="9121"/>
                    <a:pt x="2280" y="9539"/>
                  </a:cubicBezTo>
                  <a:cubicBezTo>
                    <a:pt x="2104" y="9643"/>
                    <a:pt x="1205" y="9855"/>
                    <a:pt x="1279" y="10120"/>
                  </a:cubicBezTo>
                  <a:cubicBezTo>
                    <a:pt x="1420" y="10647"/>
                    <a:pt x="802" y="11030"/>
                    <a:pt x="497" y="11286"/>
                  </a:cubicBezTo>
                  <a:cubicBezTo>
                    <a:pt x="212" y="11525"/>
                    <a:pt x="352" y="13051"/>
                    <a:pt x="427" y="13348"/>
                  </a:cubicBezTo>
                  <a:cubicBezTo>
                    <a:pt x="642" y="14194"/>
                    <a:pt x="-27" y="15248"/>
                    <a:pt x="0" y="16153"/>
                  </a:cubicBezTo>
                  <a:cubicBezTo>
                    <a:pt x="16" y="17368"/>
                    <a:pt x="258" y="17931"/>
                    <a:pt x="966" y="1877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7D8D3352-B08D-4E6B-800E-22C0D535FF30}"/>
                </a:ext>
              </a:extLst>
            </p:cNvPr>
            <p:cNvSpPr/>
            <p:nvPr/>
          </p:nvSpPr>
          <p:spPr>
            <a:xfrm>
              <a:off x="5169491" y="3729306"/>
              <a:ext cx="690509" cy="86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96" extrusionOk="0">
                  <a:moveTo>
                    <a:pt x="7395" y="20821"/>
                  </a:moveTo>
                  <a:cubicBezTo>
                    <a:pt x="8699" y="21302"/>
                    <a:pt x="9552" y="20734"/>
                    <a:pt x="10783" y="20528"/>
                  </a:cubicBezTo>
                  <a:cubicBezTo>
                    <a:pt x="11098" y="20474"/>
                    <a:pt x="11341" y="20372"/>
                    <a:pt x="11669" y="20351"/>
                  </a:cubicBezTo>
                  <a:cubicBezTo>
                    <a:pt x="12028" y="20325"/>
                    <a:pt x="11893" y="19801"/>
                    <a:pt x="12010" y="19617"/>
                  </a:cubicBezTo>
                  <a:cubicBezTo>
                    <a:pt x="12212" y="19295"/>
                    <a:pt x="12442" y="19440"/>
                    <a:pt x="12271" y="18995"/>
                  </a:cubicBezTo>
                  <a:cubicBezTo>
                    <a:pt x="12167" y="18728"/>
                    <a:pt x="11857" y="18236"/>
                    <a:pt x="12176" y="18012"/>
                  </a:cubicBezTo>
                  <a:cubicBezTo>
                    <a:pt x="12527" y="17766"/>
                    <a:pt x="12747" y="17661"/>
                    <a:pt x="12913" y="17307"/>
                  </a:cubicBezTo>
                  <a:cubicBezTo>
                    <a:pt x="13008" y="17108"/>
                    <a:pt x="12891" y="16627"/>
                    <a:pt x="13102" y="16497"/>
                  </a:cubicBezTo>
                  <a:cubicBezTo>
                    <a:pt x="13403" y="16313"/>
                    <a:pt x="13843" y="16378"/>
                    <a:pt x="14145" y="16215"/>
                  </a:cubicBezTo>
                  <a:cubicBezTo>
                    <a:pt x="14338" y="16110"/>
                    <a:pt x="14140" y="15452"/>
                    <a:pt x="14010" y="15333"/>
                  </a:cubicBezTo>
                  <a:cubicBezTo>
                    <a:pt x="13421" y="15901"/>
                    <a:pt x="13291" y="15304"/>
                    <a:pt x="13870" y="15076"/>
                  </a:cubicBezTo>
                  <a:cubicBezTo>
                    <a:pt x="14073" y="14997"/>
                    <a:pt x="14864" y="14014"/>
                    <a:pt x="14841" y="13992"/>
                  </a:cubicBezTo>
                  <a:cubicBezTo>
                    <a:pt x="15075" y="14180"/>
                    <a:pt x="14688" y="14458"/>
                    <a:pt x="15007" y="14661"/>
                  </a:cubicBezTo>
                  <a:cubicBezTo>
                    <a:pt x="15088" y="14491"/>
                    <a:pt x="15160" y="14241"/>
                    <a:pt x="15317" y="14108"/>
                  </a:cubicBezTo>
                  <a:cubicBezTo>
                    <a:pt x="15120" y="14277"/>
                    <a:pt x="15457" y="14979"/>
                    <a:pt x="15511" y="15199"/>
                  </a:cubicBezTo>
                  <a:cubicBezTo>
                    <a:pt x="15272" y="15199"/>
                    <a:pt x="15048" y="15156"/>
                    <a:pt x="14846" y="15066"/>
                  </a:cubicBezTo>
                  <a:cubicBezTo>
                    <a:pt x="14428" y="15474"/>
                    <a:pt x="14720" y="15695"/>
                    <a:pt x="15241" y="15814"/>
                  </a:cubicBezTo>
                  <a:cubicBezTo>
                    <a:pt x="15686" y="15915"/>
                    <a:pt x="15430" y="16233"/>
                    <a:pt x="15506" y="16439"/>
                  </a:cubicBezTo>
                  <a:cubicBezTo>
                    <a:pt x="15564" y="16385"/>
                    <a:pt x="15627" y="16331"/>
                    <a:pt x="15686" y="16280"/>
                  </a:cubicBezTo>
                  <a:cubicBezTo>
                    <a:pt x="15933" y="16071"/>
                    <a:pt x="16131" y="15904"/>
                    <a:pt x="16265" y="15611"/>
                  </a:cubicBezTo>
                  <a:cubicBezTo>
                    <a:pt x="16324" y="15489"/>
                    <a:pt x="16346" y="15355"/>
                    <a:pt x="16373" y="15217"/>
                  </a:cubicBezTo>
                  <a:cubicBezTo>
                    <a:pt x="16409" y="15033"/>
                    <a:pt x="16445" y="14841"/>
                    <a:pt x="16562" y="14653"/>
                  </a:cubicBezTo>
                  <a:cubicBezTo>
                    <a:pt x="16719" y="14400"/>
                    <a:pt x="16975" y="14082"/>
                    <a:pt x="17263" y="13779"/>
                  </a:cubicBezTo>
                  <a:cubicBezTo>
                    <a:pt x="17730" y="13291"/>
                    <a:pt x="17915" y="12766"/>
                    <a:pt x="18103" y="12134"/>
                  </a:cubicBezTo>
                  <a:cubicBezTo>
                    <a:pt x="18157" y="11960"/>
                    <a:pt x="18229" y="11801"/>
                    <a:pt x="18301" y="11646"/>
                  </a:cubicBezTo>
                  <a:cubicBezTo>
                    <a:pt x="18350" y="11537"/>
                    <a:pt x="18400" y="11432"/>
                    <a:pt x="18440" y="11324"/>
                  </a:cubicBezTo>
                  <a:cubicBezTo>
                    <a:pt x="18467" y="11252"/>
                    <a:pt x="18490" y="11187"/>
                    <a:pt x="18508" y="11129"/>
                  </a:cubicBezTo>
                  <a:cubicBezTo>
                    <a:pt x="18598" y="10861"/>
                    <a:pt x="18669" y="10648"/>
                    <a:pt x="19011" y="10373"/>
                  </a:cubicBezTo>
                  <a:cubicBezTo>
                    <a:pt x="19141" y="10268"/>
                    <a:pt x="19240" y="10149"/>
                    <a:pt x="19348" y="10026"/>
                  </a:cubicBezTo>
                  <a:cubicBezTo>
                    <a:pt x="19384" y="9979"/>
                    <a:pt x="19424" y="9936"/>
                    <a:pt x="19465" y="9889"/>
                  </a:cubicBezTo>
                  <a:cubicBezTo>
                    <a:pt x="19564" y="9777"/>
                    <a:pt x="19685" y="9690"/>
                    <a:pt x="19788" y="9614"/>
                  </a:cubicBezTo>
                  <a:cubicBezTo>
                    <a:pt x="19878" y="9549"/>
                    <a:pt x="19964" y="9487"/>
                    <a:pt x="20022" y="9422"/>
                  </a:cubicBezTo>
                  <a:cubicBezTo>
                    <a:pt x="20076" y="9361"/>
                    <a:pt x="20125" y="9303"/>
                    <a:pt x="20170" y="9249"/>
                  </a:cubicBezTo>
                  <a:cubicBezTo>
                    <a:pt x="20274" y="9130"/>
                    <a:pt x="20377" y="9003"/>
                    <a:pt x="20525" y="8869"/>
                  </a:cubicBezTo>
                  <a:cubicBezTo>
                    <a:pt x="20691" y="8717"/>
                    <a:pt x="20709" y="8595"/>
                    <a:pt x="20741" y="8403"/>
                  </a:cubicBezTo>
                  <a:cubicBezTo>
                    <a:pt x="20754" y="8309"/>
                    <a:pt x="20772" y="8211"/>
                    <a:pt x="20804" y="8099"/>
                  </a:cubicBezTo>
                  <a:lnTo>
                    <a:pt x="20849" y="7940"/>
                  </a:lnTo>
                  <a:cubicBezTo>
                    <a:pt x="20876" y="7853"/>
                    <a:pt x="20898" y="7763"/>
                    <a:pt x="20925" y="7691"/>
                  </a:cubicBezTo>
                  <a:cubicBezTo>
                    <a:pt x="20979" y="7535"/>
                    <a:pt x="21082" y="7423"/>
                    <a:pt x="21172" y="7326"/>
                  </a:cubicBezTo>
                  <a:cubicBezTo>
                    <a:pt x="21235" y="7261"/>
                    <a:pt x="21294" y="7199"/>
                    <a:pt x="21330" y="7127"/>
                  </a:cubicBezTo>
                  <a:cubicBezTo>
                    <a:pt x="21379" y="7036"/>
                    <a:pt x="21366" y="6989"/>
                    <a:pt x="21348" y="6961"/>
                  </a:cubicBezTo>
                  <a:cubicBezTo>
                    <a:pt x="21249" y="6791"/>
                    <a:pt x="20732" y="6675"/>
                    <a:pt x="20390" y="6595"/>
                  </a:cubicBezTo>
                  <a:cubicBezTo>
                    <a:pt x="20188" y="6548"/>
                    <a:pt x="20013" y="6509"/>
                    <a:pt x="19883" y="6458"/>
                  </a:cubicBezTo>
                  <a:cubicBezTo>
                    <a:pt x="19352" y="6259"/>
                    <a:pt x="18939" y="5847"/>
                    <a:pt x="18732" y="5533"/>
                  </a:cubicBezTo>
                  <a:cubicBezTo>
                    <a:pt x="18490" y="5167"/>
                    <a:pt x="18283" y="5063"/>
                    <a:pt x="17870" y="4853"/>
                  </a:cubicBezTo>
                  <a:lnTo>
                    <a:pt x="17622" y="4726"/>
                  </a:lnTo>
                  <a:lnTo>
                    <a:pt x="17604" y="4651"/>
                  </a:lnTo>
                  <a:cubicBezTo>
                    <a:pt x="17569" y="4506"/>
                    <a:pt x="17645" y="4350"/>
                    <a:pt x="17843" y="4199"/>
                  </a:cubicBezTo>
                  <a:cubicBezTo>
                    <a:pt x="18117" y="3982"/>
                    <a:pt x="18750" y="3689"/>
                    <a:pt x="19078" y="3754"/>
                  </a:cubicBezTo>
                  <a:cubicBezTo>
                    <a:pt x="19218" y="3779"/>
                    <a:pt x="19321" y="3819"/>
                    <a:pt x="19411" y="3855"/>
                  </a:cubicBezTo>
                  <a:cubicBezTo>
                    <a:pt x="19501" y="3891"/>
                    <a:pt x="19573" y="3917"/>
                    <a:pt x="19680" y="3931"/>
                  </a:cubicBezTo>
                  <a:cubicBezTo>
                    <a:pt x="20058" y="3975"/>
                    <a:pt x="20489" y="3985"/>
                    <a:pt x="20584" y="3953"/>
                  </a:cubicBezTo>
                  <a:cubicBezTo>
                    <a:pt x="20642" y="3931"/>
                    <a:pt x="20651" y="3819"/>
                    <a:pt x="20611" y="3671"/>
                  </a:cubicBezTo>
                  <a:cubicBezTo>
                    <a:pt x="20579" y="3559"/>
                    <a:pt x="20579" y="3559"/>
                    <a:pt x="20480" y="3508"/>
                  </a:cubicBezTo>
                  <a:cubicBezTo>
                    <a:pt x="20444" y="3490"/>
                    <a:pt x="20408" y="3472"/>
                    <a:pt x="20363" y="3447"/>
                  </a:cubicBezTo>
                  <a:cubicBezTo>
                    <a:pt x="19923" y="3201"/>
                    <a:pt x="19618" y="2980"/>
                    <a:pt x="19429" y="2767"/>
                  </a:cubicBezTo>
                  <a:cubicBezTo>
                    <a:pt x="19334" y="2662"/>
                    <a:pt x="19272" y="2554"/>
                    <a:pt x="19218" y="2460"/>
                  </a:cubicBezTo>
                  <a:cubicBezTo>
                    <a:pt x="19078" y="2218"/>
                    <a:pt x="19006" y="2109"/>
                    <a:pt x="18665" y="2127"/>
                  </a:cubicBezTo>
                  <a:cubicBezTo>
                    <a:pt x="18503" y="2134"/>
                    <a:pt x="18409" y="2199"/>
                    <a:pt x="18274" y="2286"/>
                  </a:cubicBezTo>
                  <a:cubicBezTo>
                    <a:pt x="18112" y="2391"/>
                    <a:pt x="17915" y="2525"/>
                    <a:pt x="17578" y="2536"/>
                  </a:cubicBezTo>
                  <a:cubicBezTo>
                    <a:pt x="16989" y="2561"/>
                    <a:pt x="16373" y="2543"/>
                    <a:pt x="15906" y="2127"/>
                  </a:cubicBezTo>
                  <a:cubicBezTo>
                    <a:pt x="15699" y="1943"/>
                    <a:pt x="15587" y="1726"/>
                    <a:pt x="15475" y="1513"/>
                  </a:cubicBezTo>
                  <a:cubicBezTo>
                    <a:pt x="15403" y="1375"/>
                    <a:pt x="15335" y="1249"/>
                    <a:pt x="15250" y="1140"/>
                  </a:cubicBezTo>
                  <a:cubicBezTo>
                    <a:pt x="15241" y="1129"/>
                    <a:pt x="15232" y="1122"/>
                    <a:pt x="15227" y="1111"/>
                  </a:cubicBezTo>
                  <a:cubicBezTo>
                    <a:pt x="15129" y="988"/>
                    <a:pt x="15034" y="887"/>
                    <a:pt x="14940" y="808"/>
                  </a:cubicBezTo>
                  <a:cubicBezTo>
                    <a:pt x="14751" y="645"/>
                    <a:pt x="14549" y="555"/>
                    <a:pt x="14239" y="479"/>
                  </a:cubicBezTo>
                  <a:cubicBezTo>
                    <a:pt x="13745" y="352"/>
                    <a:pt x="13062" y="280"/>
                    <a:pt x="12774" y="388"/>
                  </a:cubicBezTo>
                  <a:cubicBezTo>
                    <a:pt x="12540" y="479"/>
                    <a:pt x="12356" y="873"/>
                    <a:pt x="12230" y="1137"/>
                  </a:cubicBezTo>
                  <a:cubicBezTo>
                    <a:pt x="12194" y="1216"/>
                    <a:pt x="12158" y="1292"/>
                    <a:pt x="12127" y="1354"/>
                  </a:cubicBezTo>
                  <a:cubicBezTo>
                    <a:pt x="12091" y="1422"/>
                    <a:pt x="12064" y="1487"/>
                    <a:pt x="12042" y="1549"/>
                  </a:cubicBezTo>
                  <a:cubicBezTo>
                    <a:pt x="11970" y="1730"/>
                    <a:pt x="11898" y="1918"/>
                    <a:pt x="11592" y="2084"/>
                  </a:cubicBezTo>
                  <a:cubicBezTo>
                    <a:pt x="11431" y="2171"/>
                    <a:pt x="11246" y="2200"/>
                    <a:pt x="11089" y="2221"/>
                  </a:cubicBezTo>
                  <a:cubicBezTo>
                    <a:pt x="11013" y="2232"/>
                    <a:pt x="10941" y="2243"/>
                    <a:pt x="10878" y="2261"/>
                  </a:cubicBezTo>
                  <a:cubicBezTo>
                    <a:pt x="10685" y="2315"/>
                    <a:pt x="10500" y="2380"/>
                    <a:pt x="10316" y="2449"/>
                  </a:cubicBezTo>
                  <a:lnTo>
                    <a:pt x="10136" y="2514"/>
                  </a:lnTo>
                  <a:cubicBezTo>
                    <a:pt x="10100" y="2528"/>
                    <a:pt x="10033" y="2561"/>
                    <a:pt x="9961" y="2597"/>
                  </a:cubicBezTo>
                  <a:cubicBezTo>
                    <a:pt x="9683" y="2731"/>
                    <a:pt x="9539" y="2792"/>
                    <a:pt x="9417" y="2796"/>
                  </a:cubicBezTo>
                  <a:cubicBezTo>
                    <a:pt x="9417" y="2796"/>
                    <a:pt x="9417" y="2796"/>
                    <a:pt x="9417" y="2796"/>
                  </a:cubicBezTo>
                  <a:cubicBezTo>
                    <a:pt x="8878" y="2796"/>
                    <a:pt x="8694" y="2236"/>
                    <a:pt x="8573" y="1863"/>
                  </a:cubicBezTo>
                  <a:cubicBezTo>
                    <a:pt x="8541" y="1762"/>
                    <a:pt x="8505" y="1654"/>
                    <a:pt x="8478" y="1614"/>
                  </a:cubicBezTo>
                  <a:cubicBezTo>
                    <a:pt x="8218" y="1202"/>
                    <a:pt x="8227" y="844"/>
                    <a:pt x="8240" y="428"/>
                  </a:cubicBezTo>
                  <a:lnTo>
                    <a:pt x="8240" y="345"/>
                  </a:lnTo>
                  <a:cubicBezTo>
                    <a:pt x="8245" y="88"/>
                    <a:pt x="8168" y="27"/>
                    <a:pt x="8146" y="16"/>
                  </a:cubicBezTo>
                  <a:cubicBezTo>
                    <a:pt x="8110" y="-2"/>
                    <a:pt x="7989" y="-31"/>
                    <a:pt x="7616" y="103"/>
                  </a:cubicBezTo>
                  <a:cubicBezTo>
                    <a:pt x="7099" y="291"/>
                    <a:pt x="6542" y="537"/>
                    <a:pt x="5859" y="869"/>
                  </a:cubicBezTo>
                  <a:cubicBezTo>
                    <a:pt x="5751" y="920"/>
                    <a:pt x="5652" y="974"/>
                    <a:pt x="5553" y="1028"/>
                  </a:cubicBezTo>
                  <a:cubicBezTo>
                    <a:pt x="5162" y="1234"/>
                    <a:pt x="4762" y="1448"/>
                    <a:pt x="4214" y="1473"/>
                  </a:cubicBezTo>
                  <a:cubicBezTo>
                    <a:pt x="4210" y="1473"/>
                    <a:pt x="4201" y="1473"/>
                    <a:pt x="4192" y="1473"/>
                  </a:cubicBezTo>
                  <a:cubicBezTo>
                    <a:pt x="4529" y="1968"/>
                    <a:pt x="4538" y="2702"/>
                    <a:pt x="4551" y="3183"/>
                  </a:cubicBezTo>
                  <a:cubicBezTo>
                    <a:pt x="4569" y="3902"/>
                    <a:pt x="4151" y="4365"/>
                    <a:pt x="4039" y="5030"/>
                  </a:cubicBezTo>
                  <a:cubicBezTo>
                    <a:pt x="3953" y="5507"/>
                    <a:pt x="3985" y="5999"/>
                    <a:pt x="3913" y="6480"/>
                  </a:cubicBezTo>
                  <a:cubicBezTo>
                    <a:pt x="3859" y="6823"/>
                    <a:pt x="3527" y="7355"/>
                    <a:pt x="3207" y="7575"/>
                  </a:cubicBezTo>
                  <a:cubicBezTo>
                    <a:pt x="2848" y="7825"/>
                    <a:pt x="2632" y="7788"/>
                    <a:pt x="2754" y="8240"/>
                  </a:cubicBezTo>
                  <a:cubicBezTo>
                    <a:pt x="2888" y="8728"/>
                    <a:pt x="2421" y="8551"/>
                    <a:pt x="2376" y="8916"/>
                  </a:cubicBezTo>
                  <a:cubicBezTo>
                    <a:pt x="2340" y="9205"/>
                    <a:pt x="1738" y="12152"/>
                    <a:pt x="2228" y="12155"/>
                  </a:cubicBezTo>
                  <a:cubicBezTo>
                    <a:pt x="2255" y="12155"/>
                    <a:pt x="2255" y="12098"/>
                    <a:pt x="2273" y="12098"/>
                  </a:cubicBezTo>
                  <a:cubicBezTo>
                    <a:pt x="2655" y="12098"/>
                    <a:pt x="1675" y="14961"/>
                    <a:pt x="1540" y="15188"/>
                  </a:cubicBezTo>
                  <a:cubicBezTo>
                    <a:pt x="1244" y="15687"/>
                    <a:pt x="952" y="16284"/>
                    <a:pt x="763" y="16819"/>
                  </a:cubicBezTo>
                  <a:cubicBezTo>
                    <a:pt x="633" y="17180"/>
                    <a:pt x="-208" y="18409"/>
                    <a:pt x="49" y="18561"/>
                  </a:cubicBezTo>
                  <a:cubicBezTo>
                    <a:pt x="565" y="18872"/>
                    <a:pt x="1271" y="18901"/>
                    <a:pt x="714" y="19498"/>
                  </a:cubicBezTo>
                  <a:cubicBezTo>
                    <a:pt x="377" y="19859"/>
                    <a:pt x="-221" y="20723"/>
                    <a:pt x="714" y="20969"/>
                  </a:cubicBezTo>
                  <a:cubicBezTo>
                    <a:pt x="1356" y="21142"/>
                    <a:pt x="1918" y="20933"/>
                    <a:pt x="2632" y="20832"/>
                  </a:cubicBezTo>
                  <a:cubicBezTo>
                    <a:pt x="3077" y="20766"/>
                    <a:pt x="3315" y="20615"/>
                    <a:pt x="3729" y="20853"/>
                  </a:cubicBezTo>
                  <a:cubicBezTo>
                    <a:pt x="4174" y="21114"/>
                    <a:pt x="4362" y="21103"/>
                    <a:pt x="4879" y="21103"/>
                  </a:cubicBezTo>
                  <a:cubicBezTo>
                    <a:pt x="5221" y="21103"/>
                    <a:pt x="5796" y="21569"/>
                    <a:pt x="6142" y="21486"/>
                  </a:cubicBezTo>
                  <a:cubicBezTo>
                    <a:pt x="6456" y="21392"/>
                    <a:pt x="6951" y="20658"/>
                    <a:pt x="7395" y="208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93CE6077-8073-41A0-B472-E47E17DE38A5}"/>
                </a:ext>
              </a:extLst>
            </p:cNvPr>
            <p:cNvSpPr/>
            <p:nvPr/>
          </p:nvSpPr>
          <p:spPr>
            <a:xfrm>
              <a:off x="5401869" y="4353822"/>
              <a:ext cx="1092985" cy="135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9" extrusionOk="0">
                  <a:moveTo>
                    <a:pt x="6305" y="7619"/>
                  </a:moveTo>
                  <a:cubicBezTo>
                    <a:pt x="6207" y="7415"/>
                    <a:pt x="6749" y="7538"/>
                    <a:pt x="6841" y="7313"/>
                  </a:cubicBezTo>
                  <a:cubicBezTo>
                    <a:pt x="6887" y="7202"/>
                    <a:pt x="7484" y="7133"/>
                    <a:pt x="7533" y="7142"/>
                  </a:cubicBezTo>
                  <a:cubicBezTo>
                    <a:pt x="7834" y="7197"/>
                    <a:pt x="8219" y="7179"/>
                    <a:pt x="8526" y="7146"/>
                  </a:cubicBezTo>
                  <a:cubicBezTo>
                    <a:pt x="8804" y="7119"/>
                    <a:pt x="9108" y="7476"/>
                    <a:pt x="9143" y="7098"/>
                  </a:cubicBezTo>
                  <a:cubicBezTo>
                    <a:pt x="9160" y="6889"/>
                    <a:pt x="8623" y="6753"/>
                    <a:pt x="9057" y="6579"/>
                  </a:cubicBezTo>
                  <a:cubicBezTo>
                    <a:pt x="9192" y="6526"/>
                    <a:pt x="9817" y="6567"/>
                    <a:pt x="9737" y="6268"/>
                  </a:cubicBezTo>
                  <a:cubicBezTo>
                    <a:pt x="9699" y="6127"/>
                    <a:pt x="9920" y="6090"/>
                    <a:pt x="10012" y="6185"/>
                  </a:cubicBezTo>
                  <a:cubicBezTo>
                    <a:pt x="10113" y="6291"/>
                    <a:pt x="10179" y="6449"/>
                    <a:pt x="10187" y="6581"/>
                  </a:cubicBezTo>
                  <a:cubicBezTo>
                    <a:pt x="10205" y="6871"/>
                    <a:pt x="10216" y="7188"/>
                    <a:pt x="10253" y="7485"/>
                  </a:cubicBezTo>
                  <a:cubicBezTo>
                    <a:pt x="10285" y="7730"/>
                    <a:pt x="10540" y="8085"/>
                    <a:pt x="10371" y="8337"/>
                  </a:cubicBezTo>
                  <a:cubicBezTo>
                    <a:pt x="10207" y="8585"/>
                    <a:pt x="10770" y="8704"/>
                    <a:pt x="10922" y="8527"/>
                  </a:cubicBezTo>
                  <a:cubicBezTo>
                    <a:pt x="10991" y="9037"/>
                    <a:pt x="12569" y="9012"/>
                    <a:pt x="13048" y="9128"/>
                  </a:cubicBezTo>
                  <a:cubicBezTo>
                    <a:pt x="12713" y="9181"/>
                    <a:pt x="12388" y="9213"/>
                    <a:pt x="12047" y="9213"/>
                  </a:cubicBezTo>
                  <a:cubicBezTo>
                    <a:pt x="11969" y="9213"/>
                    <a:pt x="11728" y="9274"/>
                    <a:pt x="11665" y="9257"/>
                  </a:cubicBezTo>
                  <a:cubicBezTo>
                    <a:pt x="11467" y="9211"/>
                    <a:pt x="11350" y="9065"/>
                    <a:pt x="11134" y="9040"/>
                  </a:cubicBezTo>
                  <a:cubicBezTo>
                    <a:pt x="10733" y="8993"/>
                    <a:pt x="10357" y="8917"/>
                    <a:pt x="9938" y="8938"/>
                  </a:cubicBezTo>
                  <a:cubicBezTo>
                    <a:pt x="9834" y="8942"/>
                    <a:pt x="9367" y="9192"/>
                    <a:pt x="9326" y="9125"/>
                  </a:cubicBezTo>
                  <a:cubicBezTo>
                    <a:pt x="9303" y="9091"/>
                    <a:pt x="9367" y="9097"/>
                    <a:pt x="9410" y="9102"/>
                  </a:cubicBezTo>
                  <a:cubicBezTo>
                    <a:pt x="9252" y="9053"/>
                    <a:pt x="8896" y="8273"/>
                    <a:pt x="8669" y="8541"/>
                  </a:cubicBezTo>
                  <a:cubicBezTo>
                    <a:pt x="8641" y="8574"/>
                    <a:pt x="9025" y="9123"/>
                    <a:pt x="9057" y="9218"/>
                  </a:cubicBezTo>
                  <a:cubicBezTo>
                    <a:pt x="9137" y="9464"/>
                    <a:pt x="8649" y="9417"/>
                    <a:pt x="8707" y="9614"/>
                  </a:cubicBezTo>
                  <a:cubicBezTo>
                    <a:pt x="8767" y="9818"/>
                    <a:pt x="8971" y="9851"/>
                    <a:pt x="8905" y="10073"/>
                  </a:cubicBezTo>
                  <a:cubicBezTo>
                    <a:pt x="8836" y="10291"/>
                    <a:pt x="8879" y="10567"/>
                    <a:pt x="8907" y="10789"/>
                  </a:cubicBezTo>
                  <a:cubicBezTo>
                    <a:pt x="8994" y="11454"/>
                    <a:pt x="9481" y="12024"/>
                    <a:pt x="9450" y="12726"/>
                  </a:cubicBezTo>
                  <a:cubicBezTo>
                    <a:pt x="9444" y="12870"/>
                    <a:pt x="9209" y="13032"/>
                    <a:pt x="9395" y="13155"/>
                  </a:cubicBezTo>
                  <a:cubicBezTo>
                    <a:pt x="9533" y="13245"/>
                    <a:pt x="9192" y="13933"/>
                    <a:pt x="9160" y="14075"/>
                  </a:cubicBezTo>
                  <a:cubicBezTo>
                    <a:pt x="9065" y="14496"/>
                    <a:pt x="8781" y="14844"/>
                    <a:pt x="8643" y="15215"/>
                  </a:cubicBezTo>
                  <a:cubicBezTo>
                    <a:pt x="8526" y="15534"/>
                    <a:pt x="8603" y="15919"/>
                    <a:pt x="8486" y="16225"/>
                  </a:cubicBezTo>
                  <a:cubicBezTo>
                    <a:pt x="8334" y="16623"/>
                    <a:pt x="7906" y="16915"/>
                    <a:pt x="7803" y="17344"/>
                  </a:cubicBezTo>
                  <a:cubicBezTo>
                    <a:pt x="7751" y="17557"/>
                    <a:pt x="7722" y="17650"/>
                    <a:pt x="7513" y="17782"/>
                  </a:cubicBezTo>
                  <a:cubicBezTo>
                    <a:pt x="7384" y="17861"/>
                    <a:pt x="7260" y="17944"/>
                    <a:pt x="7137" y="18030"/>
                  </a:cubicBezTo>
                  <a:cubicBezTo>
                    <a:pt x="7054" y="18086"/>
                    <a:pt x="7048" y="17984"/>
                    <a:pt x="6970" y="18011"/>
                  </a:cubicBezTo>
                  <a:cubicBezTo>
                    <a:pt x="7028" y="17991"/>
                    <a:pt x="8224" y="18883"/>
                    <a:pt x="8359" y="18992"/>
                  </a:cubicBezTo>
                  <a:cubicBezTo>
                    <a:pt x="8511" y="19114"/>
                    <a:pt x="8675" y="19233"/>
                    <a:pt x="8818" y="19362"/>
                  </a:cubicBezTo>
                  <a:cubicBezTo>
                    <a:pt x="9108" y="19619"/>
                    <a:pt x="8968" y="19888"/>
                    <a:pt x="8864" y="20189"/>
                  </a:cubicBezTo>
                  <a:cubicBezTo>
                    <a:pt x="8847" y="20243"/>
                    <a:pt x="8836" y="20294"/>
                    <a:pt x="8824" y="20347"/>
                  </a:cubicBezTo>
                  <a:cubicBezTo>
                    <a:pt x="8870" y="20331"/>
                    <a:pt x="8919" y="20315"/>
                    <a:pt x="8976" y="20308"/>
                  </a:cubicBezTo>
                  <a:cubicBezTo>
                    <a:pt x="9037" y="20301"/>
                    <a:pt x="9088" y="20303"/>
                    <a:pt x="9137" y="20308"/>
                  </a:cubicBezTo>
                  <a:cubicBezTo>
                    <a:pt x="9177" y="20310"/>
                    <a:pt x="9209" y="20312"/>
                    <a:pt x="9235" y="20308"/>
                  </a:cubicBezTo>
                  <a:cubicBezTo>
                    <a:pt x="9303" y="20296"/>
                    <a:pt x="9381" y="20266"/>
                    <a:pt x="9461" y="20233"/>
                  </a:cubicBezTo>
                  <a:cubicBezTo>
                    <a:pt x="9613" y="20173"/>
                    <a:pt x="9783" y="20104"/>
                    <a:pt x="9986" y="20134"/>
                  </a:cubicBezTo>
                  <a:cubicBezTo>
                    <a:pt x="10512" y="20208"/>
                    <a:pt x="10712" y="20734"/>
                    <a:pt x="10833" y="21049"/>
                  </a:cubicBezTo>
                  <a:lnTo>
                    <a:pt x="10847" y="21086"/>
                  </a:lnTo>
                  <a:cubicBezTo>
                    <a:pt x="10939" y="21327"/>
                    <a:pt x="11020" y="21455"/>
                    <a:pt x="11083" y="21524"/>
                  </a:cubicBezTo>
                  <a:cubicBezTo>
                    <a:pt x="11071" y="21415"/>
                    <a:pt x="11065" y="21304"/>
                    <a:pt x="11152" y="21228"/>
                  </a:cubicBezTo>
                  <a:cubicBezTo>
                    <a:pt x="11238" y="21149"/>
                    <a:pt x="11407" y="21149"/>
                    <a:pt x="11668" y="21172"/>
                  </a:cubicBezTo>
                  <a:cubicBezTo>
                    <a:pt x="11889" y="21193"/>
                    <a:pt x="11975" y="21234"/>
                    <a:pt x="12130" y="21327"/>
                  </a:cubicBezTo>
                  <a:cubicBezTo>
                    <a:pt x="12233" y="21390"/>
                    <a:pt x="12325" y="21420"/>
                    <a:pt x="12437" y="21455"/>
                  </a:cubicBezTo>
                  <a:cubicBezTo>
                    <a:pt x="12483" y="21469"/>
                    <a:pt x="12535" y="21485"/>
                    <a:pt x="12586" y="21503"/>
                  </a:cubicBezTo>
                  <a:cubicBezTo>
                    <a:pt x="12644" y="21524"/>
                    <a:pt x="12684" y="21547"/>
                    <a:pt x="12718" y="21568"/>
                  </a:cubicBezTo>
                  <a:cubicBezTo>
                    <a:pt x="12730" y="21575"/>
                    <a:pt x="12747" y="21584"/>
                    <a:pt x="12756" y="21589"/>
                  </a:cubicBezTo>
                  <a:cubicBezTo>
                    <a:pt x="12759" y="21587"/>
                    <a:pt x="12776" y="21577"/>
                    <a:pt x="12810" y="21554"/>
                  </a:cubicBezTo>
                  <a:cubicBezTo>
                    <a:pt x="12882" y="21506"/>
                    <a:pt x="12991" y="21306"/>
                    <a:pt x="13025" y="21179"/>
                  </a:cubicBezTo>
                  <a:cubicBezTo>
                    <a:pt x="13040" y="21133"/>
                    <a:pt x="13057" y="21084"/>
                    <a:pt x="13074" y="21035"/>
                  </a:cubicBezTo>
                  <a:cubicBezTo>
                    <a:pt x="13097" y="20970"/>
                    <a:pt x="13120" y="20905"/>
                    <a:pt x="13134" y="20841"/>
                  </a:cubicBezTo>
                  <a:cubicBezTo>
                    <a:pt x="13146" y="20785"/>
                    <a:pt x="13146" y="20743"/>
                    <a:pt x="13143" y="20706"/>
                  </a:cubicBezTo>
                  <a:cubicBezTo>
                    <a:pt x="13140" y="20618"/>
                    <a:pt x="13137" y="20525"/>
                    <a:pt x="13258" y="20393"/>
                  </a:cubicBezTo>
                  <a:cubicBezTo>
                    <a:pt x="13355" y="20287"/>
                    <a:pt x="13479" y="20208"/>
                    <a:pt x="13634" y="20150"/>
                  </a:cubicBezTo>
                  <a:cubicBezTo>
                    <a:pt x="13694" y="20127"/>
                    <a:pt x="13751" y="20125"/>
                    <a:pt x="13795" y="20120"/>
                  </a:cubicBezTo>
                  <a:cubicBezTo>
                    <a:pt x="13855" y="20115"/>
                    <a:pt x="13858" y="20115"/>
                    <a:pt x="13872" y="20094"/>
                  </a:cubicBezTo>
                  <a:cubicBezTo>
                    <a:pt x="13895" y="20062"/>
                    <a:pt x="13883" y="20004"/>
                    <a:pt x="13872" y="19942"/>
                  </a:cubicBezTo>
                  <a:cubicBezTo>
                    <a:pt x="13858" y="19867"/>
                    <a:pt x="13840" y="19782"/>
                    <a:pt x="13875" y="19698"/>
                  </a:cubicBezTo>
                  <a:cubicBezTo>
                    <a:pt x="13970" y="19467"/>
                    <a:pt x="14285" y="19455"/>
                    <a:pt x="14437" y="19448"/>
                  </a:cubicBezTo>
                  <a:cubicBezTo>
                    <a:pt x="14630" y="19441"/>
                    <a:pt x="14825" y="19443"/>
                    <a:pt x="15011" y="19448"/>
                  </a:cubicBezTo>
                  <a:cubicBezTo>
                    <a:pt x="15143" y="19450"/>
                    <a:pt x="15272" y="19453"/>
                    <a:pt x="15404" y="19450"/>
                  </a:cubicBezTo>
                  <a:cubicBezTo>
                    <a:pt x="15568" y="19450"/>
                    <a:pt x="15663" y="19473"/>
                    <a:pt x="15769" y="19499"/>
                  </a:cubicBezTo>
                  <a:cubicBezTo>
                    <a:pt x="15800" y="19506"/>
                    <a:pt x="15832" y="19513"/>
                    <a:pt x="15869" y="19522"/>
                  </a:cubicBezTo>
                  <a:cubicBezTo>
                    <a:pt x="16036" y="19557"/>
                    <a:pt x="16176" y="19534"/>
                    <a:pt x="16354" y="19504"/>
                  </a:cubicBezTo>
                  <a:lnTo>
                    <a:pt x="16392" y="19497"/>
                  </a:lnTo>
                  <a:cubicBezTo>
                    <a:pt x="16676" y="19448"/>
                    <a:pt x="16965" y="19450"/>
                    <a:pt x="17244" y="19450"/>
                  </a:cubicBezTo>
                  <a:lnTo>
                    <a:pt x="17382" y="19450"/>
                  </a:lnTo>
                  <a:cubicBezTo>
                    <a:pt x="17422" y="19455"/>
                    <a:pt x="17476" y="19450"/>
                    <a:pt x="17522" y="19453"/>
                  </a:cubicBezTo>
                  <a:cubicBezTo>
                    <a:pt x="17844" y="19457"/>
                    <a:pt x="17961" y="19450"/>
                    <a:pt x="18019" y="19260"/>
                  </a:cubicBezTo>
                  <a:cubicBezTo>
                    <a:pt x="18033" y="19212"/>
                    <a:pt x="18033" y="19161"/>
                    <a:pt x="18033" y="19103"/>
                  </a:cubicBezTo>
                  <a:cubicBezTo>
                    <a:pt x="18033" y="19043"/>
                    <a:pt x="18033" y="18973"/>
                    <a:pt x="18053" y="18901"/>
                  </a:cubicBezTo>
                  <a:cubicBezTo>
                    <a:pt x="18070" y="18839"/>
                    <a:pt x="18113" y="18804"/>
                    <a:pt x="18142" y="18783"/>
                  </a:cubicBezTo>
                  <a:cubicBezTo>
                    <a:pt x="18159" y="18764"/>
                    <a:pt x="18154" y="18744"/>
                    <a:pt x="18151" y="18730"/>
                  </a:cubicBezTo>
                  <a:cubicBezTo>
                    <a:pt x="18142" y="18690"/>
                    <a:pt x="18128" y="18637"/>
                    <a:pt x="18151" y="18579"/>
                  </a:cubicBezTo>
                  <a:cubicBezTo>
                    <a:pt x="18185" y="18486"/>
                    <a:pt x="18260" y="18431"/>
                    <a:pt x="18320" y="18384"/>
                  </a:cubicBezTo>
                  <a:cubicBezTo>
                    <a:pt x="18346" y="18366"/>
                    <a:pt x="18372" y="18347"/>
                    <a:pt x="18392" y="18324"/>
                  </a:cubicBezTo>
                  <a:cubicBezTo>
                    <a:pt x="18495" y="18215"/>
                    <a:pt x="18590" y="18079"/>
                    <a:pt x="18667" y="17930"/>
                  </a:cubicBezTo>
                  <a:cubicBezTo>
                    <a:pt x="18816" y="17634"/>
                    <a:pt x="18716" y="17453"/>
                    <a:pt x="18415" y="17133"/>
                  </a:cubicBezTo>
                  <a:cubicBezTo>
                    <a:pt x="18331" y="17045"/>
                    <a:pt x="18311" y="16994"/>
                    <a:pt x="18294" y="16925"/>
                  </a:cubicBezTo>
                  <a:cubicBezTo>
                    <a:pt x="18288" y="16904"/>
                    <a:pt x="18280" y="16878"/>
                    <a:pt x="18268" y="16846"/>
                  </a:cubicBezTo>
                  <a:cubicBezTo>
                    <a:pt x="18248" y="16800"/>
                    <a:pt x="18211" y="16753"/>
                    <a:pt x="18174" y="16702"/>
                  </a:cubicBezTo>
                  <a:cubicBezTo>
                    <a:pt x="18122" y="16640"/>
                    <a:pt x="18070" y="16575"/>
                    <a:pt x="18044" y="16496"/>
                  </a:cubicBezTo>
                  <a:cubicBezTo>
                    <a:pt x="18022" y="16422"/>
                    <a:pt x="18022" y="16364"/>
                    <a:pt x="18024" y="16322"/>
                  </a:cubicBezTo>
                  <a:cubicBezTo>
                    <a:pt x="18007" y="16320"/>
                    <a:pt x="17987" y="16318"/>
                    <a:pt x="17961" y="16315"/>
                  </a:cubicBezTo>
                  <a:cubicBezTo>
                    <a:pt x="17907" y="16311"/>
                    <a:pt x="17855" y="16313"/>
                    <a:pt x="17803" y="16313"/>
                  </a:cubicBezTo>
                  <a:cubicBezTo>
                    <a:pt x="17720" y="16315"/>
                    <a:pt x="17623" y="16318"/>
                    <a:pt x="17519" y="16297"/>
                  </a:cubicBezTo>
                  <a:cubicBezTo>
                    <a:pt x="17100" y="16216"/>
                    <a:pt x="16618" y="15970"/>
                    <a:pt x="16549" y="15616"/>
                  </a:cubicBezTo>
                  <a:cubicBezTo>
                    <a:pt x="16503" y="15379"/>
                    <a:pt x="16529" y="15001"/>
                    <a:pt x="16673" y="14767"/>
                  </a:cubicBezTo>
                  <a:cubicBezTo>
                    <a:pt x="16802" y="14557"/>
                    <a:pt x="16902" y="14418"/>
                    <a:pt x="17017" y="14374"/>
                  </a:cubicBezTo>
                  <a:cubicBezTo>
                    <a:pt x="17172" y="14313"/>
                    <a:pt x="17324" y="14374"/>
                    <a:pt x="17433" y="14418"/>
                  </a:cubicBezTo>
                  <a:cubicBezTo>
                    <a:pt x="17473" y="14434"/>
                    <a:pt x="17542" y="14466"/>
                    <a:pt x="17560" y="14457"/>
                  </a:cubicBezTo>
                  <a:cubicBezTo>
                    <a:pt x="17574" y="14431"/>
                    <a:pt x="17562" y="14299"/>
                    <a:pt x="17554" y="14218"/>
                  </a:cubicBezTo>
                  <a:cubicBezTo>
                    <a:pt x="17537" y="14038"/>
                    <a:pt x="17516" y="13831"/>
                    <a:pt x="17657" y="13706"/>
                  </a:cubicBezTo>
                  <a:cubicBezTo>
                    <a:pt x="17947" y="13447"/>
                    <a:pt x="18260" y="13600"/>
                    <a:pt x="18489" y="13711"/>
                  </a:cubicBezTo>
                  <a:cubicBezTo>
                    <a:pt x="18555" y="13743"/>
                    <a:pt x="18621" y="13776"/>
                    <a:pt x="18687" y="13799"/>
                  </a:cubicBezTo>
                  <a:cubicBezTo>
                    <a:pt x="18684" y="13743"/>
                    <a:pt x="18679" y="13681"/>
                    <a:pt x="18673" y="13618"/>
                  </a:cubicBezTo>
                  <a:cubicBezTo>
                    <a:pt x="18647" y="13349"/>
                    <a:pt x="18618" y="13046"/>
                    <a:pt x="18857" y="12923"/>
                  </a:cubicBezTo>
                  <a:cubicBezTo>
                    <a:pt x="19080" y="12807"/>
                    <a:pt x="19362" y="12918"/>
                    <a:pt x="19471" y="12972"/>
                  </a:cubicBezTo>
                  <a:cubicBezTo>
                    <a:pt x="19502" y="12988"/>
                    <a:pt x="19534" y="13004"/>
                    <a:pt x="19565" y="13020"/>
                  </a:cubicBezTo>
                  <a:cubicBezTo>
                    <a:pt x="19669" y="13074"/>
                    <a:pt x="19755" y="13118"/>
                    <a:pt x="19861" y="13136"/>
                  </a:cubicBezTo>
                  <a:cubicBezTo>
                    <a:pt x="19858" y="13106"/>
                    <a:pt x="19852" y="13071"/>
                    <a:pt x="19850" y="13039"/>
                  </a:cubicBezTo>
                  <a:cubicBezTo>
                    <a:pt x="19832" y="12923"/>
                    <a:pt x="19818" y="12803"/>
                    <a:pt x="19870" y="12701"/>
                  </a:cubicBezTo>
                  <a:cubicBezTo>
                    <a:pt x="19918" y="12606"/>
                    <a:pt x="20045" y="12545"/>
                    <a:pt x="20217" y="12531"/>
                  </a:cubicBezTo>
                  <a:cubicBezTo>
                    <a:pt x="20334" y="12522"/>
                    <a:pt x="20487" y="12536"/>
                    <a:pt x="20598" y="12594"/>
                  </a:cubicBezTo>
                  <a:cubicBezTo>
                    <a:pt x="20630" y="12557"/>
                    <a:pt x="20653" y="12485"/>
                    <a:pt x="20673" y="12425"/>
                  </a:cubicBezTo>
                  <a:cubicBezTo>
                    <a:pt x="20690" y="12369"/>
                    <a:pt x="20708" y="12314"/>
                    <a:pt x="20736" y="12265"/>
                  </a:cubicBezTo>
                  <a:cubicBezTo>
                    <a:pt x="20848" y="12073"/>
                    <a:pt x="21058" y="11927"/>
                    <a:pt x="21279" y="11880"/>
                  </a:cubicBezTo>
                  <a:cubicBezTo>
                    <a:pt x="21333" y="11869"/>
                    <a:pt x="21393" y="11869"/>
                    <a:pt x="21454" y="11869"/>
                  </a:cubicBezTo>
                  <a:cubicBezTo>
                    <a:pt x="21497" y="11869"/>
                    <a:pt x="21574" y="11869"/>
                    <a:pt x="21594" y="11859"/>
                  </a:cubicBezTo>
                  <a:cubicBezTo>
                    <a:pt x="21600" y="11843"/>
                    <a:pt x="21589" y="11758"/>
                    <a:pt x="21586" y="11716"/>
                  </a:cubicBezTo>
                  <a:cubicBezTo>
                    <a:pt x="21583" y="11683"/>
                    <a:pt x="21580" y="11656"/>
                    <a:pt x="21577" y="11632"/>
                  </a:cubicBezTo>
                  <a:cubicBezTo>
                    <a:pt x="21577" y="11549"/>
                    <a:pt x="21577" y="11466"/>
                    <a:pt x="21580" y="11382"/>
                  </a:cubicBezTo>
                  <a:cubicBezTo>
                    <a:pt x="21583" y="11266"/>
                    <a:pt x="21586" y="11148"/>
                    <a:pt x="21580" y="11032"/>
                  </a:cubicBezTo>
                  <a:cubicBezTo>
                    <a:pt x="21574" y="10916"/>
                    <a:pt x="21505" y="10810"/>
                    <a:pt x="21434" y="10694"/>
                  </a:cubicBezTo>
                  <a:cubicBezTo>
                    <a:pt x="21405" y="10648"/>
                    <a:pt x="21376" y="10604"/>
                    <a:pt x="21350" y="10557"/>
                  </a:cubicBezTo>
                  <a:lnTo>
                    <a:pt x="21316" y="10497"/>
                  </a:lnTo>
                  <a:cubicBezTo>
                    <a:pt x="21267" y="10411"/>
                    <a:pt x="21210" y="10314"/>
                    <a:pt x="21195" y="10224"/>
                  </a:cubicBezTo>
                  <a:cubicBezTo>
                    <a:pt x="21178" y="10217"/>
                    <a:pt x="21164" y="10212"/>
                    <a:pt x="21144" y="10205"/>
                  </a:cubicBezTo>
                  <a:cubicBezTo>
                    <a:pt x="21109" y="10196"/>
                    <a:pt x="21075" y="10198"/>
                    <a:pt x="21023" y="10200"/>
                  </a:cubicBezTo>
                  <a:cubicBezTo>
                    <a:pt x="20972" y="10205"/>
                    <a:pt x="20906" y="10210"/>
                    <a:pt x="20831" y="10196"/>
                  </a:cubicBezTo>
                  <a:cubicBezTo>
                    <a:pt x="20753" y="10182"/>
                    <a:pt x="20699" y="10149"/>
                    <a:pt x="20653" y="10124"/>
                  </a:cubicBezTo>
                  <a:cubicBezTo>
                    <a:pt x="20633" y="10112"/>
                    <a:pt x="20616" y="10101"/>
                    <a:pt x="20593" y="10094"/>
                  </a:cubicBezTo>
                  <a:cubicBezTo>
                    <a:pt x="20550" y="10078"/>
                    <a:pt x="20521" y="10071"/>
                    <a:pt x="20498" y="10066"/>
                  </a:cubicBezTo>
                  <a:cubicBezTo>
                    <a:pt x="20429" y="10050"/>
                    <a:pt x="20378" y="10034"/>
                    <a:pt x="20277" y="9962"/>
                  </a:cubicBezTo>
                  <a:cubicBezTo>
                    <a:pt x="20205" y="9911"/>
                    <a:pt x="20145" y="9874"/>
                    <a:pt x="20062" y="9839"/>
                  </a:cubicBezTo>
                  <a:cubicBezTo>
                    <a:pt x="19824" y="9744"/>
                    <a:pt x="19554" y="9760"/>
                    <a:pt x="19267" y="9779"/>
                  </a:cubicBezTo>
                  <a:cubicBezTo>
                    <a:pt x="19009" y="9795"/>
                    <a:pt x="18745" y="9811"/>
                    <a:pt x="18486" y="9746"/>
                  </a:cubicBezTo>
                  <a:lnTo>
                    <a:pt x="18406" y="9725"/>
                  </a:lnTo>
                  <a:lnTo>
                    <a:pt x="18389" y="9658"/>
                  </a:lnTo>
                  <a:cubicBezTo>
                    <a:pt x="18352" y="9512"/>
                    <a:pt x="18360" y="9350"/>
                    <a:pt x="18369" y="9206"/>
                  </a:cubicBezTo>
                  <a:lnTo>
                    <a:pt x="18372" y="9130"/>
                  </a:lnTo>
                  <a:cubicBezTo>
                    <a:pt x="18377" y="8977"/>
                    <a:pt x="18395" y="8917"/>
                    <a:pt x="18501" y="8787"/>
                  </a:cubicBezTo>
                  <a:cubicBezTo>
                    <a:pt x="18524" y="8757"/>
                    <a:pt x="18552" y="8731"/>
                    <a:pt x="18578" y="8706"/>
                  </a:cubicBezTo>
                  <a:cubicBezTo>
                    <a:pt x="18613" y="8673"/>
                    <a:pt x="18639" y="8650"/>
                    <a:pt x="18656" y="8616"/>
                  </a:cubicBezTo>
                  <a:cubicBezTo>
                    <a:pt x="18707" y="8514"/>
                    <a:pt x="18733" y="8307"/>
                    <a:pt x="18702" y="8266"/>
                  </a:cubicBezTo>
                  <a:cubicBezTo>
                    <a:pt x="18664" y="8233"/>
                    <a:pt x="18455" y="8224"/>
                    <a:pt x="18386" y="8222"/>
                  </a:cubicBezTo>
                  <a:cubicBezTo>
                    <a:pt x="18349" y="8219"/>
                    <a:pt x="18314" y="8219"/>
                    <a:pt x="18288" y="8217"/>
                  </a:cubicBezTo>
                  <a:cubicBezTo>
                    <a:pt x="18214" y="8210"/>
                    <a:pt x="17987" y="8192"/>
                    <a:pt x="17904" y="8055"/>
                  </a:cubicBezTo>
                  <a:cubicBezTo>
                    <a:pt x="17818" y="7916"/>
                    <a:pt x="17930" y="7767"/>
                    <a:pt x="18036" y="7622"/>
                  </a:cubicBezTo>
                  <a:cubicBezTo>
                    <a:pt x="18067" y="7578"/>
                    <a:pt x="18102" y="7533"/>
                    <a:pt x="18125" y="7492"/>
                  </a:cubicBezTo>
                  <a:cubicBezTo>
                    <a:pt x="18185" y="7392"/>
                    <a:pt x="18197" y="7204"/>
                    <a:pt x="18151" y="7105"/>
                  </a:cubicBezTo>
                  <a:cubicBezTo>
                    <a:pt x="18139" y="7079"/>
                    <a:pt x="18090" y="7038"/>
                    <a:pt x="18053" y="7003"/>
                  </a:cubicBezTo>
                  <a:cubicBezTo>
                    <a:pt x="18007" y="6963"/>
                    <a:pt x="17964" y="6924"/>
                    <a:pt x="17935" y="6885"/>
                  </a:cubicBezTo>
                  <a:cubicBezTo>
                    <a:pt x="17918" y="6859"/>
                    <a:pt x="17898" y="6824"/>
                    <a:pt x="17881" y="6787"/>
                  </a:cubicBezTo>
                  <a:cubicBezTo>
                    <a:pt x="17869" y="6767"/>
                    <a:pt x="17852" y="6729"/>
                    <a:pt x="17844" y="6720"/>
                  </a:cubicBezTo>
                  <a:cubicBezTo>
                    <a:pt x="17812" y="6683"/>
                    <a:pt x="17780" y="6653"/>
                    <a:pt x="17752" y="6623"/>
                  </a:cubicBezTo>
                  <a:cubicBezTo>
                    <a:pt x="17683" y="6551"/>
                    <a:pt x="17617" y="6486"/>
                    <a:pt x="17551" y="6384"/>
                  </a:cubicBezTo>
                  <a:cubicBezTo>
                    <a:pt x="17502" y="6310"/>
                    <a:pt x="17491" y="6298"/>
                    <a:pt x="17410" y="6227"/>
                  </a:cubicBezTo>
                  <a:cubicBezTo>
                    <a:pt x="17399" y="6215"/>
                    <a:pt x="17384" y="6206"/>
                    <a:pt x="17367" y="6192"/>
                  </a:cubicBezTo>
                  <a:cubicBezTo>
                    <a:pt x="17318" y="6155"/>
                    <a:pt x="17264" y="6111"/>
                    <a:pt x="17235" y="6060"/>
                  </a:cubicBezTo>
                  <a:cubicBezTo>
                    <a:pt x="17201" y="5997"/>
                    <a:pt x="17184" y="5944"/>
                    <a:pt x="17172" y="5900"/>
                  </a:cubicBezTo>
                  <a:cubicBezTo>
                    <a:pt x="17149" y="5819"/>
                    <a:pt x="17146" y="5814"/>
                    <a:pt x="17003" y="5796"/>
                  </a:cubicBezTo>
                  <a:cubicBezTo>
                    <a:pt x="16822" y="5772"/>
                    <a:pt x="16722" y="5793"/>
                    <a:pt x="16621" y="5874"/>
                  </a:cubicBezTo>
                  <a:cubicBezTo>
                    <a:pt x="16561" y="5925"/>
                    <a:pt x="16549" y="5956"/>
                    <a:pt x="16529" y="6016"/>
                  </a:cubicBezTo>
                  <a:cubicBezTo>
                    <a:pt x="16515" y="6060"/>
                    <a:pt x="16501" y="6108"/>
                    <a:pt x="16466" y="6166"/>
                  </a:cubicBezTo>
                  <a:cubicBezTo>
                    <a:pt x="16320" y="6421"/>
                    <a:pt x="16041" y="6414"/>
                    <a:pt x="15818" y="6407"/>
                  </a:cubicBezTo>
                  <a:lnTo>
                    <a:pt x="15717" y="6405"/>
                  </a:lnTo>
                  <a:cubicBezTo>
                    <a:pt x="15668" y="6405"/>
                    <a:pt x="15620" y="6405"/>
                    <a:pt x="15571" y="6405"/>
                  </a:cubicBezTo>
                  <a:cubicBezTo>
                    <a:pt x="15330" y="6410"/>
                    <a:pt x="15080" y="6412"/>
                    <a:pt x="14833" y="6275"/>
                  </a:cubicBezTo>
                  <a:cubicBezTo>
                    <a:pt x="14770" y="6241"/>
                    <a:pt x="14701" y="6180"/>
                    <a:pt x="14630" y="6118"/>
                  </a:cubicBezTo>
                  <a:cubicBezTo>
                    <a:pt x="14615" y="6106"/>
                    <a:pt x="14598" y="6090"/>
                    <a:pt x="14581" y="6076"/>
                  </a:cubicBezTo>
                  <a:cubicBezTo>
                    <a:pt x="14561" y="6238"/>
                    <a:pt x="14509" y="6373"/>
                    <a:pt x="14162" y="6407"/>
                  </a:cubicBezTo>
                  <a:cubicBezTo>
                    <a:pt x="13700" y="6454"/>
                    <a:pt x="13335" y="6389"/>
                    <a:pt x="13048" y="6208"/>
                  </a:cubicBezTo>
                  <a:cubicBezTo>
                    <a:pt x="12942" y="6141"/>
                    <a:pt x="12876" y="6067"/>
                    <a:pt x="12819" y="6000"/>
                  </a:cubicBezTo>
                  <a:cubicBezTo>
                    <a:pt x="12759" y="5932"/>
                    <a:pt x="12707" y="5874"/>
                    <a:pt x="12618" y="5823"/>
                  </a:cubicBezTo>
                  <a:cubicBezTo>
                    <a:pt x="12446" y="5726"/>
                    <a:pt x="12305" y="5698"/>
                    <a:pt x="12124" y="5664"/>
                  </a:cubicBezTo>
                  <a:cubicBezTo>
                    <a:pt x="12047" y="5650"/>
                    <a:pt x="11964" y="5633"/>
                    <a:pt x="11872" y="5610"/>
                  </a:cubicBezTo>
                  <a:lnTo>
                    <a:pt x="11794" y="5592"/>
                  </a:lnTo>
                  <a:lnTo>
                    <a:pt x="11774" y="5529"/>
                  </a:lnTo>
                  <a:cubicBezTo>
                    <a:pt x="11728" y="5383"/>
                    <a:pt x="11743" y="5235"/>
                    <a:pt x="11757" y="5094"/>
                  </a:cubicBezTo>
                  <a:cubicBezTo>
                    <a:pt x="11769" y="4987"/>
                    <a:pt x="11777" y="4887"/>
                    <a:pt x="11763" y="4797"/>
                  </a:cubicBezTo>
                  <a:cubicBezTo>
                    <a:pt x="11751" y="4730"/>
                    <a:pt x="11728" y="4660"/>
                    <a:pt x="11703" y="4591"/>
                  </a:cubicBezTo>
                  <a:cubicBezTo>
                    <a:pt x="11648" y="4431"/>
                    <a:pt x="11588" y="4250"/>
                    <a:pt x="11648" y="4060"/>
                  </a:cubicBezTo>
                  <a:cubicBezTo>
                    <a:pt x="11694" y="3916"/>
                    <a:pt x="11789" y="3868"/>
                    <a:pt x="11889" y="3817"/>
                  </a:cubicBezTo>
                  <a:lnTo>
                    <a:pt x="11949" y="3784"/>
                  </a:lnTo>
                  <a:cubicBezTo>
                    <a:pt x="11992" y="3761"/>
                    <a:pt x="12035" y="3729"/>
                    <a:pt x="12081" y="3696"/>
                  </a:cubicBezTo>
                  <a:cubicBezTo>
                    <a:pt x="12167" y="3636"/>
                    <a:pt x="12262" y="3567"/>
                    <a:pt x="12374" y="3530"/>
                  </a:cubicBezTo>
                  <a:cubicBezTo>
                    <a:pt x="12469" y="3497"/>
                    <a:pt x="12561" y="3483"/>
                    <a:pt x="12649" y="3467"/>
                  </a:cubicBezTo>
                  <a:cubicBezTo>
                    <a:pt x="12741" y="3453"/>
                    <a:pt x="12827" y="3437"/>
                    <a:pt x="12908" y="3407"/>
                  </a:cubicBezTo>
                  <a:cubicBezTo>
                    <a:pt x="12948" y="3390"/>
                    <a:pt x="12988" y="3377"/>
                    <a:pt x="13031" y="3360"/>
                  </a:cubicBezTo>
                  <a:cubicBezTo>
                    <a:pt x="13149" y="3319"/>
                    <a:pt x="13269" y="3275"/>
                    <a:pt x="13344" y="3221"/>
                  </a:cubicBezTo>
                  <a:cubicBezTo>
                    <a:pt x="13548" y="3075"/>
                    <a:pt x="13662" y="2992"/>
                    <a:pt x="13921" y="2899"/>
                  </a:cubicBezTo>
                  <a:cubicBezTo>
                    <a:pt x="13952" y="2888"/>
                    <a:pt x="13981" y="2878"/>
                    <a:pt x="14007" y="2871"/>
                  </a:cubicBezTo>
                  <a:cubicBezTo>
                    <a:pt x="14099" y="2841"/>
                    <a:pt x="14099" y="2841"/>
                    <a:pt x="14113" y="2779"/>
                  </a:cubicBezTo>
                  <a:cubicBezTo>
                    <a:pt x="14130" y="2719"/>
                    <a:pt x="14122" y="2628"/>
                    <a:pt x="14113" y="2547"/>
                  </a:cubicBezTo>
                  <a:cubicBezTo>
                    <a:pt x="14110" y="2498"/>
                    <a:pt x="14104" y="2454"/>
                    <a:pt x="14104" y="2413"/>
                  </a:cubicBezTo>
                  <a:cubicBezTo>
                    <a:pt x="14102" y="2012"/>
                    <a:pt x="14328" y="1780"/>
                    <a:pt x="14627" y="1560"/>
                  </a:cubicBezTo>
                  <a:cubicBezTo>
                    <a:pt x="14546" y="1560"/>
                    <a:pt x="14463" y="1567"/>
                    <a:pt x="14380" y="1572"/>
                  </a:cubicBezTo>
                  <a:cubicBezTo>
                    <a:pt x="14199" y="1583"/>
                    <a:pt x="14013" y="1592"/>
                    <a:pt x="13832" y="1562"/>
                  </a:cubicBezTo>
                  <a:cubicBezTo>
                    <a:pt x="13817" y="1560"/>
                    <a:pt x="13803" y="1560"/>
                    <a:pt x="13789" y="1555"/>
                  </a:cubicBezTo>
                  <a:cubicBezTo>
                    <a:pt x="13697" y="1537"/>
                    <a:pt x="13605" y="1511"/>
                    <a:pt x="13513" y="1486"/>
                  </a:cubicBezTo>
                  <a:cubicBezTo>
                    <a:pt x="13487" y="1479"/>
                    <a:pt x="13464" y="1472"/>
                    <a:pt x="13439" y="1465"/>
                  </a:cubicBezTo>
                  <a:cubicBezTo>
                    <a:pt x="13361" y="1444"/>
                    <a:pt x="13284" y="1423"/>
                    <a:pt x="13206" y="1409"/>
                  </a:cubicBezTo>
                  <a:cubicBezTo>
                    <a:pt x="13166" y="1402"/>
                    <a:pt x="13089" y="1409"/>
                    <a:pt x="13020" y="1414"/>
                  </a:cubicBezTo>
                  <a:cubicBezTo>
                    <a:pt x="12873" y="1426"/>
                    <a:pt x="12707" y="1440"/>
                    <a:pt x="12586" y="1370"/>
                  </a:cubicBezTo>
                  <a:cubicBezTo>
                    <a:pt x="12322" y="1217"/>
                    <a:pt x="12360" y="809"/>
                    <a:pt x="12385" y="513"/>
                  </a:cubicBezTo>
                  <a:cubicBezTo>
                    <a:pt x="12391" y="445"/>
                    <a:pt x="12397" y="388"/>
                    <a:pt x="12397" y="344"/>
                  </a:cubicBezTo>
                  <a:cubicBezTo>
                    <a:pt x="12397" y="306"/>
                    <a:pt x="12403" y="265"/>
                    <a:pt x="12406" y="223"/>
                  </a:cubicBezTo>
                  <a:cubicBezTo>
                    <a:pt x="12414" y="140"/>
                    <a:pt x="12426" y="26"/>
                    <a:pt x="12380" y="8"/>
                  </a:cubicBezTo>
                  <a:cubicBezTo>
                    <a:pt x="12334" y="-11"/>
                    <a:pt x="12291" y="8"/>
                    <a:pt x="12190" y="52"/>
                  </a:cubicBezTo>
                  <a:cubicBezTo>
                    <a:pt x="12144" y="72"/>
                    <a:pt x="12093" y="96"/>
                    <a:pt x="12038" y="109"/>
                  </a:cubicBezTo>
                  <a:lnTo>
                    <a:pt x="11992" y="260"/>
                  </a:lnTo>
                  <a:lnTo>
                    <a:pt x="11886" y="265"/>
                  </a:lnTo>
                  <a:cubicBezTo>
                    <a:pt x="11820" y="267"/>
                    <a:pt x="11771" y="288"/>
                    <a:pt x="11711" y="311"/>
                  </a:cubicBezTo>
                  <a:cubicBezTo>
                    <a:pt x="11608" y="350"/>
                    <a:pt x="11482" y="401"/>
                    <a:pt x="11281" y="369"/>
                  </a:cubicBezTo>
                  <a:cubicBezTo>
                    <a:pt x="11111" y="341"/>
                    <a:pt x="11022" y="258"/>
                    <a:pt x="10951" y="193"/>
                  </a:cubicBezTo>
                  <a:cubicBezTo>
                    <a:pt x="10893" y="140"/>
                    <a:pt x="10859" y="109"/>
                    <a:pt x="10804" y="100"/>
                  </a:cubicBezTo>
                  <a:cubicBezTo>
                    <a:pt x="10764" y="93"/>
                    <a:pt x="10733" y="100"/>
                    <a:pt x="10701" y="121"/>
                  </a:cubicBezTo>
                  <a:cubicBezTo>
                    <a:pt x="10537" y="223"/>
                    <a:pt x="10451" y="575"/>
                    <a:pt x="10443" y="733"/>
                  </a:cubicBezTo>
                  <a:cubicBezTo>
                    <a:pt x="10440" y="814"/>
                    <a:pt x="10417" y="872"/>
                    <a:pt x="10400" y="927"/>
                  </a:cubicBezTo>
                  <a:lnTo>
                    <a:pt x="10385" y="971"/>
                  </a:lnTo>
                  <a:cubicBezTo>
                    <a:pt x="10374" y="1009"/>
                    <a:pt x="10368" y="1050"/>
                    <a:pt x="10362" y="1094"/>
                  </a:cubicBezTo>
                  <a:cubicBezTo>
                    <a:pt x="10357" y="1138"/>
                    <a:pt x="10351" y="1185"/>
                    <a:pt x="10339" y="1231"/>
                  </a:cubicBezTo>
                  <a:cubicBezTo>
                    <a:pt x="10285" y="1440"/>
                    <a:pt x="10124" y="1525"/>
                    <a:pt x="9958" y="1588"/>
                  </a:cubicBezTo>
                  <a:cubicBezTo>
                    <a:pt x="9711" y="1680"/>
                    <a:pt x="9447" y="1667"/>
                    <a:pt x="9192" y="1655"/>
                  </a:cubicBezTo>
                  <a:cubicBezTo>
                    <a:pt x="9031" y="1648"/>
                    <a:pt x="8879" y="1641"/>
                    <a:pt x="8738" y="1657"/>
                  </a:cubicBezTo>
                  <a:cubicBezTo>
                    <a:pt x="8707" y="1764"/>
                    <a:pt x="8638" y="1854"/>
                    <a:pt x="8529" y="1919"/>
                  </a:cubicBezTo>
                  <a:cubicBezTo>
                    <a:pt x="8354" y="2026"/>
                    <a:pt x="8084" y="2060"/>
                    <a:pt x="7808" y="2010"/>
                  </a:cubicBezTo>
                  <a:cubicBezTo>
                    <a:pt x="7633" y="1977"/>
                    <a:pt x="7484" y="1894"/>
                    <a:pt x="7341" y="1813"/>
                  </a:cubicBezTo>
                  <a:cubicBezTo>
                    <a:pt x="7237" y="1755"/>
                    <a:pt x="7143" y="1699"/>
                    <a:pt x="7048" y="1671"/>
                  </a:cubicBezTo>
                  <a:cubicBezTo>
                    <a:pt x="6902" y="1627"/>
                    <a:pt x="6672" y="1641"/>
                    <a:pt x="6468" y="1653"/>
                  </a:cubicBezTo>
                  <a:cubicBezTo>
                    <a:pt x="6385" y="1657"/>
                    <a:pt x="6308" y="1662"/>
                    <a:pt x="6233" y="1664"/>
                  </a:cubicBezTo>
                  <a:cubicBezTo>
                    <a:pt x="6239" y="1729"/>
                    <a:pt x="6250" y="1789"/>
                    <a:pt x="6267" y="1840"/>
                  </a:cubicBezTo>
                  <a:cubicBezTo>
                    <a:pt x="6336" y="2033"/>
                    <a:pt x="6285" y="2118"/>
                    <a:pt x="6095" y="2232"/>
                  </a:cubicBezTo>
                  <a:cubicBezTo>
                    <a:pt x="5871" y="2366"/>
                    <a:pt x="5702" y="2107"/>
                    <a:pt x="5524" y="2183"/>
                  </a:cubicBezTo>
                  <a:cubicBezTo>
                    <a:pt x="5197" y="2325"/>
                    <a:pt x="5518" y="2830"/>
                    <a:pt x="4999" y="2471"/>
                  </a:cubicBezTo>
                  <a:cubicBezTo>
                    <a:pt x="4787" y="2325"/>
                    <a:pt x="3995" y="2939"/>
                    <a:pt x="4606" y="2953"/>
                  </a:cubicBezTo>
                  <a:cubicBezTo>
                    <a:pt x="4987" y="2962"/>
                    <a:pt x="5203" y="3277"/>
                    <a:pt x="5524" y="3384"/>
                  </a:cubicBezTo>
                  <a:cubicBezTo>
                    <a:pt x="5424" y="3416"/>
                    <a:pt x="4887" y="3502"/>
                    <a:pt x="4887" y="3599"/>
                  </a:cubicBezTo>
                  <a:cubicBezTo>
                    <a:pt x="4887" y="3738"/>
                    <a:pt x="5140" y="3930"/>
                    <a:pt x="5097" y="4028"/>
                  </a:cubicBezTo>
                  <a:cubicBezTo>
                    <a:pt x="4999" y="4239"/>
                    <a:pt x="4643" y="3861"/>
                    <a:pt x="4715" y="3847"/>
                  </a:cubicBezTo>
                  <a:cubicBezTo>
                    <a:pt x="4571" y="3877"/>
                    <a:pt x="4307" y="4062"/>
                    <a:pt x="4187" y="3900"/>
                  </a:cubicBezTo>
                  <a:cubicBezTo>
                    <a:pt x="4167" y="3870"/>
                    <a:pt x="4127" y="3613"/>
                    <a:pt x="4147" y="3615"/>
                  </a:cubicBezTo>
                  <a:cubicBezTo>
                    <a:pt x="3693" y="3562"/>
                    <a:pt x="3533" y="4072"/>
                    <a:pt x="3157" y="4151"/>
                  </a:cubicBezTo>
                  <a:cubicBezTo>
                    <a:pt x="2677" y="4250"/>
                    <a:pt x="2568" y="3921"/>
                    <a:pt x="2201" y="3750"/>
                  </a:cubicBezTo>
                  <a:cubicBezTo>
                    <a:pt x="1994" y="3652"/>
                    <a:pt x="1314" y="3815"/>
                    <a:pt x="1042" y="3815"/>
                  </a:cubicBezTo>
                  <a:cubicBezTo>
                    <a:pt x="683" y="3815"/>
                    <a:pt x="324" y="3967"/>
                    <a:pt x="0" y="4072"/>
                  </a:cubicBezTo>
                  <a:cubicBezTo>
                    <a:pt x="204" y="4208"/>
                    <a:pt x="525" y="4389"/>
                    <a:pt x="637" y="4586"/>
                  </a:cubicBezTo>
                  <a:cubicBezTo>
                    <a:pt x="740" y="4762"/>
                    <a:pt x="915" y="4818"/>
                    <a:pt x="1047" y="4961"/>
                  </a:cubicBezTo>
                  <a:cubicBezTo>
                    <a:pt x="1148" y="5070"/>
                    <a:pt x="979" y="5307"/>
                    <a:pt x="1065" y="5446"/>
                  </a:cubicBezTo>
                  <a:cubicBezTo>
                    <a:pt x="1191" y="5647"/>
                    <a:pt x="1217" y="5932"/>
                    <a:pt x="1317" y="6150"/>
                  </a:cubicBezTo>
                  <a:cubicBezTo>
                    <a:pt x="1484" y="6512"/>
                    <a:pt x="1125" y="6743"/>
                    <a:pt x="1507" y="7017"/>
                  </a:cubicBezTo>
                  <a:cubicBezTo>
                    <a:pt x="1713" y="7165"/>
                    <a:pt x="1469" y="7761"/>
                    <a:pt x="1383" y="7934"/>
                  </a:cubicBezTo>
                  <a:cubicBezTo>
                    <a:pt x="1257" y="8189"/>
                    <a:pt x="1108" y="8379"/>
                    <a:pt x="958" y="8620"/>
                  </a:cubicBezTo>
                  <a:cubicBezTo>
                    <a:pt x="910" y="8701"/>
                    <a:pt x="703" y="9084"/>
                    <a:pt x="958" y="9220"/>
                  </a:cubicBezTo>
                  <a:cubicBezTo>
                    <a:pt x="1125" y="9308"/>
                    <a:pt x="1604" y="9037"/>
                    <a:pt x="1676" y="8910"/>
                  </a:cubicBezTo>
                  <a:cubicBezTo>
                    <a:pt x="1707" y="8854"/>
                    <a:pt x="1636" y="8523"/>
                    <a:pt x="1667" y="8516"/>
                  </a:cubicBezTo>
                  <a:cubicBezTo>
                    <a:pt x="1845" y="8483"/>
                    <a:pt x="2141" y="8623"/>
                    <a:pt x="2296" y="8687"/>
                  </a:cubicBezTo>
                  <a:cubicBezTo>
                    <a:pt x="2617" y="8819"/>
                    <a:pt x="2666" y="8412"/>
                    <a:pt x="2895" y="8453"/>
                  </a:cubicBezTo>
                  <a:cubicBezTo>
                    <a:pt x="3197" y="8507"/>
                    <a:pt x="3498" y="8562"/>
                    <a:pt x="3799" y="8616"/>
                  </a:cubicBezTo>
                  <a:cubicBezTo>
                    <a:pt x="4061" y="8662"/>
                    <a:pt x="4494" y="8263"/>
                    <a:pt x="4709" y="8159"/>
                  </a:cubicBezTo>
                  <a:cubicBezTo>
                    <a:pt x="5005" y="8020"/>
                    <a:pt x="5378" y="7951"/>
                    <a:pt x="5711" y="7890"/>
                  </a:cubicBezTo>
                  <a:cubicBezTo>
                    <a:pt x="6026" y="7825"/>
                    <a:pt x="6494" y="8011"/>
                    <a:pt x="6305" y="76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12E72AF0-8CAB-4784-845F-AA65B864E5F5}"/>
                </a:ext>
              </a:extLst>
            </p:cNvPr>
            <p:cNvSpPr/>
            <p:nvPr/>
          </p:nvSpPr>
          <p:spPr>
            <a:xfrm>
              <a:off x="5837576" y="548632"/>
              <a:ext cx="968800" cy="61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5837" y="435"/>
                  </a:moveTo>
                  <a:cubicBezTo>
                    <a:pt x="15656" y="870"/>
                    <a:pt x="15073" y="420"/>
                    <a:pt x="14837" y="241"/>
                  </a:cubicBezTo>
                  <a:cubicBezTo>
                    <a:pt x="14749" y="174"/>
                    <a:pt x="14691" y="92"/>
                    <a:pt x="14649" y="0"/>
                  </a:cubicBezTo>
                  <a:cubicBezTo>
                    <a:pt x="14572" y="107"/>
                    <a:pt x="14491" y="210"/>
                    <a:pt x="14410" y="307"/>
                  </a:cubicBezTo>
                  <a:cubicBezTo>
                    <a:pt x="14348" y="384"/>
                    <a:pt x="14287" y="461"/>
                    <a:pt x="14225" y="537"/>
                  </a:cubicBezTo>
                  <a:cubicBezTo>
                    <a:pt x="14086" y="717"/>
                    <a:pt x="13950" y="850"/>
                    <a:pt x="13834" y="952"/>
                  </a:cubicBezTo>
                  <a:lnTo>
                    <a:pt x="13801" y="973"/>
                  </a:lnTo>
                  <a:cubicBezTo>
                    <a:pt x="13759" y="993"/>
                    <a:pt x="13720" y="1019"/>
                    <a:pt x="13682" y="1060"/>
                  </a:cubicBezTo>
                  <a:cubicBezTo>
                    <a:pt x="13678" y="1095"/>
                    <a:pt x="13675" y="1131"/>
                    <a:pt x="13672" y="1167"/>
                  </a:cubicBezTo>
                  <a:lnTo>
                    <a:pt x="13665" y="1244"/>
                  </a:lnTo>
                  <a:lnTo>
                    <a:pt x="13633" y="1300"/>
                  </a:lnTo>
                  <a:cubicBezTo>
                    <a:pt x="13487" y="1556"/>
                    <a:pt x="13277" y="1648"/>
                    <a:pt x="13096" y="1730"/>
                  </a:cubicBezTo>
                  <a:cubicBezTo>
                    <a:pt x="12960" y="1791"/>
                    <a:pt x="12831" y="1848"/>
                    <a:pt x="12746" y="1960"/>
                  </a:cubicBezTo>
                  <a:cubicBezTo>
                    <a:pt x="12733" y="1981"/>
                    <a:pt x="12714" y="2032"/>
                    <a:pt x="12698" y="2078"/>
                  </a:cubicBezTo>
                  <a:cubicBezTo>
                    <a:pt x="12659" y="2180"/>
                    <a:pt x="12614" y="2308"/>
                    <a:pt x="12523" y="2390"/>
                  </a:cubicBezTo>
                  <a:cubicBezTo>
                    <a:pt x="12394" y="2503"/>
                    <a:pt x="12238" y="2482"/>
                    <a:pt x="12112" y="2467"/>
                  </a:cubicBezTo>
                  <a:cubicBezTo>
                    <a:pt x="12077" y="2462"/>
                    <a:pt x="12044" y="2457"/>
                    <a:pt x="12015" y="2457"/>
                  </a:cubicBezTo>
                  <a:cubicBezTo>
                    <a:pt x="11957" y="2457"/>
                    <a:pt x="11899" y="2452"/>
                    <a:pt x="11840" y="2447"/>
                  </a:cubicBezTo>
                  <a:cubicBezTo>
                    <a:pt x="11646" y="2436"/>
                    <a:pt x="11446" y="2426"/>
                    <a:pt x="11274" y="2493"/>
                  </a:cubicBezTo>
                  <a:cubicBezTo>
                    <a:pt x="11167" y="2534"/>
                    <a:pt x="11090" y="2585"/>
                    <a:pt x="11002" y="2646"/>
                  </a:cubicBezTo>
                  <a:cubicBezTo>
                    <a:pt x="10857" y="2744"/>
                    <a:pt x="10705" y="2841"/>
                    <a:pt x="10462" y="2841"/>
                  </a:cubicBezTo>
                  <a:cubicBezTo>
                    <a:pt x="10371" y="2841"/>
                    <a:pt x="10277" y="2831"/>
                    <a:pt x="10180" y="2825"/>
                  </a:cubicBezTo>
                  <a:cubicBezTo>
                    <a:pt x="9734" y="2795"/>
                    <a:pt x="9271" y="2764"/>
                    <a:pt x="8960" y="3204"/>
                  </a:cubicBezTo>
                  <a:cubicBezTo>
                    <a:pt x="8902" y="3291"/>
                    <a:pt x="8870" y="3404"/>
                    <a:pt x="8834" y="3537"/>
                  </a:cubicBezTo>
                  <a:cubicBezTo>
                    <a:pt x="8805" y="3639"/>
                    <a:pt x="8773" y="3757"/>
                    <a:pt x="8724" y="3875"/>
                  </a:cubicBezTo>
                  <a:cubicBezTo>
                    <a:pt x="8498" y="4397"/>
                    <a:pt x="8135" y="4515"/>
                    <a:pt x="7779" y="4192"/>
                  </a:cubicBezTo>
                  <a:cubicBezTo>
                    <a:pt x="7711" y="4131"/>
                    <a:pt x="7653" y="4064"/>
                    <a:pt x="7598" y="3998"/>
                  </a:cubicBezTo>
                  <a:cubicBezTo>
                    <a:pt x="7472" y="3849"/>
                    <a:pt x="7397" y="3767"/>
                    <a:pt x="7274" y="3788"/>
                  </a:cubicBezTo>
                  <a:cubicBezTo>
                    <a:pt x="7155" y="3803"/>
                    <a:pt x="7096" y="3859"/>
                    <a:pt x="7061" y="4330"/>
                  </a:cubicBezTo>
                  <a:lnTo>
                    <a:pt x="7045" y="4576"/>
                  </a:lnTo>
                  <a:cubicBezTo>
                    <a:pt x="7025" y="4893"/>
                    <a:pt x="7003" y="5221"/>
                    <a:pt x="6941" y="5533"/>
                  </a:cubicBezTo>
                  <a:cubicBezTo>
                    <a:pt x="6918" y="5646"/>
                    <a:pt x="6889" y="5728"/>
                    <a:pt x="6867" y="5794"/>
                  </a:cubicBezTo>
                  <a:cubicBezTo>
                    <a:pt x="6844" y="5861"/>
                    <a:pt x="6828" y="5907"/>
                    <a:pt x="6815" y="5973"/>
                  </a:cubicBezTo>
                  <a:cubicBezTo>
                    <a:pt x="6805" y="6035"/>
                    <a:pt x="6808" y="6111"/>
                    <a:pt x="6815" y="6204"/>
                  </a:cubicBezTo>
                  <a:cubicBezTo>
                    <a:pt x="6821" y="6332"/>
                    <a:pt x="6828" y="6470"/>
                    <a:pt x="6802" y="6628"/>
                  </a:cubicBezTo>
                  <a:lnTo>
                    <a:pt x="6770" y="6813"/>
                  </a:lnTo>
                  <a:lnTo>
                    <a:pt x="6650" y="6818"/>
                  </a:lnTo>
                  <a:cubicBezTo>
                    <a:pt x="6475" y="6828"/>
                    <a:pt x="6362" y="6889"/>
                    <a:pt x="6307" y="7007"/>
                  </a:cubicBezTo>
                  <a:cubicBezTo>
                    <a:pt x="6194" y="7243"/>
                    <a:pt x="6278" y="7765"/>
                    <a:pt x="6349" y="8231"/>
                  </a:cubicBezTo>
                  <a:cubicBezTo>
                    <a:pt x="6407" y="8609"/>
                    <a:pt x="6462" y="8968"/>
                    <a:pt x="6446" y="9275"/>
                  </a:cubicBezTo>
                  <a:lnTo>
                    <a:pt x="6423" y="9633"/>
                  </a:lnTo>
                  <a:lnTo>
                    <a:pt x="6216" y="9485"/>
                  </a:lnTo>
                  <a:cubicBezTo>
                    <a:pt x="5996" y="9326"/>
                    <a:pt x="5779" y="9167"/>
                    <a:pt x="5601" y="8952"/>
                  </a:cubicBezTo>
                  <a:cubicBezTo>
                    <a:pt x="5546" y="8886"/>
                    <a:pt x="5501" y="8824"/>
                    <a:pt x="5456" y="8768"/>
                  </a:cubicBezTo>
                  <a:cubicBezTo>
                    <a:pt x="5391" y="8686"/>
                    <a:pt x="5333" y="8604"/>
                    <a:pt x="5252" y="8527"/>
                  </a:cubicBezTo>
                  <a:cubicBezTo>
                    <a:pt x="5165" y="8440"/>
                    <a:pt x="5113" y="8389"/>
                    <a:pt x="5032" y="8287"/>
                  </a:cubicBezTo>
                  <a:cubicBezTo>
                    <a:pt x="4964" y="8200"/>
                    <a:pt x="4909" y="8118"/>
                    <a:pt x="4864" y="8051"/>
                  </a:cubicBezTo>
                  <a:cubicBezTo>
                    <a:pt x="4699" y="7811"/>
                    <a:pt x="4660" y="7755"/>
                    <a:pt x="4394" y="7806"/>
                  </a:cubicBezTo>
                  <a:cubicBezTo>
                    <a:pt x="4314" y="7821"/>
                    <a:pt x="4259" y="7888"/>
                    <a:pt x="4187" y="7969"/>
                  </a:cubicBezTo>
                  <a:cubicBezTo>
                    <a:pt x="4126" y="8046"/>
                    <a:pt x="4051" y="8133"/>
                    <a:pt x="3951" y="8184"/>
                  </a:cubicBezTo>
                  <a:cubicBezTo>
                    <a:pt x="3935" y="8318"/>
                    <a:pt x="3893" y="8425"/>
                    <a:pt x="3831" y="8497"/>
                  </a:cubicBezTo>
                  <a:cubicBezTo>
                    <a:pt x="3670" y="8681"/>
                    <a:pt x="3450" y="8548"/>
                    <a:pt x="3272" y="8440"/>
                  </a:cubicBezTo>
                  <a:cubicBezTo>
                    <a:pt x="3220" y="8410"/>
                    <a:pt x="3174" y="8379"/>
                    <a:pt x="3139" y="8369"/>
                  </a:cubicBezTo>
                  <a:cubicBezTo>
                    <a:pt x="2987" y="8318"/>
                    <a:pt x="2861" y="8384"/>
                    <a:pt x="2715" y="8461"/>
                  </a:cubicBezTo>
                  <a:cubicBezTo>
                    <a:pt x="2673" y="8481"/>
                    <a:pt x="2631" y="8507"/>
                    <a:pt x="2589" y="8522"/>
                  </a:cubicBezTo>
                  <a:cubicBezTo>
                    <a:pt x="2508" y="8558"/>
                    <a:pt x="2430" y="8553"/>
                    <a:pt x="2362" y="8548"/>
                  </a:cubicBezTo>
                  <a:cubicBezTo>
                    <a:pt x="2317" y="8543"/>
                    <a:pt x="2275" y="8543"/>
                    <a:pt x="2249" y="8553"/>
                  </a:cubicBezTo>
                  <a:lnTo>
                    <a:pt x="2213" y="8594"/>
                  </a:lnTo>
                  <a:cubicBezTo>
                    <a:pt x="2191" y="8645"/>
                    <a:pt x="2155" y="8717"/>
                    <a:pt x="2081" y="8783"/>
                  </a:cubicBezTo>
                  <a:cubicBezTo>
                    <a:pt x="1857" y="8983"/>
                    <a:pt x="1621" y="8973"/>
                    <a:pt x="1395" y="8957"/>
                  </a:cubicBezTo>
                  <a:cubicBezTo>
                    <a:pt x="1298" y="8952"/>
                    <a:pt x="1197" y="8952"/>
                    <a:pt x="1103" y="8947"/>
                  </a:cubicBezTo>
                  <a:cubicBezTo>
                    <a:pt x="938" y="8937"/>
                    <a:pt x="809" y="8932"/>
                    <a:pt x="702" y="9049"/>
                  </a:cubicBezTo>
                  <a:cubicBezTo>
                    <a:pt x="618" y="9142"/>
                    <a:pt x="544" y="9259"/>
                    <a:pt x="463" y="9382"/>
                  </a:cubicBezTo>
                  <a:cubicBezTo>
                    <a:pt x="382" y="9515"/>
                    <a:pt x="294" y="9648"/>
                    <a:pt x="191" y="9766"/>
                  </a:cubicBezTo>
                  <a:cubicBezTo>
                    <a:pt x="129" y="9833"/>
                    <a:pt x="65" y="9889"/>
                    <a:pt x="0" y="9935"/>
                  </a:cubicBezTo>
                  <a:cubicBezTo>
                    <a:pt x="100" y="10708"/>
                    <a:pt x="204" y="11588"/>
                    <a:pt x="466" y="12136"/>
                  </a:cubicBezTo>
                  <a:cubicBezTo>
                    <a:pt x="945" y="13139"/>
                    <a:pt x="265" y="14322"/>
                    <a:pt x="702" y="15453"/>
                  </a:cubicBezTo>
                  <a:cubicBezTo>
                    <a:pt x="712" y="15478"/>
                    <a:pt x="731" y="15545"/>
                    <a:pt x="760" y="15632"/>
                  </a:cubicBezTo>
                  <a:cubicBezTo>
                    <a:pt x="796" y="15616"/>
                    <a:pt x="835" y="15606"/>
                    <a:pt x="870" y="15591"/>
                  </a:cubicBezTo>
                  <a:cubicBezTo>
                    <a:pt x="1032" y="15524"/>
                    <a:pt x="1213" y="15442"/>
                    <a:pt x="1443" y="15514"/>
                  </a:cubicBezTo>
                  <a:cubicBezTo>
                    <a:pt x="1524" y="15540"/>
                    <a:pt x="1618" y="15596"/>
                    <a:pt x="1712" y="15652"/>
                  </a:cubicBezTo>
                  <a:cubicBezTo>
                    <a:pt x="1767" y="15683"/>
                    <a:pt x="1819" y="15719"/>
                    <a:pt x="1867" y="15739"/>
                  </a:cubicBezTo>
                  <a:lnTo>
                    <a:pt x="1916" y="15765"/>
                  </a:lnTo>
                  <a:cubicBezTo>
                    <a:pt x="2022" y="15816"/>
                    <a:pt x="2094" y="15852"/>
                    <a:pt x="2230" y="15878"/>
                  </a:cubicBezTo>
                  <a:cubicBezTo>
                    <a:pt x="2456" y="15918"/>
                    <a:pt x="2679" y="16190"/>
                    <a:pt x="2877" y="16425"/>
                  </a:cubicBezTo>
                  <a:cubicBezTo>
                    <a:pt x="2938" y="16502"/>
                    <a:pt x="3000" y="16574"/>
                    <a:pt x="3055" y="16635"/>
                  </a:cubicBezTo>
                  <a:cubicBezTo>
                    <a:pt x="3149" y="16732"/>
                    <a:pt x="3239" y="16845"/>
                    <a:pt x="3333" y="16952"/>
                  </a:cubicBezTo>
                  <a:cubicBezTo>
                    <a:pt x="3514" y="17167"/>
                    <a:pt x="3702" y="17393"/>
                    <a:pt x="3899" y="17531"/>
                  </a:cubicBezTo>
                  <a:cubicBezTo>
                    <a:pt x="3990" y="17592"/>
                    <a:pt x="4077" y="17638"/>
                    <a:pt x="4158" y="17684"/>
                  </a:cubicBezTo>
                  <a:cubicBezTo>
                    <a:pt x="4343" y="17782"/>
                    <a:pt x="4530" y="17884"/>
                    <a:pt x="4715" y="18130"/>
                  </a:cubicBezTo>
                  <a:cubicBezTo>
                    <a:pt x="4737" y="18160"/>
                    <a:pt x="4760" y="18191"/>
                    <a:pt x="4786" y="18217"/>
                  </a:cubicBezTo>
                  <a:cubicBezTo>
                    <a:pt x="4896" y="18345"/>
                    <a:pt x="5048" y="18524"/>
                    <a:pt x="5029" y="18923"/>
                  </a:cubicBezTo>
                  <a:cubicBezTo>
                    <a:pt x="5019" y="19102"/>
                    <a:pt x="4970" y="19235"/>
                    <a:pt x="4932" y="19343"/>
                  </a:cubicBezTo>
                  <a:cubicBezTo>
                    <a:pt x="4899" y="19430"/>
                    <a:pt x="4880" y="19486"/>
                    <a:pt x="4877" y="19553"/>
                  </a:cubicBezTo>
                  <a:lnTo>
                    <a:pt x="4867" y="19732"/>
                  </a:lnTo>
                  <a:lnTo>
                    <a:pt x="4760" y="19778"/>
                  </a:lnTo>
                  <a:cubicBezTo>
                    <a:pt x="4724" y="19793"/>
                    <a:pt x="4689" y="19809"/>
                    <a:pt x="4653" y="19819"/>
                  </a:cubicBezTo>
                  <a:cubicBezTo>
                    <a:pt x="4637" y="19885"/>
                    <a:pt x="4621" y="19957"/>
                    <a:pt x="4605" y="20024"/>
                  </a:cubicBezTo>
                  <a:cubicBezTo>
                    <a:pt x="4572" y="20151"/>
                    <a:pt x="4534" y="20300"/>
                    <a:pt x="4540" y="20387"/>
                  </a:cubicBezTo>
                  <a:cubicBezTo>
                    <a:pt x="4550" y="20484"/>
                    <a:pt x="4712" y="20771"/>
                    <a:pt x="4802" y="20827"/>
                  </a:cubicBezTo>
                  <a:cubicBezTo>
                    <a:pt x="4854" y="20858"/>
                    <a:pt x="4912" y="20868"/>
                    <a:pt x="4977" y="20878"/>
                  </a:cubicBezTo>
                  <a:cubicBezTo>
                    <a:pt x="5074" y="20894"/>
                    <a:pt x="5184" y="20909"/>
                    <a:pt x="5304" y="21006"/>
                  </a:cubicBezTo>
                  <a:cubicBezTo>
                    <a:pt x="5359" y="21052"/>
                    <a:pt x="5398" y="21098"/>
                    <a:pt x="5436" y="21134"/>
                  </a:cubicBezTo>
                  <a:cubicBezTo>
                    <a:pt x="5482" y="21185"/>
                    <a:pt x="5504" y="21211"/>
                    <a:pt x="5559" y="21231"/>
                  </a:cubicBezTo>
                  <a:cubicBezTo>
                    <a:pt x="5760" y="21308"/>
                    <a:pt x="5844" y="21191"/>
                    <a:pt x="5996" y="20976"/>
                  </a:cubicBezTo>
                  <a:cubicBezTo>
                    <a:pt x="6061" y="20878"/>
                    <a:pt x="6132" y="20781"/>
                    <a:pt x="6216" y="20689"/>
                  </a:cubicBezTo>
                  <a:cubicBezTo>
                    <a:pt x="6339" y="20556"/>
                    <a:pt x="6469" y="20448"/>
                    <a:pt x="6595" y="20336"/>
                  </a:cubicBezTo>
                  <a:cubicBezTo>
                    <a:pt x="6757" y="20198"/>
                    <a:pt x="6906" y="20064"/>
                    <a:pt x="7045" y="19896"/>
                  </a:cubicBezTo>
                  <a:cubicBezTo>
                    <a:pt x="7414" y="19445"/>
                    <a:pt x="7679" y="19276"/>
                    <a:pt x="7883" y="19353"/>
                  </a:cubicBezTo>
                  <a:cubicBezTo>
                    <a:pt x="8045" y="19420"/>
                    <a:pt x="8190" y="19635"/>
                    <a:pt x="8333" y="19839"/>
                  </a:cubicBezTo>
                  <a:cubicBezTo>
                    <a:pt x="8426" y="19977"/>
                    <a:pt x="8527" y="20121"/>
                    <a:pt x="8601" y="20177"/>
                  </a:cubicBezTo>
                  <a:cubicBezTo>
                    <a:pt x="8828" y="20341"/>
                    <a:pt x="9083" y="20116"/>
                    <a:pt x="9355" y="19870"/>
                  </a:cubicBezTo>
                  <a:cubicBezTo>
                    <a:pt x="9523" y="19722"/>
                    <a:pt x="9695" y="19563"/>
                    <a:pt x="9873" y="19496"/>
                  </a:cubicBezTo>
                  <a:cubicBezTo>
                    <a:pt x="10222" y="19363"/>
                    <a:pt x="10484" y="19532"/>
                    <a:pt x="10656" y="20003"/>
                  </a:cubicBezTo>
                  <a:cubicBezTo>
                    <a:pt x="10682" y="20075"/>
                    <a:pt x="10698" y="20141"/>
                    <a:pt x="10711" y="20203"/>
                  </a:cubicBezTo>
                  <a:cubicBezTo>
                    <a:pt x="10717" y="20228"/>
                    <a:pt x="10724" y="20264"/>
                    <a:pt x="10730" y="20279"/>
                  </a:cubicBezTo>
                  <a:cubicBezTo>
                    <a:pt x="10734" y="20279"/>
                    <a:pt x="10743" y="20285"/>
                    <a:pt x="10766" y="20285"/>
                  </a:cubicBezTo>
                  <a:cubicBezTo>
                    <a:pt x="10785" y="20285"/>
                    <a:pt x="10860" y="20254"/>
                    <a:pt x="11096" y="20090"/>
                  </a:cubicBezTo>
                  <a:cubicBezTo>
                    <a:pt x="11209" y="20008"/>
                    <a:pt x="11297" y="19906"/>
                    <a:pt x="11394" y="19793"/>
                  </a:cubicBezTo>
                  <a:cubicBezTo>
                    <a:pt x="11514" y="19650"/>
                    <a:pt x="11636" y="19507"/>
                    <a:pt x="11785" y="19420"/>
                  </a:cubicBezTo>
                  <a:cubicBezTo>
                    <a:pt x="11928" y="19338"/>
                    <a:pt x="12067" y="19333"/>
                    <a:pt x="12200" y="19327"/>
                  </a:cubicBezTo>
                  <a:cubicBezTo>
                    <a:pt x="12303" y="19322"/>
                    <a:pt x="12400" y="19322"/>
                    <a:pt x="12494" y="19276"/>
                  </a:cubicBezTo>
                  <a:cubicBezTo>
                    <a:pt x="12607" y="19225"/>
                    <a:pt x="12798" y="19000"/>
                    <a:pt x="12889" y="18805"/>
                  </a:cubicBezTo>
                  <a:cubicBezTo>
                    <a:pt x="12921" y="18739"/>
                    <a:pt x="12950" y="18672"/>
                    <a:pt x="12976" y="18616"/>
                  </a:cubicBezTo>
                  <a:cubicBezTo>
                    <a:pt x="13112" y="18309"/>
                    <a:pt x="13219" y="18068"/>
                    <a:pt x="13549" y="17889"/>
                  </a:cubicBezTo>
                  <a:cubicBezTo>
                    <a:pt x="13750" y="17782"/>
                    <a:pt x="14025" y="17679"/>
                    <a:pt x="14203" y="17792"/>
                  </a:cubicBezTo>
                  <a:cubicBezTo>
                    <a:pt x="14368" y="17899"/>
                    <a:pt x="14419" y="18089"/>
                    <a:pt x="14461" y="18237"/>
                  </a:cubicBezTo>
                  <a:cubicBezTo>
                    <a:pt x="14474" y="18283"/>
                    <a:pt x="14487" y="18334"/>
                    <a:pt x="14507" y="18386"/>
                  </a:cubicBezTo>
                  <a:cubicBezTo>
                    <a:pt x="14529" y="18447"/>
                    <a:pt x="14559" y="18503"/>
                    <a:pt x="14588" y="18560"/>
                  </a:cubicBezTo>
                  <a:cubicBezTo>
                    <a:pt x="14656" y="18688"/>
                    <a:pt x="14730" y="18836"/>
                    <a:pt x="14762" y="19020"/>
                  </a:cubicBezTo>
                  <a:cubicBezTo>
                    <a:pt x="14788" y="19169"/>
                    <a:pt x="14785" y="19302"/>
                    <a:pt x="14779" y="19420"/>
                  </a:cubicBezTo>
                  <a:cubicBezTo>
                    <a:pt x="14775" y="19517"/>
                    <a:pt x="14772" y="19604"/>
                    <a:pt x="14788" y="19675"/>
                  </a:cubicBezTo>
                  <a:cubicBezTo>
                    <a:pt x="14801" y="19732"/>
                    <a:pt x="14830" y="19788"/>
                    <a:pt x="14866" y="19855"/>
                  </a:cubicBezTo>
                  <a:cubicBezTo>
                    <a:pt x="14911" y="19936"/>
                    <a:pt x="14963" y="20029"/>
                    <a:pt x="14992" y="20157"/>
                  </a:cubicBezTo>
                  <a:cubicBezTo>
                    <a:pt x="15018" y="20269"/>
                    <a:pt x="15028" y="20356"/>
                    <a:pt x="15037" y="20433"/>
                  </a:cubicBezTo>
                  <a:cubicBezTo>
                    <a:pt x="15047" y="20515"/>
                    <a:pt x="15050" y="20551"/>
                    <a:pt x="15076" y="20622"/>
                  </a:cubicBezTo>
                  <a:cubicBezTo>
                    <a:pt x="15196" y="20924"/>
                    <a:pt x="15442" y="21180"/>
                    <a:pt x="15656" y="21221"/>
                  </a:cubicBezTo>
                  <a:cubicBezTo>
                    <a:pt x="15779" y="21247"/>
                    <a:pt x="15905" y="21231"/>
                    <a:pt x="15969" y="21191"/>
                  </a:cubicBezTo>
                  <a:cubicBezTo>
                    <a:pt x="15986" y="21180"/>
                    <a:pt x="16015" y="21139"/>
                    <a:pt x="16041" y="21098"/>
                  </a:cubicBezTo>
                  <a:cubicBezTo>
                    <a:pt x="16105" y="20996"/>
                    <a:pt x="16199" y="20848"/>
                    <a:pt x="16358" y="20837"/>
                  </a:cubicBezTo>
                  <a:cubicBezTo>
                    <a:pt x="16655" y="20822"/>
                    <a:pt x="16856" y="21093"/>
                    <a:pt x="16937" y="21600"/>
                  </a:cubicBezTo>
                  <a:cubicBezTo>
                    <a:pt x="17028" y="21585"/>
                    <a:pt x="17125" y="21487"/>
                    <a:pt x="17257" y="21344"/>
                  </a:cubicBezTo>
                  <a:cubicBezTo>
                    <a:pt x="17354" y="21242"/>
                    <a:pt x="17458" y="21129"/>
                    <a:pt x="17568" y="21073"/>
                  </a:cubicBezTo>
                  <a:cubicBezTo>
                    <a:pt x="17775" y="20960"/>
                    <a:pt x="18002" y="20986"/>
                    <a:pt x="18222" y="21006"/>
                  </a:cubicBezTo>
                  <a:cubicBezTo>
                    <a:pt x="18299" y="21016"/>
                    <a:pt x="18371" y="21016"/>
                    <a:pt x="18445" y="21016"/>
                  </a:cubicBezTo>
                  <a:cubicBezTo>
                    <a:pt x="18387" y="20561"/>
                    <a:pt x="18403" y="20070"/>
                    <a:pt x="18419" y="19640"/>
                  </a:cubicBezTo>
                  <a:lnTo>
                    <a:pt x="18422" y="19553"/>
                  </a:lnTo>
                  <a:cubicBezTo>
                    <a:pt x="18455" y="18672"/>
                    <a:pt x="18694" y="17833"/>
                    <a:pt x="18956" y="16983"/>
                  </a:cubicBezTo>
                  <a:cubicBezTo>
                    <a:pt x="19014" y="16794"/>
                    <a:pt x="19044" y="16691"/>
                    <a:pt x="19040" y="16538"/>
                  </a:cubicBezTo>
                  <a:cubicBezTo>
                    <a:pt x="19037" y="16446"/>
                    <a:pt x="18982" y="16318"/>
                    <a:pt x="18927" y="16190"/>
                  </a:cubicBezTo>
                  <a:cubicBezTo>
                    <a:pt x="18843" y="15995"/>
                    <a:pt x="18746" y="15770"/>
                    <a:pt x="18772" y="15509"/>
                  </a:cubicBezTo>
                  <a:cubicBezTo>
                    <a:pt x="18807" y="15156"/>
                    <a:pt x="19050" y="14931"/>
                    <a:pt x="19199" y="14792"/>
                  </a:cubicBezTo>
                  <a:cubicBezTo>
                    <a:pt x="19484" y="14526"/>
                    <a:pt x="19820" y="14194"/>
                    <a:pt x="20050" y="13851"/>
                  </a:cubicBezTo>
                  <a:cubicBezTo>
                    <a:pt x="20144" y="13712"/>
                    <a:pt x="20212" y="13533"/>
                    <a:pt x="20283" y="13344"/>
                  </a:cubicBezTo>
                  <a:cubicBezTo>
                    <a:pt x="20351" y="13170"/>
                    <a:pt x="20419" y="12991"/>
                    <a:pt x="20513" y="12832"/>
                  </a:cubicBezTo>
                  <a:cubicBezTo>
                    <a:pt x="20681" y="12545"/>
                    <a:pt x="20898" y="12428"/>
                    <a:pt x="21089" y="12325"/>
                  </a:cubicBezTo>
                  <a:cubicBezTo>
                    <a:pt x="21361" y="12177"/>
                    <a:pt x="21516" y="12075"/>
                    <a:pt x="21568" y="11706"/>
                  </a:cubicBezTo>
                  <a:cubicBezTo>
                    <a:pt x="21600" y="11465"/>
                    <a:pt x="21587" y="11000"/>
                    <a:pt x="21539" y="10723"/>
                  </a:cubicBezTo>
                  <a:cubicBezTo>
                    <a:pt x="21519" y="10621"/>
                    <a:pt x="21467" y="10529"/>
                    <a:pt x="21403" y="10426"/>
                  </a:cubicBezTo>
                  <a:cubicBezTo>
                    <a:pt x="21331" y="10309"/>
                    <a:pt x="21247" y="10170"/>
                    <a:pt x="21205" y="9976"/>
                  </a:cubicBezTo>
                  <a:cubicBezTo>
                    <a:pt x="21098" y="10089"/>
                    <a:pt x="21008" y="10375"/>
                    <a:pt x="20920" y="10693"/>
                  </a:cubicBezTo>
                  <a:cubicBezTo>
                    <a:pt x="20901" y="10759"/>
                    <a:pt x="20885" y="10820"/>
                    <a:pt x="20865" y="10877"/>
                  </a:cubicBezTo>
                  <a:cubicBezTo>
                    <a:pt x="20700" y="11419"/>
                    <a:pt x="20545" y="11445"/>
                    <a:pt x="20264" y="11435"/>
                  </a:cubicBezTo>
                  <a:lnTo>
                    <a:pt x="20108" y="11435"/>
                  </a:lnTo>
                  <a:cubicBezTo>
                    <a:pt x="19678" y="11440"/>
                    <a:pt x="19364" y="11435"/>
                    <a:pt x="19037" y="10774"/>
                  </a:cubicBezTo>
                  <a:cubicBezTo>
                    <a:pt x="18927" y="10554"/>
                    <a:pt x="18866" y="10329"/>
                    <a:pt x="18804" y="10114"/>
                  </a:cubicBezTo>
                  <a:cubicBezTo>
                    <a:pt x="18749" y="9920"/>
                    <a:pt x="18697" y="9735"/>
                    <a:pt x="18613" y="9566"/>
                  </a:cubicBezTo>
                  <a:cubicBezTo>
                    <a:pt x="18273" y="8881"/>
                    <a:pt x="18063" y="8271"/>
                    <a:pt x="18066" y="7366"/>
                  </a:cubicBezTo>
                  <a:cubicBezTo>
                    <a:pt x="18066" y="7304"/>
                    <a:pt x="18066" y="7243"/>
                    <a:pt x="18066" y="7186"/>
                  </a:cubicBezTo>
                  <a:cubicBezTo>
                    <a:pt x="18063" y="6982"/>
                    <a:pt x="18060" y="6772"/>
                    <a:pt x="18099" y="6541"/>
                  </a:cubicBezTo>
                  <a:cubicBezTo>
                    <a:pt x="18115" y="6444"/>
                    <a:pt x="18138" y="6367"/>
                    <a:pt x="18157" y="6311"/>
                  </a:cubicBezTo>
                  <a:cubicBezTo>
                    <a:pt x="18183" y="6224"/>
                    <a:pt x="18186" y="6219"/>
                    <a:pt x="18173" y="6147"/>
                  </a:cubicBezTo>
                  <a:cubicBezTo>
                    <a:pt x="18118" y="5845"/>
                    <a:pt x="17953" y="5825"/>
                    <a:pt x="17610" y="5891"/>
                  </a:cubicBezTo>
                  <a:cubicBezTo>
                    <a:pt x="17571" y="5896"/>
                    <a:pt x="17536" y="5907"/>
                    <a:pt x="17500" y="5912"/>
                  </a:cubicBezTo>
                  <a:cubicBezTo>
                    <a:pt x="17387" y="5927"/>
                    <a:pt x="17274" y="5912"/>
                    <a:pt x="17163" y="5902"/>
                  </a:cubicBezTo>
                  <a:cubicBezTo>
                    <a:pt x="17041" y="5886"/>
                    <a:pt x="16927" y="5871"/>
                    <a:pt x="16824" y="5902"/>
                  </a:cubicBezTo>
                  <a:cubicBezTo>
                    <a:pt x="16698" y="5937"/>
                    <a:pt x="16685" y="5948"/>
                    <a:pt x="16626" y="6004"/>
                  </a:cubicBezTo>
                  <a:cubicBezTo>
                    <a:pt x="16597" y="6035"/>
                    <a:pt x="16558" y="6071"/>
                    <a:pt x="16500" y="6122"/>
                  </a:cubicBezTo>
                  <a:cubicBezTo>
                    <a:pt x="16225" y="6352"/>
                    <a:pt x="15850" y="6357"/>
                    <a:pt x="15607" y="6296"/>
                  </a:cubicBezTo>
                  <a:cubicBezTo>
                    <a:pt x="15448" y="6255"/>
                    <a:pt x="15232" y="6163"/>
                    <a:pt x="15186" y="5871"/>
                  </a:cubicBezTo>
                  <a:cubicBezTo>
                    <a:pt x="15131" y="5533"/>
                    <a:pt x="15345" y="5257"/>
                    <a:pt x="15555" y="4991"/>
                  </a:cubicBezTo>
                  <a:lnTo>
                    <a:pt x="15601" y="4934"/>
                  </a:lnTo>
                  <a:cubicBezTo>
                    <a:pt x="15911" y="4535"/>
                    <a:pt x="16147" y="3982"/>
                    <a:pt x="16380" y="3399"/>
                  </a:cubicBezTo>
                  <a:cubicBezTo>
                    <a:pt x="16623" y="2795"/>
                    <a:pt x="16539" y="1904"/>
                    <a:pt x="16455" y="1039"/>
                  </a:cubicBezTo>
                  <a:cubicBezTo>
                    <a:pt x="16432" y="809"/>
                    <a:pt x="16413" y="584"/>
                    <a:pt x="16397" y="369"/>
                  </a:cubicBezTo>
                  <a:cubicBezTo>
                    <a:pt x="16206" y="174"/>
                    <a:pt x="15973" y="113"/>
                    <a:pt x="15837" y="4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B7C9B06B-A022-4241-AE3C-463B6868F4AB}"/>
                </a:ext>
              </a:extLst>
            </p:cNvPr>
            <p:cNvSpPr/>
            <p:nvPr/>
          </p:nvSpPr>
          <p:spPr>
            <a:xfrm>
              <a:off x="6534716" y="403395"/>
              <a:ext cx="914370" cy="101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5" extrusionOk="0">
                  <a:moveTo>
                    <a:pt x="301" y="6161"/>
                  </a:moveTo>
                  <a:lnTo>
                    <a:pt x="253" y="6195"/>
                  </a:lnTo>
                  <a:cubicBezTo>
                    <a:pt x="178" y="6247"/>
                    <a:pt x="51" y="6339"/>
                    <a:pt x="0" y="6400"/>
                  </a:cubicBezTo>
                  <a:cubicBezTo>
                    <a:pt x="27" y="6409"/>
                    <a:pt x="75" y="6424"/>
                    <a:pt x="150" y="6433"/>
                  </a:cubicBezTo>
                  <a:cubicBezTo>
                    <a:pt x="359" y="6467"/>
                    <a:pt x="677" y="6458"/>
                    <a:pt x="875" y="6363"/>
                  </a:cubicBezTo>
                  <a:cubicBezTo>
                    <a:pt x="927" y="6339"/>
                    <a:pt x="961" y="6320"/>
                    <a:pt x="988" y="6305"/>
                  </a:cubicBezTo>
                  <a:cubicBezTo>
                    <a:pt x="1084" y="6253"/>
                    <a:pt x="1135" y="6232"/>
                    <a:pt x="1317" y="6201"/>
                  </a:cubicBezTo>
                  <a:cubicBezTo>
                    <a:pt x="1467" y="6177"/>
                    <a:pt x="1618" y="6189"/>
                    <a:pt x="1761" y="6198"/>
                  </a:cubicBezTo>
                  <a:cubicBezTo>
                    <a:pt x="1867" y="6207"/>
                    <a:pt x="1966" y="6213"/>
                    <a:pt x="2059" y="6204"/>
                  </a:cubicBezTo>
                  <a:lnTo>
                    <a:pt x="2165" y="6192"/>
                  </a:lnTo>
                  <a:cubicBezTo>
                    <a:pt x="2449" y="6161"/>
                    <a:pt x="2975" y="6103"/>
                    <a:pt x="3129" y="6562"/>
                  </a:cubicBezTo>
                  <a:cubicBezTo>
                    <a:pt x="3180" y="6721"/>
                    <a:pt x="3126" y="6816"/>
                    <a:pt x="3088" y="6883"/>
                  </a:cubicBezTo>
                  <a:cubicBezTo>
                    <a:pt x="3074" y="6910"/>
                    <a:pt x="3061" y="6932"/>
                    <a:pt x="3051" y="6959"/>
                  </a:cubicBezTo>
                  <a:cubicBezTo>
                    <a:pt x="3023" y="7054"/>
                    <a:pt x="3023" y="7149"/>
                    <a:pt x="3027" y="7259"/>
                  </a:cubicBezTo>
                  <a:cubicBezTo>
                    <a:pt x="3027" y="7299"/>
                    <a:pt x="3027" y="7335"/>
                    <a:pt x="3027" y="7375"/>
                  </a:cubicBezTo>
                  <a:cubicBezTo>
                    <a:pt x="3023" y="7831"/>
                    <a:pt x="3208" y="8133"/>
                    <a:pt x="3529" y="8500"/>
                  </a:cubicBezTo>
                  <a:cubicBezTo>
                    <a:pt x="3642" y="8629"/>
                    <a:pt x="3711" y="8760"/>
                    <a:pt x="3776" y="8888"/>
                  </a:cubicBezTo>
                  <a:cubicBezTo>
                    <a:pt x="3834" y="9005"/>
                    <a:pt x="3892" y="9118"/>
                    <a:pt x="3981" y="9219"/>
                  </a:cubicBezTo>
                  <a:cubicBezTo>
                    <a:pt x="4224" y="9497"/>
                    <a:pt x="4408" y="9497"/>
                    <a:pt x="4843" y="9494"/>
                  </a:cubicBezTo>
                  <a:lnTo>
                    <a:pt x="5014" y="9494"/>
                  </a:lnTo>
                  <a:cubicBezTo>
                    <a:pt x="5246" y="9497"/>
                    <a:pt x="5250" y="9497"/>
                    <a:pt x="5338" y="9332"/>
                  </a:cubicBezTo>
                  <a:cubicBezTo>
                    <a:pt x="5356" y="9301"/>
                    <a:pt x="5373" y="9268"/>
                    <a:pt x="5390" y="9231"/>
                  </a:cubicBezTo>
                  <a:cubicBezTo>
                    <a:pt x="5516" y="8977"/>
                    <a:pt x="5721" y="8552"/>
                    <a:pt x="6166" y="8595"/>
                  </a:cubicBezTo>
                  <a:lnTo>
                    <a:pt x="6323" y="8610"/>
                  </a:lnTo>
                  <a:lnTo>
                    <a:pt x="6317" y="8751"/>
                  </a:lnTo>
                  <a:cubicBezTo>
                    <a:pt x="6313" y="8840"/>
                    <a:pt x="6364" y="8892"/>
                    <a:pt x="6460" y="8983"/>
                  </a:cubicBezTo>
                  <a:cubicBezTo>
                    <a:pt x="6546" y="9063"/>
                    <a:pt x="6641" y="9151"/>
                    <a:pt x="6682" y="9286"/>
                  </a:cubicBezTo>
                  <a:cubicBezTo>
                    <a:pt x="6744" y="9472"/>
                    <a:pt x="6775" y="9809"/>
                    <a:pt x="6720" y="10026"/>
                  </a:cubicBezTo>
                  <a:cubicBezTo>
                    <a:pt x="6621" y="10423"/>
                    <a:pt x="6272" y="10530"/>
                    <a:pt x="5992" y="10616"/>
                  </a:cubicBezTo>
                  <a:cubicBezTo>
                    <a:pt x="5810" y="10671"/>
                    <a:pt x="5643" y="10723"/>
                    <a:pt x="5523" y="10839"/>
                  </a:cubicBezTo>
                  <a:cubicBezTo>
                    <a:pt x="5448" y="10912"/>
                    <a:pt x="5386" y="11001"/>
                    <a:pt x="5325" y="11096"/>
                  </a:cubicBezTo>
                  <a:cubicBezTo>
                    <a:pt x="5239" y="11221"/>
                    <a:pt x="5154" y="11350"/>
                    <a:pt x="5020" y="11463"/>
                  </a:cubicBezTo>
                  <a:cubicBezTo>
                    <a:pt x="4754" y="11689"/>
                    <a:pt x="4398" y="11888"/>
                    <a:pt x="4083" y="12053"/>
                  </a:cubicBezTo>
                  <a:cubicBezTo>
                    <a:pt x="3878" y="12160"/>
                    <a:pt x="3782" y="12230"/>
                    <a:pt x="3772" y="12276"/>
                  </a:cubicBezTo>
                  <a:cubicBezTo>
                    <a:pt x="3765" y="12316"/>
                    <a:pt x="3830" y="12398"/>
                    <a:pt x="3878" y="12466"/>
                  </a:cubicBezTo>
                  <a:cubicBezTo>
                    <a:pt x="3957" y="12569"/>
                    <a:pt x="4046" y="12686"/>
                    <a:pt x="4056" y="12826"/>
                  </a:cubicBezTo>
                  <a:cubicBezTo>
                    <a:pt x="4066" y="13001"/>
                    <a:pt x="3998" y="13123"/>
                    <a:pt x="3933" y="13242"/>
                  </a:cubicBezTo>
                  <a:cubicBezTo>
                    <a:pt x="3673" y="13722"/>
                    <a:pt x="3434" y="14190"/>
                    <a:pt x="3403" y="14661"/>
                  </a:cubicBezTo>
                  <a:lnTo>
                    <a:pt x="3399" y="14713"/>
                  </a:lnTo>
                  <a:cubicBezTo>
                    <a:pt x="3382" y="14969"/>
                    <a:pt x="3365" y="15248"/>
                    <a:pt x="3423" y="15483"/>
                  </a:cubicBezTo>
                  <a:cubicBezTo>
                    <a:pt x="3451" y="15587"/>
                    <a:pt x="3492" y="15682"/>
                    <a:pt x="3557" y="15764"/>
                  </a:cubicBezTo>
                  <a:cubicBezTo>
                    <a:pt x="3574" y="15786"/>
                    <a:pt x="3587" y="15807"/>
                    <a:pt x="3605" y="15826"/>
                  </a:cubicBezTo>
                  <a:cubicBezTo>
                    <a:pt x="3731" y="15951"/>
                    <a:pt x="3936" y="16037"/>
                    <a:pt x="4118" y="16113"/>
                  </a:cubicBezTo>
                  <a:lnTo>
                    <a:pt x="4165" y="16131"/>
                  </a:lnTo>
                  <a:cubicBezTo>
                    <a:pt x="4203" y="16147"/>
                    <a:pt x="4244" y="16162"/>
                    <a:pt x="4292" y="16177"/>
                  </a:cubicBezTo>
                  <a:cubicBezTo>
                    <a:pt x="4483" y="16241"/>
                    <a:pt x="4723" y="16324"/>
                    <a:pt x="4805" y="16526"/>
                  </a:cubicBezTo>
                  <a:cubicBezTo>
                    <a:pt x="4890" y="16737"/>
                    <a:pt x="4805" y="16926"/>
                    <a:pt x="4740" y="17082"/>
                  </a:cubicBezTo>
                  <a:cubicBezTo>
                    <a:pt x="4709" y="17155"/>
                    <a:pt x="4678" y="17226"/>
                    <a:pt x="4668" y="17287"/>
                  </a:cubicBezTo>
                  <a:cubicBezTo>
                    <a:pt x="4651" y="17406"/>
                    <a:pt x="4771" y="17602"/>
                    <a:pt x="4860" y="17743"/>
                  </a:cubicBezTo>
                  <a:cubicBezTo>
                    <a:pt x="4890" y="17791"/>
                    <a:pt x="4921" y="17840"/>
                    <a:pt x="4942" y="17880"/>
                  </a:cubicBezTo>
                  <a:cubicBezTo>
                    <a:pt x="5014" y="18008"/>
                    <a:pt x="5113" y="18122"/>
                    <a:pt x="5215" y="18241"/>
                  </a:cubicBezTo>
                  <a:cubicBezTo>
                    <a:pt x="5270" y="18305"/>
                    <a:pt x="5328" y="18369"/>
                    <a:pt x="5379" y="18433"/>
                  </a:cubicBezTo>
                  <a:cubicBezTo>
                    <a:pt x="5506" y="18595"/>
                    <a:pt x="5561" y="18672"/>
                    <a:pt x="5492" y="18816"/>
                  </a:cubicBezTo>
                  <a:cubicBezTo>
                    <a:pt x="5482" y="18837"/>
                    <a:pt x="5472" y="18861"/>
                    <a:pt x="5462" y="18904"/>
                  </a:cubicBezTo>
                  <a:cubicBezTo>
                    <a:pt x="5441" y="19011"/>
                    <a:pt x="5448" y="19127"/>
                    <a:pt x="5455" y="19253"/>
                  </a:cubicBezTo>
                  <a:cubicBezTo>
                    <a:pt x="5465" y="19393"/>
                    <a:pt x="5472" y="19540"/>
                    <a:pt x="5441" y="19684"/>
                  </a:cubicBezTo>
                  <a:cubicBezTo>
                    <a:pt x="5410" y="19812"/>
                    <a:pt x="5345" y="19928"/>
                    <a:pt x="5287" y="20032"/>
                  </a:cubicBezTo>
                  <a:cubicBezTo>
                    <a:pt x="5256" y="20084"/>
                    <a:pt x="5226" y="20136"/>
                    <a:pt x="5205" y="20188"/>
                  </a:cubicBezTo>
                  <a:cubicBezTo>
                    <a:pt x="5195" y="20210"/>
                    <a:pt x="5188" y="20234"/>
                    <a:pt x="5181" y="20256"/>
                  </a:cubicBezTo>
                  <a:cubicBezTo>
                    <a:pt x="5174" y="20271"/>
                    <a:pt x="5171" y="20289"/>
                    <a:pt x="5164" y="20305"/>
                  </a:cubicBezTo>
                  <a:cubicBezTo>
                    <a:pt x="5133" y="20412"/>
                    <a:pt x="5096" y="20534"/>
                    <a:pt x="4986" y="20641"/>
                  </a:cubicBezTo>
                  <a:cubicBezTo>
                    <a:pt x="4935" y="20693"/>
                    <a:pt x="4870" y="20717"/>
                    <a:pt x="4819" y="20739"/>
                  </a:cubicBezTo>
                  <a:cubicBezTo>
                    <a:pt x="4795" y="20748"/>
                    <a:pt x="4760" y="20763"/>
                    <a:pt x="4754" y="20772"/>
                  </a:cubicBezTo>
                  <a:cubicBezTo>
                    <a:pt x="4682" y="20843"/>
                    <a:pt x="4593" y="21041"/>
                    <a:pt x="4555" y="21191"/>
                  </a:cubicBezTo>
                  <a:cubicBezTo>
                    <a:pt x="4538" y="21252"/>
                    <a:pt x="4531" y="21304"/>
                    <a:pt x="4538" y="21338"/>
                  </a:cubicBezTo>
                  <a:cubicBezTo>
                    <a:pt x="4548" y="21399"/>
                    <a:pt x="4569" y="21417"/>
                    <a:pt x="4572" y="21420"/>
                  </a:cubicBezTo>
                  <a:cubicBezTo>
                    <a:pt x="4627" y="21448"/>
                    <a:pt x="4849" y="21350"/>
                    <a:pt x="4942" y="21310"/>
                  </a:cubicBezTo>
                  <a:cubicBezTo>
                    <a:pt x="5044" y="21265"/>
                    <a:pt x="5140" y="21222"/>
                    <a:pt x="5229" y="21206"/>
                  </a:cubicBezTo>
                  <a:cubicBezTo>
                    <a:pt x="5338" y="21185"/>
                    <a:pt x="5444" y="21191"/>
                    <a:pt x="5544" y="21194"/>
                  </a:cubicBezTo>
                  <a:cubicBezTo>
                    <a:pt x="5626" y="21197"/>
                    <a:pt x="5704" y="21203"/>
                    <a:pt x="5773" y="21188"/>
                  </a:cubicBezTo>
                  <a:cubicBezTo>
                    <a:pt x="5851" y="21173"/>
                    <a:pt x="5930" y="21139"/>
                    <a:pt x="6012" y="21103"/>
                  </a:cubicBezTo>
                  <a:cubicBezTo>
                    <a:pt x="6087" y="21069"/>
                    <a:pt x="6159" y="21035"/>
                    <a:pt x="6241" y="21014"/>
                  </a:cubicBezTo>
                  <a:cubicBezTo>
                    <a:pt x="6488" y="20940"/>
                    <a:pt x="6641" y="20873"/>
                    <a:pt x="6830" y="20754"/>
                  </a:cubicBezTo>
                  <a:cubicBezTo>
                    <a:pt x="7100" y="20583"/>
                    <a:pt x="7216" y="20525"/>
                    <a:pt x="7568" y="20528"/>
                  </a:cubicBezTo>
                  <a:cubicBezTo>
                    <a:pt x="7613" y="20528"/>
                    <a:pt x="7664" y="20525"/>
                    <a:pt x="7715" y="20522"/>
                  </a:cubicBezTo>
                  <a:cubicBezTo>
                    <a:pt x="7811" y="20516"/>
                    <a:pt x="7907" y="20509"/>
                    <a:pt x="8006" y="20522"/>
                  </a:cubicBezTo>
                  <a:cubicBezTo>
                    <a:pt x="8235" y="20552"/>
                    <a:pt x="8300" y="20607"/>
                    <a:pt x="8379" y="20687"/>
                  </a:cubicBezTo>
                  <a:cubicBezTo>
                    <a:pt x="8399" y="20708"/>
                    <a:pt x="8423" y="20736"/>
                    <a:pt x="8468" y="20766"/>
                  </a:cubicBezTo>
                  <a:cubicBezTo>
                    <a:pt x="8793" y="20996"/>
                    <a:pt x="9083" y="20992"/>
                    <a:pt x="9521" y="20986"/>
                  </a:cubicBezTo>
                  <a:lnTo>
                    <a:pt x="9600" y="20986"/>
                  </a:lnTo>
                  <a:cubicBezTo>
                    <a:pt x="9901" y="20983"/>
                    <a:pt x="9979" y="20974"/>
                    <a:pt x="10126" y="20748"/>
                  </a:cubicBezTo>
                  <a:lnTo>
                    <a:pt x="10150" y="20714"/>
                  </a:lnTo>
                  <a:cubicBezTo>
                    <a:pt x="10331" y="20439"/>
                    <a:pt x="10396" y="20415"/>
                    <a:pt x="10783" y="20418"/>
                  </a:cubicBezTo>
                  <a:cubicBezTo>
                    <a:pt x="10855" y="20418"/>
                    <a:pt x="10940" y="20424"/>
                    <a:pt x="11029" y="20430"/>
                  </a:cubicBezTo>
                  <a:cubicBezTo>
                    <a:pt x="11224" y="20442"/>
                    <a:pt x="11463" y="20461"/>
                    <a:pt x="11600" y="20427"/>
                  </a:cubicBezTo>
                  <a:cubicBezTo>
                    <a:pt x="11682" y="20405"/>
                    <a:pt x="11771" y="20360"/>
                    <a:pt x="11864" y="20311"/>
                  </a:cubicBezTo>
                  <a:cubicBezTo>
                    <a:pt x="11966" y="20259"/>
                    <a:pt x="12072" y="20204"/>
                    <a:pt x="12195" y="20167"/>
                  </a:cubicBezTo>
                  <a:cubicBezTo>
                    <a:pt x="12414" y="20103"/>
                    <a:pt x="12513" y="20088"/>
                    <a:pt x="12780" y="20075"/>
                  </a:cubicBezTo>
                  <a:cubicBezTo>
                    <a:pt x="12896" y="20072"/>
                    <a:pt x="12961" y="20032"/>
                    <a:pt x="13054" y="19981"/>
                  </a:cubicBezTo>
                  <a:cubicBezTo>
                    <a:pt x="13126" y="19938"/>
                    <a:pt x="13211" y="19892"/>
                    <a:pt x="13324" y="19861"/>
                  </a:cubicBezTo>
                  <a:cubicBezTo>
                    <a:pt x="13481" y="19822"/>
                    <a:pt x="13639" y="19834"/>
                    <a:pt x="13779" y="19846"/>
                  </a:cubicBezTo>
                  <a:cubicBezTo>
                    <a:pt x="13909" y="19858"/>
                    <a:pt x="14032" y="19867"/>
                    <a:pt x="14128" y="19837"/>
                  </a:cubicBezTo>
                  <a:cubicBezTo>
                    <a:pt x="14240" y="19800"/>
                    <a:pt x="14343" y="19693"/>
                    <a:pt x="14442" y="19589"/>
                  </a:cubicBezTo>
                  <a:cubicBezTo>
                    <a:pt x="14487" y="19543"/>
                    <a:pt x="14531" y="19501"/>
                    <a:pt x="14572" y="19461"/>
                  </a:cubicBezTo>
                  <a:cubicBezTo>
                    <a:pt x="14743" y="19308"/>
                    <a:pt x="14897" y="19192"/>
                    <a:pt x="15181" y="19161"/>
                  </a:cubicBezTo>
                  <a:lnTo>
                    <a:pt x="15304" y="19149"/>
                  </a:lnTo>
                  <a:cubicBezTo>
                    <a:pt x="15472" y="19137"/>
                    <a:pt x="15581" y="19127"/>
                    <a:pt x="15714" y="19048"/>
                  </a:cubicBezTo>
                  <a:cubicBezTo>
                    <a:pt x="15923" y="18926"/>
                    <a:pt x="15933" y="18883"/>
                    <a:pt x="15923" y="18638"/>
                  </a:cubicBezTo>
                  <a:cubicBezTo>
                    <a:pt x="15913" y="18363"/>
                    <a:pt x="15933" y="18281"/>
                    <a:pt x="16152" y="18164"/>
                  </a:cubicBezTo>
                  <a:cubicBezTo>
                    <a:pt x="16179" y="18149"/>
                    <a:pt x="16214" y="18131"/>
                    <a:pt x="16255" y="18109"/>
                  </a:cubicBezTo>
                  <a:cubicBezTo>
                    <a:pt x="16333" y="18064"/>
                    <a:pt x="16436" y="18030"/>
                    <a:pt x="16542" y="17993"/>
                  </a:cubicBezTo>
                  <a:cubicBezTo>
                    <a:pt x="16631" y="17966"/>
                    <a:pt x="16795" y="17911"/>
                    <a:pt x="16822" y="17874"/>
                  </a:cubicBezTo>
                  <a:cubicBezTo>
                    <a:pt x="16857" y="17825"/>
                    <a:pt x="16836" y="17617"/>
                    <a:pt x="16826" y="17529"/>
                  </a:cubicBezTo>
                  <a:cubicBezTo>
                    <a:pt x="16819" y="17473"/>
                    <a:pt x="16816" y="17422"/>
                    <a:pt x="16816" y="17382"/>
                  </a:cubicBezTo>
                  <a:cubicBezTo>
                    <a:pt x="16816" y="17351"/>
                    <a:pt x="16812" y="17324"/>
                    <a:pt x="16809" y="17299"/>
                  </a:cubicBezTo>
                  <a:cubicBezTo>
                    <a:pt x="16798" y="17183"/>
                    <a:pt x="16778" y="16987"/>
                    <a:pt x="17034" y="16890"/>
                  </a:cubicBezTo>
                  <a:cubicBezTo>
                    <a:pt x="17130" y="16853"/>
                    <a:pt x="17223" y="16874"/>
                    <a:pt x="17291" y="16890"/>
                  </a:cubicBezTo>
                  <a:cubicBezTo>
                    <a:pt x="17301" y="16893"/>
                    <a:pt x="17315" y="16896"/>
                    <a:pt x="17329" y="16899"/>
                  </a:cubicBezTo>
                  <a:cubicBezTo>
                    <a:pt x="17353" y="16835"/>
                    <a:pt x="17339" y="16672"/>
                    <a:pt x="17332" y="16596"/>
                  </a:cubicBezTo>
                  <a:cubicBezTo>
                    <a:pt x="17329" y="16550"/>
                    <a:pt x="17325" y="16507"/>
                    <a:pt x="17322" y="16474"/>
                  </a:cubicBezTo>
                  <a:lnTo>
                    <a:pt x="17322" y="16437"/>
                  </a:lnTo>
                  <a:cubicBezTo>
                    <a:pt x="17315" y="16229"/>
                    <a:pt x="17308" y="15994"/>
                    <a:pt x="17695" y="15890"/>
                  </a:cubicBezTo>
                  <a:cubicBezTo>
                    <a:pt x="17759" y="15871"/>
                    <a:pt x="17828" y="15865"/>
                    <a:pt x="17896" y="15856"/>
                  </a:cubicBezTo>
                  <a:cubicBezTo>
                    <a:pt x="18078" y="15838"/>
                    <a:pt x="18084" y="15826"/>
                    <a:pt x="18098" y="15761"/>
                  </a:cubicBezTo>
                  <a:cubicBezTo>
                    <a:pt x="18112" y="15688"/>
                    <a:pt x="17982" y="15416"/>
                    <a:pt x="17879" y="15312"/>
                  </a:cubicBezTo>
                  <a:cubicBezTo>
                    <a:pt x="17828" y="15260"/>
                    <a:pt x="17753" y="15232"/>
                    <a:pt x="17667" y="15202"/>
                  </a:cubicBezTo>
                  <a:cubicBezTo>
                    <a:pt x="17585" y="15174"/>
                    <a:pt x="17493" y="15141"/>
                    <a:pt x="17414" y="15080"/>
                  </a:cubicBezTo>
                  <a:cubicBezTo>
                    <a:pt x="17233" y="14945"/>
                    <a:pt x="17130" y="14676"/>
                    <a:pt x="17099" y="14538"/>
                  </a:cubicBezTo>
                  <a:cubicBezTo>
                    <a:pt x="17062" y="14379"/>
                    <a:pt x="17065" y="14221"/>
                    <a:pt x="17069" y="14068"/>
                  </a:cubicBezTo>
                  <a:lnTo>
                    <a:pt x="17069" y="13909"/>
                  </a:lnTo>
                  <a:cubicBezTo>
                    <a:pt x="17069" y="13689"/>
                    <a:pt x="17069" y="13517"/>
                    <a:pt x="17178" y="13306"/>
                  </a:cubicBezTo>
                  <a:cubicBezTo>
                    <a:pt x="17329" y="13022"/>
                    <a:pt x="17421" y="12976"/>
                    <a:pt x="17657" y="12921"/>
                  </a:cubicBezTo>
                  <a:cubicBezTo>
                    <a:pt x="17698" y="12912"/>
                    <a:pt x="17742" y="12900"/>
                    <a:pt x="17797" y="12884"/>
                  </a:cubicBezTo>
                  <a:cubicBezTo>
                    <a:pt x="17879" y="12860"/>
                    <a:pt x="18067" y="12765"/>
                    <a:pt x="18160" y="12707"/>
                  </a:cubicBezTo>
                  <a:cubicBezTo>
                    <a:pt x="18245" y="12652"/>
                    <a:pt x="18303" y="12579"/>
                    <a:pt x="18378" y="12484"/>
                  </a:cubicBezTo>
                  <a:cubicBezTo>
                    <a:pt x="18409" y="12444"/>
                    <a:pt x="18440" y="12404"/>
                    <a:pt x="18474" y="12365"/>
                  </a:cubicBezTo>
                  <a:lnTo>
                    <a:pt x="18553" y="12273"/>
                  </a:lnTo>
                  <a:cubicBezTo>
                    <a:pt x="18779" y="12016"/>
                    <a:pt x="18991" y="11772"/>
                    <a:pt x="18980" y="11469"/>
                  </a:cubicBezTo>
                  <a:cubicBezTo>
                    <a:pt x="18970" y="11178"/>
                    <a:pt x="18980" y="11099"/>
                    <a:pt x="19251" y="10989"/>
                  </a:cubicBezTo>
                  <a:lnTo>
                    <a:pt x="19326" y="10958"/>
                  </a:lnTo>
                  <a:cubicBezTo>
                    <a:pt x="19401" y="10928"/>
                    <a:pt x="19473" y="10903"/>
                    <a:pt x="19538" y="10882"/>
                  </a:cubicBezTo>
                  <a:cubicBezTo>
                    <a:pt x="19743" y="10815"/>
                    <a:pt x="19777" y="10799"/>
                    <a:pt x="19781" y="10671"/>
                  </a:cubicBezTo>
                  <a:cubicBezTo>
                    <a:pt x="19784" y="10475"/>
                    <a:pt x="19729" y="10234"/>
                    <a:pt x="19634" y="10041"/>
                  </a:cubicBezTo>
                  <a:cubicBezTo>
                    <a:pt x="19613" y="9998"/>
                    <a:pt x="19579" y="9952"/>
                    <a:pt x="19545" y="9904"/>
                  </a:cubicBezTo>
                  <a:cubicBezTo>
                    <a:pt x="19487" y="9824"/>
                    <a:pt x="19428" y="9745"/>
                    <a:pt x="19401" y="9662"/>
                  </a:cubicBezTo>
                  <a:cubicBezTo>
                    <a:pt x="19312" y="9390"/>
                    <a:pt x="19370" y="9078"/>
                    <a:pt x="19398" y="8956"/>
                  </a:cubicBezTo>
                  <a:cubicBezTo>
                    <a:pt x="19411" y="8904"/>
                    <a:pt x="19445" y="8870"/>
                    <a:pt x="19480" y="8837"/>
                  </a:cubicBezTo>
                  <a:cubicBezTo>
                    <a:pt x="19490" y="8824"/>
                    <a:pt x="19504" y="8815"/>
                    <a:pt x="19514" y="8803"/>
                  </a:cubicBezTo>
                  <a:cubicBezTo>
                    <a:pt x="19514" y="8791"/>
                    <a:pt x="19507" y="8745"/>
                    <a:pt x="19500" y="8696"/>
                  </a:cubicBezTo>
                  <a:cubicBezTo>
                    <a:pt x="19490" y="8632"/>
                    <a:pt x="19476" y="8558"/>
                    <a:pt x="19493" y="8482"/>
                  </a:cubicBezTo>
                  <a:cubicBezTo>
                    <a:pt x="19531" y="8280"/>
                    <a:pt x="19623" y="7990"/>
                    <a:pt x="19746" y="7822"/>
                  </a:cubicBezTo>
                  <a:cubicBezTo>
                    <a:pt x="19805" y="7742"/>
                    <a:pt x="19876" y="7672"/>
                    <a:pt x="19948" y="7598"/>
                  </a:cubicBezTo>
                  <a:cubicBezTo>
                    <a:pt x="20013" y="7534"/>
                    <a:pt x="20078" y="7470"/>
                    <a:pt x="20133" y="7393"/>
                  </a:cubicBezTo>
                  <a:cubicBezTo>
                    <a:pt x="20352" y="7097"/>
                    <a:pt x="20509" y="6828"/>
                    <a:pt x="20584" y="6485"/>
                  </a:cubicBezTo>
                  <a:cubicBezTo>
                    <a:pt x="20595" y="6440"/>
                    <a:pt x="20601" y="6391"/>
                    <a:pt x="20605" y="6342"/>
                  </a:cubicBezTo>
                  <a:cubicBezTo>
                    <a:pt x="20629" y="6164"/>
                    <a:pt x="20656" y="5944"/>
                    <a:pt x="20865" y="5794"/>
                  </a:cubicBezTo>
                  <a:cubicBezTo>
                    <a:pt x="20933" y="5746"/>
                    <a:pt x="20988" y="5718"/>
                    <a:pt x="21036" y="5697"/>
                  </a:cubicBezTo>
                  <a:cubicBezTo>
                    <a:pt x="21097" y="5666"/>
                    <a:pt x="21125" y="5654"/>
                    <a:pt x="21183" y="5574"/>
                  </a:cubicBezTo>
                  <a:cubicBezTo>
                    <a:pt x="21367" y="5330"/>
                    <a:pt x="21600" y="4972"/>
                    <a:pt x="21511" y="4676"/>
                  </a:cubicBezTo>
                  <a:cubicBezTo>
                    <a:pt x="21501" y="4636"/>
                    <a:pt x="21484" y="4602"/>
                    <a:pt x="21473" y="4568"/>
                  </a:cubicBezTo>
                  <a:cubicBezTo>
                    <a:pt x="21446" y="4495"/>
                    <a:pt x="21412" y="4416"/>
                    <a:pt x="21405" y="4303"/>
                  </a:cubicBezTo>
                  <a:cubicBezTo>
                    <a:pt x="21402" y="4260"/>
                    <a:pt x="21408" y="4202"/>
                    <a:pt x="21419" y="4144"/>
                  </a:cubicBezTo>
                  <a:cubicBezTo>
                    <a:pt x="21426" y="4098"/>
                    <a:pt x="21436" y="4021"/>
                    <a:pt x="21429" y="3997"/>
                  </a:cubicBezTo>
                  <a:cubicBezTo>
                    <a:pt x="21422" y="3975"/>
                    <a:pt x="21415" y="3969"/>
                    <a:pt x="21415" y="3969"/>
                  </a:cubicBezTo>
                  <a:cubicBezTo>
                    <a:pt x="21354" y="3954"/>
                    <a:pt x="21285" y="3936"/>
                    <a:pt x="21207" y="3871"/>
                  </a:cubicBezTo>
                  <a:cubicBezTo>
                    <a:pt x="21118" y="3801"/>
                    <a:pt x="21090" y="3752"/>
                    <a:pt x="21066" y="3688"/>
                  </a:cubicBezTo>
                  <a:cubicBezTo>
                    <a:pt x="21060" y="3673"/>
                    <a:pt x="21060" y="3664"/>
                    <a:pt x="21043" y="3642"/>
                  </a:cubicBezTo>
                  <a:cubicBezTo>
                    <a:pt x="20714" y="3184"/>
                    <a:pt x="20731" y="2811"/>
                    <a:pt x="20878" y="2321"/>
                  </a:cubicBezTo>
                  <a:cubicBezTo>
                    <a:pt x="20967" y="2022"/>
                    <a:pt x="20800" y="1826"/>
                    <a:pt x="20526" y="1578"/>
                  </a:cubicBezTo>
                  <a:cubicBezTo>
                    <a:pt x="19811" y="2006"/>
                    <a:pt x="18905" y="2361"/>
                    <a:pt x="18101" y="2434"/>
                  </a:cubicBezTo>
                  <a:cubicBezTo>
                    <a:pt x="17848" y="2459"/>
                    <a:pt x="17195" y="2117"/>
                    <a:pt x="17034" y="2370"/>
                  </a:cubicBezTo>
                  <a:cubicBezTo>
                    <a:pt x="16901" y="2575"/>
                    <a:pt x="16463" y="3150"/>
                    <a:pt x="16197" y="3159"/>
                  </a:cubicBezTo>
                  <a:cubicBezTo>
                    <a:pt x="15879" y="3168"/>
                    <a:pt x="15721" y="3110"/>
                    <a:pt x="15735" y="2850"/>
                  </a:cubicBezTo>
                  <a:cubicBezTo>
                    <a:pt x="15752" y="2422"/>
                    <a:pt x="15588" y="2505"/>
                    <a:pt x="15376" y="2248"/>
                  </a:cubicBezTo>
                  <a:cubicBezTo>
                    <a:pt x="15130" y="1954"/>
                    <a:pt x="14644" y="1640"/>
                    <a:pt x="14261" y="1520"/>
                  </a:cubicBezTo>
                  <a:cubicBezTo>
                    <a:pt x="14145" y="1484"/>
                    <a:pt x="13611" y="1817"/>
                    <a:pt x="13659" y="1881"/>
                  </a:cubicBezTo>
                  <a:cubicBezTo>
                    <a:pt x="14131" y="2477"/>
                    <a:pt x="12958" y="2655"/>
                    <a:pt x="12530" y="2694"/>
                  </a:cubicBezTo>
                  <a:cubicBezTo>
                    <a:pt x="12264" y="2719"/>
                    <a:pt x="11990" y="2716"/>
                    <a:pt x="11723" y="2688"/>
                  </a:cubicBezTo>
                  <a:cubicBezTo>
                    <a:pt x="11296" y="2645"/>
                    <a:pt x="11334" y="2447"/>
                    <a:pt x="11292" y="2080"/>
                  </a:cubicBezTo>
                  <a:cubicBezTo>
                    <a:pt x="11255" y="1753"/>
                    <a:pt x="11717" y="1499"/>
                    <a:pt x="11925" y="1288"/>
                  </a:cubicBezTo>
                  <a:cubicBezTo>
                    <a:pt x="11481" y="1187"/>
                    <a:pt x="10995" y="1092"/>
                    <a:pt x="10533" y="1175"/>
                  </a:cubicBezTo>
                  <a:cubicBezTo>
                    <a:pt x="10331" y="1212"/>
                    <a:pt x="9798" y="710"/>
                    <a:pt x="9648" y="609"/>
                  </a:cubicBezTo>
                  <a:cubicBezTo>
                    <a:pt x="9408" y="450"/>
                    <a:pt x="9391" y="891"/>
                    <a:pt x="9015" y="722"/>
                  </a:cubicBezTo>
                  <a:cubicBezTo>
                    <a:pt x="8156" y="340"/>
                    <a:pt x="7934" y="1530"/>
                    <a:pt x="7322" y="1422"/>
                  </a:cubicBezTo>
                  <a:cubicBezTo>
                    <a:pt x="6542" y="1288"/>
                    <a:pt x="6245" y="1095"/>
                    <a:pt x="5954" y="1737"/>
                  </a:cubicBezTo>
                  <a:cubicBezTo>
                    <a:pt x="5766" y="2153"/>
                    <a:pt x="5585" y="2263"/>
                    <a:pt x="5209" y="1878"/>
                  </a:cubicBezTo>
                  <a:cubicBezTo>
                    <a:pt x="5085" y="1750"/>
                    <a:pt x="5209" y="1144"/>
                    <a:pt x="5205" y="961"/>
                  </a:cubicBezTo>
                  <a:cubicBezTo>
                    <a:pt x="5202" y="805"/>
                    <a:pt x="5356" y="178"/>
                    <a:pt x="5154" y="53"/>
                  </a:cubicBezTo>
                  <a:cubicBezTo>
                    <a:pt x="4829" y="-152"/>
                    <a:pt x="4651" y="291"/>
                    <a:pt x="4613" y="466"/>
                  </a:cubicBezTo>
                  <a:cubicBezTo>
                    <a:pt x="4562" y="704"/>
                    <a:pt x="4579" y="1260"/>
                    <a:pt x="4371" y="1441"/>
                  </a:cubicBezTo>
                  <a:cubicBezTo>
                    <a:pt x="4172" y="1612"/>
                    <a:pt x="3509" y="1566"/>
                    <a:pt x="3225" y="1679"/>
                  </a:cubicBezTo>
                  <a:cubicBezTo>
                    <a:pt x="2709" y="1884"/>
                    <a:pt x="2240" y="2395"/>
                    <a:pt x="1860" y="2780"/>
                  </a:cubicBezTo>
                  <a:cubicBezTo>
                    <a:pt x="1703" y="2939"/>
                    <a:pt x="1522" y="3193"/>
                    <a:pt x="1293" y="3254"/>
                  </a:cubicBezTo>
                  <a:cubicBezTo>
                    <a:pt x="1306" y="3349"/>
                    <a:pt x="1324" y="3443"/>
                    <a:pt x="1341" y="3544"/>
                  </a:cubicBezTo>
                  <a:cubicBezTo>
                    <a:pt x="1433" y="4089"/>
                    <a:pt x="1539" y="4706"/>
                    <a:pt x="1211" y="5162"/>
                  </a:cubicBezTo>
                  <a:cubicBezTo>
                    <a:pt x="947" y="5525"/>
                    <a:pt x="670" y="5892"/>
                    <a:pt x="301" y="61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CC991802-2556-452E-AA10-FAA23D9B462E}"/>
                </a:ext>
              </a:extLst>
            </p:cNvPr>
            <p:cNvSpPr/>
            <p:nvPr/>
          </p:nvSpPr>
          <p:spPr>
            <a:xfrm>
              <a:off x="5881151" y="1492668"/>
              <a:ext cx="669411" cy="100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31" extrusionOk="0">
                  <a:moveTo>
                    <a:pt x="16598" y="148"/>
                  </a:moveTo>
                  <a:cubicBezTo>
                    <a:pt x="16570" y="142"/>
                    <a:pt x="16547" y="139"/>
                    <a:pt x="16523" y="132"/>
                  </a:cubicBezTo>
                  <a:cubicBezTo>
                    <a:pt x="16369" y="98"/>
                    <a:pt x="16214" y="73"/>
                    <a:pt x="16069" y="52"/>
                  </a:cubicBezTo>
                  <a:cubicBezTo>
                    <a:pt x="15675" y="-5"/>
                    <a:pt x="15338" y="-17"/>
                    <a:pt x="15118" y="27"/>
                  </a:cubicBezTo>
                  <a:cubicBezTo>
                    <a:pt x="14992" y="52"/>
                    <a:pt x="14884" y="148"/>
                    <a:pt x="14772" y="251"/>
                  </a:cubicBezTo>
                  <a:cubicBezTo>
                    <a:pt x="14622" y="388"/>
                    <a:pt x="14448" y="543"/>
                    <a:pt x="14158" y="603"/>
                  </a:cubicBezTo>
                  <a:cubicBezTo>
                    <a:pt x="13826" y="671"/>
                    <a:pt x="13381" y="649"/>
                    <a:pt x="12992" y="634"/>
                  </a:cubicBezTo>
                  <a:cubicBezTo>
                    <a:pt x="12856" y="628"/>
                    <a:pt x="12730" y="621"/>
                    <a:pt x="12617" y="621"/>
                  </a:cubicBezTo>
                  <a:cubicBezTo>
                    <a:pt x="12561" y="621"/>
                    <a:pt x="12509" y="618"/>
                    <a:pt x="12463" y="615"/>
                  </a:cubicBezTo>
                  <a:cubicBezTo>
                    <a:pt x="12411" y="612"/>
                    <a:pt x="12336" y="609"/>
                    <a:pt x="12317" y="615"/>
                  </a:cubicBezTo>
                  <a:cubicBezTo>
                    <a:pt x="12266" y="690"/>
                    <a:pt x="12317" y="908"/>
                    <a:pt x="12397" y="1048"/>
                  </a:cubicBezTo>
                  <a:cubicBezTo>
                    <a:pt x="12416" y="1079"/>
                    <a:pt x="12449" y="1113"/>
                    <a:pt x="12486" y="1154"/>
                  </a:cubicBezTo>
                  <a:cubicBezTo>
                    <a:pt x="12589" y="1263"/>
                    <a:pt x="12786" y="1465"/>
                    <a:pt x="12538" y="1664"/>
                  </a:cubicBezTo>
                  <a:cubicBezTo>
                    <a:pt x="12289" y="1861"/>
                    <a:pt x="11620" y="1783"/>
                    <a:pt x="11610" y="1783"/>
                  </a:cubicBezTo>
                  <a:cubicBezTo>
                    <a:pt x="11226" y="1733"/>
                    <a:pt x="10416" y="1425"/>
                    <a:pt x="10290" y="1088"/>
                  </a:cubicBezTo>
                  <a:cubicBezTo>
                    <a:pt x="10247" y="976"/>
                    <a:pt x="10257" y="895"/>
                    <a:pt x="10261" y="833"/>
                  </a:cubicBezTo>
                  <a:cubicBezTo>
                    <a:pt x="10271" y="768"/>
                    <a:pt x="10271" y="765"/>
                    <a:pt x="10144" y="699"/>
                  </a:cubicBezTo>
                  <a:cubicBezTo>
                    <a:pt x="10009" y="628"/>
                    <a:pt x="10004" y="628"/>
                    <a:pt x="9802" y="621"/>
                  </a:cubicBezTo>
                  <a:lnTo>
                    <a:pt x="9732" y="618"/>
                  </a:lnTo>
                  <a:cubicBezTo>
                    <a:pt x="9465" y="609"/>
                    <a:pt x="9297" y="631"/>
                    <a:pt x="9231" y="680"/>
                  </a:cubicBezTo>
                  <a:cubicBezTo>
                    <a:pt x="9165" y="730"/>
                    <a:pt x="9170" y="833"/>
                    <a:pt x="9184" y="911"/>
                  </a:cubicBezTo>
                  <a:cubicBezTo>
                    <a:pt x="9203" y="995"/>
                    <a:pt x="9212" y="1004"/>
                    <a:pt x="9250" y="1039"/>
                  </a:cubicBezTo>
                  <a:cubicBezTo>
                    <a:pt x="9287" y="1070"/>
                    <a:pt x="9329" y="1104"/>
                    <a:pt x="9381" y="1172"/>
                  </a:cubicBezTo>
                  <a:cubicBezTo>
                    <a:pt x="9400" y="1194"/>
                    <a:pt x="9418" y="1213"/>
                    <a:pt x="9432" y="1232"/>
                  </a:cubicBezTo>
                  <a:cubicBezTo>
                    <a:pt x="9489" y="1291"/>
                    <a:pt x="9568" y="1375"/>
                    <a:pt x="9526" y="1474"/>
                  </a:cubicBezTo>
                  <a:cubicBezTo>
                    <a:pt x="9484" y="1574"/>
                    <a:pt x="9348" y="1624"/>
                    <a:pt x="9240" y="1658"/>
                  </a:cubicBezTo>
                  <a:cubicBezTo>
                    <a:pt x="8955" y="1745"/>
                    <a:pt x="8613" y="1646"/>
                    <a:pt x="8383" y="1577"/>
                  </a:cubicBezTo>
                  <a:lnTo>
                    <a:pt x="8332" y="1562"/>
                  </a:lnTo>
                  <a:cubicBezTo>
                    <a:pt x="8337" y="1565"/>
                    <a:pt x="8313" y="1562"/>
                    <a:pt x="8290" y="1559"/>
                  </a:cubicBezTo>
                  <a:cubicBezTo>
                    <a:pt x="8187" y="1549"/>
                    <a:pt x="8065" y="1537"/>
                    <a:pt x="7981" y="1493"/>
                  </a:cubicBezTo>
                  <a:cubicBezTo>
                    <a:pt x="7864" y="1434"/>
                    <a:pt x="7793" y="1347"/>
                    <a:pt x="7732" y="1269"/>
                  </a:cubicBezTo>
                  <a:cubicBezTo>
                    <a:pt x="7695" y="1222"/>
                    <a:pt x="7657" y="1169"/>
                    <a:pt x="7620" y="1151"/>
                  </a:cubicBezTo>
                  <a:cubicBezTo>
                    <a:pt x="7447" y="1048"/>
                    <a:pt x="7437" y="1051"/>
                    <a:pt x="7362" y="1082"/>
                  </a:cubicBezTo>
                  <a:cubicBezTo>
                    <a:pt x="7344" y="1092"/>
                    <a:pt x="7334" y="1104"/>
                    <a:pt x="7316" y="1160"/>
                  </a:cubicBezTo>
                  <a:cubicBezTo>
                    <a:pt x="7292" y="1219"/>
                    <a:pt x="7264" y="1303"/>
                    <a:pt x="7161" y="1369"/>
                  </a:cubicBezTo>
                  <a:cubicBezTo>
                    <a:pt x="7072" y="1422"/>
                    <a:pt x="6922" y="1450"/>
                    <a:pt x="6538" y="1496"/>
                  </a:cubicBezTo>
                  <a:cubicBezTo>
                    <a:pt x="6473" y="1506"/>
                    <a:pt x="6421" y="1512"/>
                    <a:pt x="6393" y="1515"/>
                  </a:cubicBezTo>
                  <a:cubicBezTo>
                    <a:pt x="6140" y="1559"/>
                    <a:pt x="5887" y="1552"/>
                    <a:pt x="5644" y="1549"/>
                  </a:cubicBezTo>
                  <a:cubicBezTo>
                    <a:pt x="5569" y="1549"/>
                    <a:pt x="5498" y="1546"/>
                    <a:pt x="5428" y="1546"/>
                  </a:cubicBezTo>
                  <a:lnTo>
                    <a:pt x="5119" y="1546"/>
                  </a:lnTo>
                  <a:cubicBezTo>
                    <a:pt x="4913" y="1546"/>
                    <a:pt x="4707" y="1549"/>
                    <a:pt x="4505" y="1546"/>
                  </a:cubicBezTo>
                  <a:cubicBezTo>
                    <a:pt x="4285" y="1543"/>
                    <a:pt x="4117" y="1506"/>
                    <a:pt x="3972" y="1474"/>
                  </a:cubicBezTo>
                  <a:cubicBezTo>
                    <a:pt x="3943" y="1468"/>
                    <a:pt x="3920" y="1462"/>
                    <a:pt x="3892" y="1459"/>
                  </a:cubicBezTo>
                  <a:cubicBezTo>
                    <a:pt x="3901" y="1608"/>
                    <a:pt x="3911" y="1761"/>
                    <a:pt x="3934" y="1917"/>
                  </a:cubicBezTo>
                  <a:cubicBezTo>
                    <a:pt x="4023" y="2511"/>
                    <a:pt x="3958" y="3318"/>
                    <a:pt x="3723" y="3894"/>
                  </a:cubicBezTo>
                  <a:cubicBezTo>
                    <a:pt x="3442" y="4585"/>
                    <a:pt x="3367" y="5308"/>
                    <a:pt x="3115" y="6005"/>
                  </a:cubicBezTo>
                  <a:cubicBezTo>
                    <a:pt x="2894" y="6612"/>
                    <a:pt x="2454" y="7201"/>
                    <a:pt x="2337" y="7817"/>
                  </a:cubicBezTo>
                  <a:cubicBezTo>
                    <a:pt x="2281" y="8119"/>
                    <a:pt x="2515" y="8328"/>
                    <a:pt x="2337" y="8624"/>
                  </a:cubicBezTo>
                  <a:cubicBezTo>
                    <a:pt x="2131" y="8963"/>
                    <a:pt x="2028" y="9324"/>
                    <a:pt x="1817" y="9661"/>
                  </a:cubicBezTo>
                  <a:cubicBezTo>
                    <a:pt x="1461" y="10230"/>
                    <a:pt x="1368" y="10831"/>
                    <a:pt x="951" y="11392"/>
                  </a:cubicBezTo>
                  <a:cubicBezTo>
                    <a:pt x="740" y="11669"/>
                    <a:pt x="262" y="12180"/>
                    <a:pt x="1166" y="12064"/>
                  </a:cubicBezTo>
                  <a:cubicBezTo>
                    <a:pt x="1822" y="11980"/>
                    <a:pt x="1686" y="11666"/>
                    <a:pt x="2047" y="11323"/>
                  </a:cubicBezTo>
                  <a:cubicBezTo>
                    <a:pt x="2440" y="10946"/>
                    <a:pt x="2332" y="10532"/>
                    <a:pt x="2646" y="10162"/>
                  </a:cubicBezTo>
                  <a:cubicBezTo>
                    <a:pt x="2852" y="9922"/>
                    <a:pt x="2403" y="9243"/>
                    <a:pt x="2688" y="9044"/>
                  </a:cubicBezTo>
                  <a:cubicBezTo>
                    <a:pt x="2707" y="9032"/>
                    <a:pt x="3264" y="9987"/>
                    <a:pt x="3330" y="10081"/>
                  </a:cubicBezTo>
                  <a:cubicBezTo>
                    <a:pt x="3513" y="10349"/>
                    <a:pt x="4768" y="10128"/>
                    <a:pt x="4768" y="10240"/>
                  </a:cubicBezTo>
                  <a:cubicBezTo>
                    <a:pt x="4768" y="10623"/>
                    <a:pt x="3644" y="10495"/>
                    <a:pt x="3381" y="10701"/>
                  </a:cubicBezTo>
                  <a:cubicBezTo>
                    <a:pt x="3068" y="10943"/>
                    <a:pt x="3161" y="11351"/>
                    <a:pt x="2688" y="11622"/>
                  </a:cubicBezTo>
                  <a:cubicBezTo>
                    <a:pt x="2801" y="11663"/>
                    <a:pt x="3438" y="11859"/>
                    <a:pt x="3381" y="11968"/>
                  </a:cubicBezTo>
                  <a:cubicBezTo>
                    <a:pt x="3222" y="12289"/>
                    <a:pt x="2927" y="12416"/>
                    <a:pt x="2398" y="12257"/>
                  </a:cubicBezTo>
                  <a:cubicBezTo>
                    <a:pt x="1157" y="11890"/>
                    <a:pt x="1546" y="13272"/>
                    <a:pt x="1194" y="13578"/>
                  </a:cubicBezTo>
                  <a:cubicBezTo>
                    <a:pt x="1166" y="13602"/>
                    <a:pt x="787" y="12746"/>
                    <a:pt x="895" y="12687"/>
                  </a:cubicBezTo>
                  <a:cubicBezTo>
                    <a:pt x="506" y="12899"/>
                    <a:pt x="520" y="13388"/>
                    <a:pt x="478" y="13696"/>
                  </a:cubicBezTo>
                  <a:cubicBezTo>
                    <a:pt x="403" y="14238"/>
                    <a:pt x="407" y="15004"/>
                    <a:pt x="0" y="15499"/>
                  </a:cubicBezTo>
                  <a:cubicBezTo>
                    <a:pt x="14" y="15505"/>
                    <a:pt x="23" y="15511"/>
                    <a:pt x="37" y="15517"/>
                  </a:cubicBezTo>
                  <a:cubicBezTo>
                    <a:pt x="201" y="15592"/>
                    <a:pt x="365" y="15673"/>
                    <a:pt x="529" y="15751"/>
                  </a:cubicBezTo>
                  <a:cubicBezTo>
                    <a:pt x="815" y="15891"/>
                    <a:pt x="1110" y="16037"/>
                    <a:pt x="1405" y="16143"/>
                  </a:cubicBezTo>
                  <a:cubicBezTo>
                    <a:pt x="1948" y="16339"/>
                    <a:pt x="2318" y="16598"/>
                    <a:pt x="2684" y="16869"/>
                  </a:cubicBezTo>
                  <a:cubicBezTo>
                    <a:pt x="2974" y="17087"/>
                    <a:pt x="3255" y="17227"/>
                    <a:pt x="3513" y="17292"/>
                  </a:cubicBezTo>
                  <a:cubicBezTo>
                    <a:pt x="3517" y="17242"/>
                    <a:pt x="3513" y="17190"/>
                    <a:pt x="3513" y="17133"/>
                  </a:cubicBezTo>
                  <a:cubicBezTo>
                    <a:pt x="3508" y="16900"/>
                    <a:pt x="3503" y="16613"/>
                    <a:pt x="3864" y="16445"/>
                  </a:cubicBezTo>
                  <a:cubicBezTo>
                    <a:pt x="4042" y="16364"/>
                    <a:pt x="4290" y="16386"/>
                    <a:pt x="4505" y="16408"/>
                  </a:cubicBezTo>
                  <a:cubicBezTo>
                    <a:pt x="4585" y="16417"/>
                    <a:pt x="4688" y="16427"/>
                    <a:pt x="4730" y="16420"/>
                  </a:cubicBezTo>
                  <a:cubicBezTo>
                    <a:pt x="4852" y="16408"/>
                    <a:pt x="4993" y="16336"/>
                    <a:pt x="5128" y="16268"/>
                  </a:cubicBezTo>
                  <a:cubicBezTo>
                    <a:pt x="5325" y="16168"/>
                    <a:pt x="5550" y="16056"/>
                    <a:pt x="5812" y="16075"/>
                  </a:cubicBezTo>
                  <a:lnTo>
                    <a:pt x="6009" y="16090"/>
                  </a:lnTo>
                  <a:lnTo>
                    <a:pt x="6018" y="16221"/>
                  </a:lnTo>
                  <a:cubicBezTo>
                    <a:pt x="6023" y="16280"/>
                    <a:pt x="6070" y="16349"/>
                    <a:pt x="6117" y="16417"/>
                  </a:cubicBezTo>
                  <a:cubicBezTo>
                    <a:pt x="6154" y="16467"/>
                    <a:pt x="6187" y="16520"/>
                    <a:pt x="6210" y="16570"/>
                  </a:cubicBezTo>
                  <a:cubicBezTo>
                    <a:pt x="6299" y="16754"/>
                    <a:pt x="6384" y="16947"/>
                    <a:pt x="6398" y="17133"/>
                  </a:cubicBezTo>
                  <a:cubicBezTo>
                    <a:pt x="6407" y="17261"/>
                    <a:pt x="6393" y="17398"/>
                    <a:pt x="6379" y="17529"/>
                  </a:cubicBezTo>
                  <a:cubicBezTo>
                    <a:pt x="6365" y="17647"/>
                    <a:pt x="6355" y="17769"/>
                    <a:pt x="6360" y="17881"/>
                  </a:cubicBezTo>
                  <a:cubicBezTo>
                    <a:pt x="6374" y="17875"/>
                    <a:pt x="6388" y="17871"/>
                    <a:pt x="6402" y="17865"/>
                  </a:cubicBezTo>
                  <a:cubicBezTo>
                    <a:pt x="6538" y="17822"/>
                    <a:pt x="6655" y="17819"/>
                    <a:pt x="6749" y="17815"/>
                  </a:cubicBezTo>
                  <a:cubicBezTo>
                    <a:pt x="6805" y="17812"/>
                    <a:pt x="6847" y="17812"/>
                    <a:pt x="6889" y="17803"/>
                  </a:cubicBezTo>
                  <a:cubicBezTo>
                    <a:pt x="6964" y="17790"/>
                    <a:pt x="7035" y="17769"/>
                    <a:pt x="7105" y="17750"/>
                  </a:cubicBezTo>
                  <a:cubicBezTo>
                    <a:pt x="7353" y="17682"/>
                    <a:pt x="7690" y="17585"/>
                    <a:pt x="8079" y="17828"/>
                  </a:cubicBezTo>
                  <a:cubicBezTo>
                    <a:pt x="8304" y="17971"/>
                    <a:pt x="8454" y="18158"/>
                    <a:pt x="8599" y="18342"/>
                  </a:cubicBezTo>
                  <a:cubicBezTo>
                    <a:pt x="8678" y="18441"/>
                    <a:pt x="8753" y="18538"/>
                    <a:pt x="8842" y="18622"/>
                  </a:cubicBezTo>
                  <a:cubicBezTo>
                    <a:pt x="8894" y="18672"/>
                    <a:pt x="8959" y="18712"/>
                    <a:pt x="9034" y="18756"/>
                  </a:cubicBezTo>
                  <a:cubicBezTo>
                    <a:pt x="9226" y="18874"/>
                    <a:pt x="9517" y="19052"/>
                    <a:pt x="9240" y="19366"/>
                  </a:cubicBezTo>
                  <a:cubicBezTo>
                    <a:pt x="9137" y="19484"/>
                    <a:pt x="8978" y="19531"/>
                    <a:pt x="8861" y="19565"/>
                  </a:cubicBezTo>
                  <a:cubicBezTo>
                    <a:pt x="8795" y="19584"/>
                    <a:pt x="8739" y="19600"/>
                    <a:pt x="8716" y="19621"/>
                  </a:cubicBezTo>
                  <a:cubicBezTo>
                    <a:pt x="8669" y="19662"/>
                    <a:pt x="8632" y="19724"/>
                    <a:pt x="8594" y="19790"/>
                  </a:cubicBezTo>
                  <a:cubicBezTo>
                    <a:pt x="8557" y="19855"/>
                    <a:pt x="8514" y="19920"/>
                    <a:pt x="8458" y="19979"/>
                  </a:cubicBezTo>
                  <a:lnTo>
                    <a:pt x="8388" y="20057"/>
                  </a:lnTo>
                  <a:cubicBezTo>
                    <a:pt x="8276" y="20176"/>
                    <a:pt x="8173" y="20288"/>
                    <a:pt x="8084" y="20425"/>
                  </a:cubicBezTo>
                  <a:cubicBezTo>
                    <a:pt x="7948" y="20621"/>
                    <a:pt x="7938" y="20705"/>
                    <a:pt x="8121" y="20839"/>
                  </a:cubicBezTo>
                  <a:cubicBezTo>
                    <a:pt x="8182" y="20882"/>
                    <a:pt x="8299" y="20932"/>
                    <a:pt x="8416" y="20982"/>
                  </a:cubicBezTo>
                  <a:cubicBezTo>
                    <a:pt x="8655" y="21082"/>
                    <a:pt x="8945" y="21203"/>
                    <a:pt x="9025" y="21402"/>
                  </a:cubicBezTo>
                  <a:cubicBezTo>
                    <a:pt x="9086" y="21415"/>
                    <a:pt x="9156" y="21427"/>
                    <a:pt x="9226" y="21440"/>
                  </a:cubicBezTo>
                  <a:cubicBezTo>
                    <a:pt x="9498" y="21493"/>
                    <a:pt x="9952" y="21583"/>
                    <a:pt x="10088" y="21493"/>
                  </a:cubicBezTo>
                  <a:cubicBezTo>
                    <a:pt x="10200" y="21418"/>
                    <a:pt x="10154" y="21222"/>
                    <a:pt x="10116" y="21051"/>
                  </a:cubicBezTo>
                  <a:cubicBezTo>
                    <a:pt x="10074" y="20858"/>
                    <a:pt x="10032" y="20661"/>
                    <a:pt x="10140" y="20499"/>
                  </a:cubicBezTo>
                  <a:cubicBezTo>
                    <a:pt x="10318" y="20235"/>
                    <a:pt x="10613" y="20241"/>
                    <a:pt x="10809" y="20247"/>
                  </a:cubicBezTo>
                  <a:cubicBezTo>
                    <a:pt x="10870" y="20250"/>
                    <a:pt x="10940" y="20250"/>
                    <a:pt x="11015" y="20244"/>
                  </a:cubicBezTo>
                  <a:cubicBezTo>
                    <a:pt x="11207" y="20225"/>
                    <a:pt x="11254" y="20188"/>
                    <a:pt x="11390" y="20070"/>
                  </a:cubicBezTo>
                  <a:lnTo>
                    <a:pt x="11423" y="20042"/>
                  </a:lnTo>
                  <a:cubicBezTo>
                    <a:pt x="11493" y="19979"/>
                    <a:pt x="11563" y="19920"/>
                    <a:pt x="11634" y="19861"/>
                  </a:cubicBezTo>
                  <a:cubicBezTo>
                    <a:pt x="11755" y="19761"/>
                    <a:pt x="11872" y="19662"/>
                    <a:pt x="11985" y="19550"/>
                  </a:cubicBezTo>
                  <a:lnTo>
                    <a:pt x="12032" y="19503"/>
                  </a:lnTo>
                  <a:cubicBezTo>
                    <a:pt x="12144" y="19388"/>
                    <a:pt x="12247" y="19285"/>
                    <a:pt x="12514" y="19204"/>
                  </a:cubicBezTo>
                  <a:cubicBezTo>
                    <a:pt x="12706" y="19145"/>
                    <a:pt x="12912" y="19117"/>
                    <a:pt x="13123" y="19098"/>
                  </a:cubicBezTo>
                  <a:cubicBezTo>
                    <a:pt x="13100" y="19033"/>
                    <a:pt x="13081" y="18967"/>
                    <a:pt x="13071" y="18899"/>
                  </a:cubicBezTo>
                  <a:cubicBezTo>
                    <a:pt x="13043" y="18603"/>
                    <a:pt x="13090" y="18354"/>
                    <a:pt x="13221" y="18114"/>
                  </a:cubicBezTo>
                  <a:cubicBezTo>
                    <a:pt x="13404" y="17784"/>
                    <a:pt x="13610" y="17622"/>
                    <a:pt x="14069" y="17448"/>
                  </a:cubicBezTo>
                  <a:lnTo>
                    <a:pt x="14111" y="17432"/>
                  </a:lnTo>
                  <a:cubicBezTo>
                    <a:pt x="14247" y="17379"/>
                    <a:pt x="14434" y="17311"/>
                    <a:pt x="14448" y="17274"/>
                  </a:cubicBezTo>
                  <a:cubicBezTo>
                    <a:pt x="14448" y="17270"/>
                    <a:pt x="14458" y="17233"/>
                    <a:pt x="14345" y="17127"/>
                  </a:cubicBezTo>
                  <a:lnTo>
                    <a:pt x="14284" y="17068"/>
                  </a:lnTo>
                  <a:cubicBezTo>
                    <a:pt x="14088" y="16887"/>
                    <a:pt x="13886" y="16701"/>
                    <a:pt x="13816" y="16461"/>
                  </a:cubicBezTo>
                  <a:cubicBezTo>
                    <a:pt x="13732" y="16178"/>
                    <a:pt x="13690" y="15925"/>
                    <a:pt x="14060" y="15679"/>
                  </a:cubicBezTo>
                  <a:cubicBezTo>
                    <a:pt x="14373" y="15471"/>
                    <a:pt x="14781" y="15446"/>
                    <a:pt x="15142" y="15424"/>
                  </a:cubicBezTo>
                  <a:cubicBezTo>
                    <a:pt x="15423" y="15408"/>
                    <a:pt x="15685" y="15393"/>
                    <a:pt x="15872" y="15296"/>
                  </a:cubicBezTo>
                  <a:cubicBezTo>
                    <a:pt x="16022" y="15222"/>
                    <a:pt x="16041" y="15206"/>
                    <a:pt x="16022" y="15128"/>
                  </a:cubicBezTo>
                  <a:cubicBezTo>
                    <a:pt x="15933" y="15047"/>
                    <a:pt x="15882" y="14954"/>
                    <a:pt x="15858" y="14854"/>
                  </a:cubicBezTo>
                  <a:lnTo>
                    <a:pt x="15872" y="14611"/>
                  </a:lnTo>
                  <a:cubicBezTo>
                    <a:pt x="15849" y="14555"/>
                    <a:pt x="15793" y="14484"/>
                    <a:pt x="15736" y="14418"/>
                  </a:cubicBezTo>
                  <a:cubicBezTo>
                    <a:pt x="15666" y="14331"/>
                    <a:pt x="15591" y="14241"/>
                    <a:pt x="15558" y="14150"/>
                  </a:cubicBezTo>
                  <a:cubicBezTo>
                    <a:pt x="15479" y="13923"/>
                    <a:pt x="15479" y="13923"/>
                    <a:pt x="15249" y="13814"/>
                  </a:cubicBezTo>
                  <a:cubicBezTo>
                    <a:pt x="15193" y="13789"/>
                    <a:pt x="15123" y="13755"/>
                    <a:pt x="15043" y="13718"/>
                  </a:cubicBezTo>
                  <a:cubicBezTo>
                    <a:pt x="14786" y="13590"/>
                    <a:pt x="14495" y="13347"/>
                    <a:pt x="14458" y="13120"/>
                  </a:cubicBezTo>
                  <a:cubicBezTo>
                    <a:pt x="14434" y="12974"/>
                    <a:pt x="14505" y="12830"/>
                    <a:pt x="14659" y="12706"/>
                  </a:cubicBezTo>
                  <a:cubicBezTo>
                    <a:pt x="14992" y="12438"/>
                    <a:pt x="15657" y="12295"/>
                    <a:pt x="16055" y="12248"/>
                  </a:cubicBezTo>
                  <a:cubicBezTo>
                    <a:pt x="16088" y="12067"/>
                    <a:pt x="15924" y="11962"/>
                    <a:pt x="15600" y="11768"/>
                  </a:cubicBezTo>
                  <a:lnTo>
                    <a:pt x="15521" y="11722"/>
                  </a:lnTo>
                  <a:cubicBezTo>
                    <a:pt x="15235" y="11554"/>
                    <a:pt x="15174" y="11491"/>
                    <a:pt x="15170" y="11189"/>
                  </a:cubicBezTo>
                  <a:cubicBezTo>
                    <a:pt x="15170" y="11124"/>
                    <a:pt x="15174" y="11052"/>
                    <a:pt x="15184" y="10981"/>
                  </a:cubicBezTo>
                  <a:cubicBezTo>
                    <a:pt x="15198" y="10878"/>
                    <a:pt x="15207" y="10775"/>
                    <a:pt x="15188" y="10697"/>
                  </a:cubicBezTo>
                  <a:cubicBezTo>
                    <a:pt x="15137" y="10523"/>
                    <a:pt x="14893" y="10411"/>
                    <a:pt x="14612" y="10280"/>
                  </a:cubicBezTo>
                  <a:cubicBezTo>
                    <a:pt x="14355" y="10162"/>
                    <a:pt x="14088" y="10037"/>
                    <a:pt x="13928" y="9844"/>
                  </a:cubicBezTo>
                  <a:cubicBezTo>
                    <a:pt x="13732" y="9604"/>
                    <a:pt x="13694" y="9246"/>
                    <a:pt x="13830" y="8975"/>
                  </a:cubicBezTo>
                  <a:cubicBezTo>
                    <a:pt x="13933" y="8779"/>
                    <a:pt x="14116" y="8636"/>
                    <a:pt x="14364" y="8561"/>
                  </a:cubicBezTo>
                  <a:cubicBezTo>
                    <a:pt x="14486" y="8524"/>
                    <a:pt x="14612" y="8505"/>
                    <a:pt x="14729" y="8483"/>
                  </a:cubicBezTo>
                  <a:cubicBezTo>
                    <a:pt x="14851" y="8462"/>
                    <a:pt x="14968" y="8443"/>
                    <a:pt x="15076" y="8409"/>
                  </a:cubicBezTo>
                  <a:cubicBezTo>
                    <a:pt x="15212" y="8365"/>
                    <a:pt x="15357" y="8328"/>
                    <a:pt x="15507" y="8294"/>
                  </a:cubicBezTo>
                  <a:cubicBezTo>
                    <a:pt x="15811" y="8219"/>
                    <a:pt x="16102" y="8147"/>
                    <a:pt x="16298" y="8007"/>
                  </a:cubicBezTo>
                  <a:cubicBezTo>
                    <a:pt x="16584" y="7802"/>
                    <a:pt x="16579" y="7593"/>
                    <a:pt x="16570" y="7303"/>
                  </a:cubicBezTo>
                  <a:cubicBezTo>
                    <a:pt x="16570" y="7247"/>
                    <a:pt x="16565" y="7191"/>
                    <a:pt x="16565" y="7132"/>
                  </a:cubicBezTo>
                  <a:cubicBezTo>
                    <a:pt x="16565" y="7076"/>
                    <a:pt x="16556" y="7008"/>
                    <a:pt x="16547" y="6933"/>
                  </a:cubicBezTo>
                  <a:cubicBezTo>
                    <a:pt x="16509" y="6593"/>
                    <a:pt x="16448" y="6080"/>
                    <a:pt x="17095" y="5986"/>
                  </a:cubicBezTo>
                  <a:cubicBezTo>
                    <a:pt x="17610" y="5912"/>
                    <a:pt x="18186" y="5989"/>
                    <a:pt x="18668" y="6061"/>
                  </a:cubicBezTo>
                  <a:cubicBezTo>
                    <a:pt x="18668" y="6036"/>
                    <a:pt x="18673" y="6011"/>
                    <a:pt x="18673" y="5986"/>
                  </a:cubicBezTo>
                  <a:cubicBezTo>
                    <a:pt x="18682" y="5818"/>
                    <a:pt x="18696" y="5625"/>
                    <a:pt x="18874" y="5463"/>
                  </a:cubicBezTo>
                  <a:cubicBezTo>
                    <a:pt x="18987" y="5364"/>
                    <a:pt x="19380" y="5142"/>
                    <a:pt x="19699" y="5183"/>
                  </a:cubicBezTo>
                  <a:cubicBezTo>
                    <a:pt x="19839" y="5202"/>
                    <a:pt x="19994" y="5286"/>
                    <a:pt x="20232" y="5420"/>
                  </a:cubicBezTo>
                  <a:cubicBezTo>
                    <a:pt x="20307" y="5463"/>
                    <a:pt x="20373" y="5501"/>
                    <a:pt x="20420" y="5519"/>
                  </a:cubicBezTo>
                  <a:cubicBezTo>
                    <a:pt x="20495" y="5550"/>
                    <a:pt x="20588" y="5606"/>
                    <a:pt x="20687" y="5666"/>
                  </a:cubicBezTo>
                  <a:cubicBezTo>
                    <a:pt x="20752" y="5703"/>
                    <a:pt x="20855" y="5768"/>
                    <a:pt x="20944" y="5812"/>
                  </a:cubicBezTo>
                  <a:cubicBezTo>
                    <a:pt x="20977" y="5610"/>
                    <a:pt x="20963" y="5357"/>
                    <a:pt x="20930" y="5177"/>
                  </a:cubicBezTo>
                  <a:cubicBezTo>
                    <a:pt x="20888" y="4971"/>
                    <a:pt x="20701" y="4828"/>
                    <a:pt x="20481" y="4660"/>
                  </a:cubicBezTo>
                  <a:cubicBezTo>
                    <a:pt x="20410" y="4607"/>
                    <a:pt x="20340" y="4554"/>
                    <a:pt x="20270" y="4498"/>
                  </a:cubicBezTo>
                  <a:cubicBezTo>
                    <a:pt x="19933" y="4215"/>
                    <a:pt x="19876" y="4068"/>
                    <a:pt x="19876" y="3710"/>
                  </a:cubicBezTo>
                  <a:cubicBezTo>
                    <a:pt x="19872" y="3399"/>
                    <a:pt x="19994" y="3305"/>
                    <a:pt x="20186" y="3178"/>
                  </a:cubicBezTo>
                  <a:cubicBezTo>
                    <a:pt x="20246" y="3137"/>
                    <a:pt x="20321" y="3087"/>
                    <a:pt x="20406" y="3013"/>
                  </a:cubicBezTo>
                  <a:cubicBezTo>
                    <a:pt x="20471" y="2957"/>
                    <a:pt x="20527" y="2901"/>
                    <a:pt x="20584" y="2845"/>
                  </a:cubicBezTo>
                  <a:cubicBezTo>
                    <a:pt x="20743" y="2695"/>
                    <a:pt x="20893" y="2552"/>
                    <a:pt x="21113" y="2409"/>
                  </a:cubicBezTo>
                  <a:lnTo>
                    <a:pt x="21188" y="2362"/>
                  </a:lnTo>
                  <a:cubicBezTo>
                    <a:pt x="21342" y="2262"/>
                    <a:pt x="21600" y="2100"/>
                    <a:pt x="21586" y="1988"/>
                  </a:cubicBezTo>
                  <a:cubicBezTo>
                    <a:pt x="21581" y="1945"/>
                    <a:pt x="21553" y="1926"/>
                    <a:pt x="21530" y="1914"/>
                  </a:cubicBezTo>
                  <a:cubicBezTo>
                    <a:pt x="21399" y="1854"/>
                    <a:pt x="21085" y="1867"/>
                    <a:pt x="20869" y="1914"/>
                  </a:cubicBezTo>
                  <a:cubicBezTo>
                    <a:pt x="20771" y="1935"/>
                    <a:pt x="20748" y="1948"/>
                    <a:pt x="20748" y="1951"/>
                  </a:cubicBezTo>
                  <a:cubicBezTo>
                    <a:pt x="20748" y="1951"/>
                    <a:pt x="20743" y="1966"/>
                    <a:pt x="20738" y="1979"/>
                  </a:cubicBezTo>
                  <a:cubicBezTo>
                    <a:pt x="20720" y="2022"/>
                    <a:pt x="20696" y="2091"/>
                    <a:pt x="20621" y="2169"/>
                  </a:cubicBezTo>
                  <a:cubicBezTo>
                    <a:pt x="20574" y="2216"/>
                    <a:pt x="20527" y="2259"/>
                    <a:pt x="20481" y="2300"/>
                  </a:cubicBezTo>
                  <a:cubicBezTo>
                    <a:pt x="20368" y="2396"/>
                    <a:pt x="20317" y="2446"/>
                    <a:pt x="20312" y="2539"/>
                  </a:cubicBezTo>
                  <a:lnTo>
                    <a:pt x="20307" y="2658"/>
                  </a:lnTo>
                  <a:lnTo>
                    <a:pt x="20134" y="2686"/>
                  </a:lnTo>
                  <a:cubicBezTo>
                    <a:pt x="19408" y="2801"/>
                    <a:pt x="18921" y="2589"/>
                    <a:pt x="18500" y="2343"/>
                  </a:cubicBezTo>
                  <a:cubicBezTo>
                    <a:pt x="18378" y="2272"/>
                    <a:pt x="18256" y="2188"/>
                    <a:pt x="18148" y="2110"/>
                  </a:cubicBezTo>
                  <a:cubicBezTo>
                    <a:pt x="18120" y="2088"/>
                    <a:pt x="18087" y="2057"/>
                    <a:pt x="18055" y="2022"/>
                  </a:cubicBezTo>
                  <a:cubicBezTo>
                    <a:pt x="18036" y="2004"/>
                    <a:pt x="18022" y="1985"/>
                    <a:pt x="18003" y="1973"/>
                  </a:cubicBezTo>
                  <a:cubicBezTo>
                    <a:pt x="17952" y="1945"/>
                    <a:pt x="17914" y="1938"/>
                    <a:pt x="17849" y="1926"/>
                  </a:cubicBezTo>
                  <a:cubicBezTo>
                    <a:pt x="17778" y="1913"/>
                    <a:pt x="17689" y="1898"/>
                    <a:pt x="17577" y="1851"/>
                  </a:cubicBezTo>
                  <a:cubicBezTo>
                    <a:pt x="16949" y="1583"/>
                    <a:pt x="16907" y="1238"/>
                    <a:pt x="16907" y="814"/>
                  </a:cubicBezTo>
                  <a:cubicBezTo>
                    <a:pt x="16907" y="743"/>
                    <a:pt x="16912" y="677"/>
                    <a:pt x="16917" y="615"/>
                  </a:cubicBezTo>
                  <a:cubicBezTo>
                    <a:pt x="16945" y="304"/>
                    <a:pt x="16940" y="226"/>
                    <a:pt x="16598" y="1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2442F742-9FFA-4543-828A-FD77CA78AF2C}"/>
                </a:ext>
              </a:extLst>
            </p:cNvPr>
            <p:cNvSpPr/>
            <p:nvPr/>
          </p:nvSpPr>
          <p:spPr>
            <a:xfrm>
              <a:off x="5866625" y="998863"/>
              <a:ext cx="875774" cy="56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0" extrusionOk="0">
                  <a:moveTo>
                    <a:pt x="13188" y="17047"/>
                  </a:moveTo>
                  <a:cubicBezTo>
                    <a:pt x="13423" y="16864"/>
                    <a:pt x="13616" y="17003"/>
                    <a:pt x="13758" y="17097"/>
                  </a:cubicBezTo>
                  <a:cubicBezTo>
                    <a:pt x="13819" y="17142"/>
                    <a:pt x="13880" y="17180"/>
                    <a:pt x="13933" y="17197"/>
                  </a:cubicBezTo>
                  <a:cubicBezTo>
                    <a:pt x="13976" y="17208"/>
                    <a:pt x="14019" y="17208"/>
                    <a:pt x="14065" y="17202"/>
                  </a:cubicBezTo>
                  <a:cubicBezTo>
                    <a:pt x="14133" y="17197"/>
                    <a:pt x="14218" y="17191"/>
                    <a:pt x="14322" y="17236"/>
                  </a:cubicBezTo>
                  <a:cubicBezTo>
                    <a:pt x="14375" y="17258"/>
                    <a:pt x="14418" y="17302"/>
                    <a:pt x="14457" y="17341"/>
                  </a:cubicBezTo>
                  <a:cubicBezTo>
                    <a:pt x="14486" y="17369"/>
                    <a:pt x="14514" y="17396"/>
                    <a:pt x="14536" y="17402"/>
                  </a:cubicBezTo>
                  <a:cubicBezTo>
                    <a:pt x="14878" y="17518"/>
                    <a:pt x="15516" y="17485"/>
                    <a:pt x="15941" y="17396"/>
                  </a:cubicBezTo>
                  <a:cubicBezTo>
                    <a:pt x="16116" y="17363"/>
                    <a:pt x="16315" y="17247"/>
                    <a:pt x="16501" y="17075"/>
                  </a:cubicBezTo>
                  <a:cubicBezTo>
                    <a:pt x="16565" y="17014"/>
                    <a:pt x="16618" y="16953"/>
                    <a:pt x="16668" y="16892"/>
                  </a:cubicBezTo>
                  <a:cubicBezTo>
                    <a:pt x="16811" y="16720"/>
                    <a:pt x="16971" y="16538"/>
                    <a:pt x="17228" y="16549"/>
                  </a:cubicBezTo>
                  <a:cubicBezTo>
                    <a:pt x="17385" y="16549"/>
                    <a:pt x="17514" y="16615"/>
                    <a:pt x="17631" y="16671"/>
                  </a:cubicBezTo>
                  <a:cubicBezTo>
                    <a:pt x="17745" y="16726"/>
                    <a:pt x="17849" y="16770"/>
                    <a:pt x="17952" y="16770"/>
                  </a:cubicBezTo>
                  <a:cubicBezTo>
                    <a:pt x="18066" y="16765"/>
                    <a:pt x="18141" y="16726"/>
                    <a:pt x="18234" y="16676"/>
                  </a:cubicBezTo>
                  <a:cubicBezTo>
                    <a:pt x="18312" y="16632"/>
                    <a:pt x="18401" y="16587"/>
                    <a:pt x="18519" y="16560"/>
                  </a:cubicBezTo>
                  <a:cubicBezTo>
                    <a:pt x="18640" y="16532"/>
                    <a:pt x="18744" y="16532"/>
                    <a:pt x="18844" y="16532"/>
                  </a:cubicBezTo>
                  <a:cubicBezTo>
                    <a:pt x="19008" y="16532"/>
                    <a:pt x="19115" y="16532"/>
                    <a:pt x="19264" y="16399"/>
                  </a:cubicBezTo>
                  <a:lnTo>
                    <a:pt x="19468" y="16222"/>
                  </a:lnTo>
                  <a:cubicBezTo>
                    <a:pt x="19689" y="16033"/>
                    <a:pt x="19896" y="15856"/>
                    <a:pt x="20085" y="15634"/>
                  </a:cubicBezTo>
                  <a:cubicBezTo>
                    <a:pt x="20234" y="15457"/>
                    <a:pt x="20320" y="15418"/>
                    <a:pt x="20441" y="15368"/>
                  </a:cubicBezTo>
                  <a:cubicBezTo>
                    <a:pt x="20477" y="15352"/>
                    <a:pt x="20516" y="15335"/>
                    <a:pt x="20563" y="15313"/>
                  </a:cubicBezTo>
                  <a:cubicBezTo>
                    <a:pt x="20627" y="15014"/>
                    <a:pt x="20719" y="14731"/>
                    <a:pt x="20805" y="14581"/>
                  </a:cubicBezTo>
                  <a:cubicBezTo>
                    <a:pt x="20862" y="14482"/>
                    <a:pt x="20933" y="14432"/>
                    <a:pt x="20987" y="14393"/>
                  </a:cubicBezTo>
                  <a:cubicBezTo>
                    <a:pt x="21008" y="14376"/>
                    <a:pt x="21044" y="14354"/>
                    <a:pt x="21051" y="14338"/>
                  </a:cubicBezTo>
                  <a:cubicBezTo>
                    <a:pt x="21105" y="14243"/>
                    <a:pt x="21126" y="14121"/>
                    <a:pt x="21155" y="13966"/>
                  </a:cubicBezTo>
                  <a:cubicBezTo>
                    <a:pt x="21169" y="13878"/>
                    <a:pt x="21187" y="13783"/>
                    <a:pt x="21208" y="13695"/>
                  </a:cubicBezTo>
                  <a:cubicBezTo>
                    <a:pt x="21237" y="13584"/>
                    <a:pt x="21272" y="13473"/>
                    <a:pt x="21308" y="13357"/>
                  </a:cubicBezTo>
                  <a:cubicBezTo>
                    <a:pt x="21361" y="13196"/>
                    <a:pt x="21418" y="13024"/>
                    <a:pt x="21436" y="12869"/>
                  </a:cubicBezTo>
                  <a:cubicBezTo>
                    <a:pt x="21461" y="12675"/>
                    <a:pt x="21454" y="12459"/>
                    <a:pt x="21447" y="12226"/>
                  </a:cubicBezTo>
                  <a:cubicBezTo>
                    <a:pt x="21436" y="11977"/>
                    <a:pt x="21429" y="11722"/>
                    <a:pt x="21458" y="11462"/>
                  </a:cubicBezTo>
                  <a:cubicBezTo>
                    <a:pt x="21472" y="11340"/>
                    <a:pt x="21490" y="11262"/>
                    <a:pt x="21504" y="11207"/>
                  </a:cubicBezTo>
                  <a:cubicBezTo>
                    <a:pt x="21490" y="11168"/>
                    <a:pt x="21465" y="11113"/>
                    <a:pt x="21426" y="11029"/>
                  </a:cubicBezTo>
                  <a:cubicBezTo>
                    <a:pt x="21376" y="10919"/>
                    <a:pt x="21319" y="10808"/>
                    <a:pt x="21265" y="10703"/>
                  </a:cubicBezTo>
                  <a:cubicBezTo>
                    <a:pt x="21151" y="10470"/>
                    <a:pt x="21030" y="10237"/>
                    <a:pt x="20941" y="9954"/>
                  </a:cubicBezTo>
                  <a:cubicBezTo>
                    <a:pt x="20919" y="9888"/>
                    <a:pt x="20891" y="9810"/>
                    <a:pt x="20862" y="9727"/>
                  </a:cubicBezTo>
                  <a:cubicBezTo>
                    <a:pt x="20741" y="9384"/>
                    <a:pt x="20588" y="8957"/>
                    <a:pt x="20620" y="8558"/>
                  </a:cubicBezTo>
                  <a:cubicBezTo>
                    <a:pt x="20634" y="8381"/>
                    <a:pt x="20677" y="8214"/>
                    <a:pt x="20716" y="8054"/>
                  </a:cubicBezTo>
                  <a:cubicBezTo>
                    <a:pt x="20773" y="7821"/>
                    <a:pt x="20823" y="7622"/>
                    <a:pt x="20780" y="7439"/>
                  </a:cubicBezTo>
                  <a:cubicBezTo>
                    <a:pt x="20752" y="7311"/>
                    <a:pt x="20580" y="7211"/>
                    <a:pt x="20452" y="7134"/>
                  </a:cubicBezTo>
                  <a:cubicBezTo>
                    <a:pt x="20395" y="7101"/>
                    <a:pt x="20341" y="7067"/>
                    <a:pt x="20299" y="7034"/>
                  </a:cubicBezTo>
                  <a:lnTo>
                    <a:pt x="20252" y="7001"/>
                  </a:lnTo>
                  <a:cubicBezTo>
                    <a:pt x="20031" y="6840"/>
                    <a:pt x="19782" y="6663"/>
                    <a:pt x="19603" y="6353"/>
                  </a:cubicBezTo>
                  <a:cubicBezTo>
                    <a:pt x="19535" y="6236"/>
                    <a:pt x="19486" y="6109"/>
                    <a:pt x="19443" y="5976"/>
                  </a:cubicBezTo>
                  <a:cubicBezTo>
                    <a:pt x="19436" y="5976"/>
                    <a:pt x="19432" y="5981"/>
                    <a:pt x="19425" y="5981"/>
                  </a:cubicBezTo>
                  <a:cubicBezTo>
                    <a:pt x="19307" y="5987"/>
                    <a:pt x="19182" y="5976"/>
                    <a:pt x="19054" y="5965"/>
                  </a:cubicBezTo>
                  <a:cubicBezTo>
                    <a:pt x="18847" y="5943"/>
                    <a:pt x="18633" y="5920"/>
                    <a:pt x="18473" y="6009"/>
                  </a:cubicBezTo>
                  <a:cubicBezTo>
                    <a:pt x="18394" y="6053"/>
                    <a:pt x="18309" y="6142"/>
                    <a:pt x="18216" y="6242"/>
                  </a:cubicBezTo>
                  <a:cubicBezTo>
                    <a:pt x="18056" y="6414"/>
                    <a:pt x="17859" y="6613"/>
                    <a:pt x="17638" y="6613"/>
                  </a:cubicBezTo>
                  <a:cubicBezTo>
                    <a:pt x="17581" y="6613"/>
                    <a:pt x="17521" y="6602"/>
                    <a:pt x="17460" y="6569"/>
                  </a:cubicBezTo>
                  <a:lnTo>
                    <a:pt x="17353" y="6519"/>
                  </a:lnTo>
                  <a:lnTo>
                    <a:pt x="17339" y="6347"/>
                  </a:lnTo>
                  <a:cubicBezTo>
                    <a:pt x="17285" y="5771"/>
                    <a:pt x="17107" y="5782"/>
                    <a:pt x="17039" y="5787"/>
                  </a:cubicBezTo>
                  <a:cubicBezTo>
                    <a:pt x="17007" y="5787"/>
                    <a:pt x="16982" y="5826"/>
                    <a:pt x="16929" y="5909"/>
                  </a:cubicBezTo>
                  <a:cubicBezTo>
                    <a:pt x="16879" y="5981"/>
                    <a:pt x="16822" y="6076"/>
                    <a:pt x="16736" y="6131"/>
                  </a:cubicBezTo>
                  <a:cubicBezTo>
                    <a:pt x="16547" y="6253"/>
                    <a:pt x="16287" y="6214"/>
                    <a:pt x="16212" y="6197"/>
                  </a:cubicBezTo>
                  <a:cubicBezTo>
                    <a:pt x="15873" y="6131"/>
                    <a:pt x="15506" y="5760"/>
                    <a:pt x="15317" y="5294"/>
                  </a:cubicBezTo>
                  <a:cubicBezTo>
                    <a:pt x="15249" y="5128"/>
                    <a:pt x="15235" y="5001"/>
                    <a:pt x="15224" y="4890"/>
                  </a:cubicBezTo>
                  <a:cubicBezTo>
                    <a:pt x="15217" y="4834"/>
                    <a:pt x="15213" y="4773"/>
                    <a:pt x="15192" y="4696"/>
                  </a:cubicBezTo>
                  <a:cubicBezTo>
                    <a:pt x="15181" y="4651"/>
                    <a:pt x="15149" y="4596"/>
                    <a:pt x="15117" y="4535"/>
                  </a:cubicBezTo>
                  <a:cubicBezTo>
                    <a:pt x="15064" y="4441"/>
                    <a:pt x="14999" y="4319"/>
                    <a:pt x="14964" y="4158"/>
                  </a:cubicBezTo>
                  <a:cubicBezTo>
                    <a:pt x="14924" y="3981"/>
                    <a:pt x="14932" y="3815"/>
                    <a:pt x="14935" y="3676"/>
                  </a:cubicBezTo>
                  <a:cubicBezTo>
                    <a:pt x="14939" y="3576"/>
                    <a:pt x="14942" y="3493"/>
                    <a:pt x="14928" y="3421"/>
                  </a:cubicBezTo>
                  <a:cubicBezTo>
                    <a:pt x="14914" y="3333"/>
                    <a:pt x="14857" y="3222"/>
                    <a:pt x="14803" y="3122"/>
                  </a:cubicBezTo>
                  <a:cubicBezTo>
                    <a:pt x="14760" y="3039"/>
                    <a:pt x="14718" y="2956"/>
                    <a:pt x="14686" y="2873"/>
                  </a:cubicBezTo>
                  <a:cubicBezTo>
                    <a:pt x="14653" y="2795"/>
                    <a:pt x="14632" y="2717"/>
                    <a:pt x="14614" y="2645"/>
                  </a:cubicBezTo>
                  <a:cubicBezTo>
                    <a:pt x="14575" y="2507"/>
                    <a:pt x="14564" y="2485"/>
                    <a:pt x="14518" y="2452"/>
                  </a:cubicBezTo>
                  <a:cubicBezTo>
                    <a:pt x="14464" y="2418"/>
                    <a:pt x="14283" y="2446"/>
                    <a:pt x="14047" y="2568"/>
                  </a:cubicBezTo>
                  <a:cubicBezTo>
                    <a:pt x="13794" y="2701"/>
                    <a:pt x="13730" y="2839"/>
                    <a:pt x="13594" y="3144"/>
                  </a:cubicBezTo>
                  <a:cubicBezTo>
                    <a:pt x="13562" y="3211"/>
                    <a:pt x="13530" y="3283"/>
                    <a:pt x="13494" y="3366"/>
                  </a:cubicBezTo>
                  <a:cubicBezTo>
                    <a:pt x="13366" y="3637"/>
                    <a:pt x="13095" y="3975"/>
                    <a:pt x="12874" y="4081"/>
                  </a:cubicBezTo>
                  <a:cubicBezTo>
                    <a:pt x="12728" y="4147"/>
                    <a:pt x="12592" y="4153"/>
                    <a:pt x="12460" y="4153"/>
                  </a:cubicBezTo>
                  <a:cubicBezTo>
                    <a:pt x="12335" y="4158"/>
                    <a:pt x="12218" y="4164"/>
                    <a:pt x="12118" y="4219"/>
                  </a:cubicBezTo>
                  <a:cubicBezTo>
                    <a:pt x="12000" y="4286"/>
                    <a:pt x="11890" y="4413"/>
                    <a:pt x="11776" y="4546"/>
                  </a:cubicBezTo>
                  <a:cubicBezTo>
                    <a:pt x="11662" y="4679"/>
                    <a:pt x="11540" y="4818"/>
                    <a:pt x="11401" y="4917"/>
                  </a:cubicBezTo>
                  <a:cubicBezTo>
                    <a:pt x="11095" y="5128"/>
                    <a:pt x="10952" y="5200"/>
                    <a:pt x="10852" y="5189"/>
                  </a:cubicBezTo>
                  <a:cubicBezTo>
                    <a:pt x="10577" y="5167"/>
                    <a:pt x="10513" y="4895"/>
                    <a:pt x="10478" y="4735"/>
                  </a:cubicBezTo>
                  <a:cubicBezTo>
                    <a:pt x="10467" y="4696"/>
                    <a:pt x="10460" y="4651"/>
                    <a:pt x="10442" y="4607"/>
                  </a:cubicBezTo>
                  <a:cubicBezTo>
                    <a:pt x="10331" y="4313"/>
                    <a:pt x="10199" y="4236"/>
                    <a:pt x="9971" y="4319"/>
                  </a:cubicBezTo>
                  <a:cubicBezTo>
                    <a:pt x="9825" y="4374"/>
                    <a:pt x="9661" y="4518"/>
                    <a:pt x="9493" y="4668"/>
                  </a:cubicBezTo>
                  <a:cubicBezTo>
                    <a:pt x="9147" y="4973"/>
                    <a:pt x="8755" y="5322"/>
                    <a:pt x="8338" y="5023"/>
                  </a:cubicBezTo>
                  <a:cubicBezTo>
                    <a:pt x="8202" y="4928"/>
                    <a:pt x="8074" y="4740"/>
                    <a:pt x="7949" y="4563"/>
                  </a:cubicBezTo>
                  <a:cubicBezTo>
                    <a:pt x="7832" y="4391"/>
                    <a:pt x="7696" y="4197"/>
                    <a:pt x="7607" y="4164"/>
                  </a:cubicBezTo>
                  <a:cubicBezTo>
                    <a:pt x="7582" y="4153"/>
                    <a:pt x="7429" y="4131"/>
                    <a:pt x="6990" y="4651"/>
                  </a:cubicBezTo>
                  <a:cubicBezTo>
                    <a:pt x="6815" y="4862"/>
                    <a:pt x="6630" y="5023"/>
                    <a:pt x="6448" y="5172"/>
                  </a:cubicBezTo>
                  <a:cubicBezTo>
                    <a:pt x="6316" y="5283"/>
                    <a:pt x="6184" y="5400"/>
                    <a:pt x="6056" y="5532"/>
                  </a:cubicBezTo>
                  <a:cubicBezTo>
                    <a:pt x="5981" y="5610"/>
                    <a:pt x="5916" y="5704"/>
                    <a:pt x="5856" y="5787"/>
                  </a:cubicBezTo>
                  <a:cubicBezTo>
                    <a:pt x="5670" y="6053"/>
                    <a:pt x="5460" y="6353"/>
                    <a:pt x="5050" y="6192"/>
                  </a:cubicBezTo>
                  <a:cubicBezTo>
                    <a:pt x="4922" y="6142"/>
                    <a:pt x="4854" y="6064"/>
                    <a:pt x="4793" y="5998"/>
                  </a:cubicBezTo>
                  <a:cubicBezTo>
                    <a:pt x="4765" y="5965"/>
                    <a:pt x="4736" y="5931"/>
                    <a:pt x="4693" y="5898"/>
                  </a:cubicBezTo>
                  <a:cubicBezTo>
                    <a:pt x="4626" y="5843"/>
                    <a:pt x="4551" y="5832"/>
                    <a:pt x="4465" y="5821"/>
                  </a:cubicBezTo>
                  <a:cubicBezTo>
                    <a:pt x="4376" y="5810"/>
                    <a:pt x="4276" y="5793"/>
                    <a:pt x="4173" y="5726"/>
                  </a:cubicBezTo>
                  <a:cubicBezTo>
                    <a:pt x="3998" y="5616"/>
                    <a:pt x="3702" y="5183"/>
                    <a:pt x="3666" y="4823"/>
                  </a:cubicBezTo>
                  <a:cubicBezTo>
                    <a:pt x="3641" y="4579"/>
                    <a:pt x="3705" y="4341"/>
                    <a:pt x="3759" y="4131"/>
                  </a:cubicBezTo>
                  <a:cubicBezTo>
                    <a:pt x="3788" y="4020"/>
                    <a:pt x="3816" y="3920"/>
                    <a:pt x="3823" y="3831"/>
                  </a:cubicBezTo>
                  <a:lnTo>
                    <a:pt x="3845" y="3643"/>
                  </a:lnTo>
                  <a:lnTo>
                    <a:pt x="3966" y="3610"/>
                  </a:lnTo>
                  <a:cubicBezTo>
                    <a:pt x="3998" y="3599"/>
                    <a:pt x="4030" y="3587"/>
                    <a:pt x="4066" y="3576"/>
                  </a:cubicBezTo>
                  <a:cubicBezTo>
                    <a:pt x="4087" y="3477"/>
                    <a:pt x="4119" y="3394"/>
                    <a:pt x="4148" y="3321"/>
                  </a:cubicBezTo>
                  <a:cubicBezTo>
                    <a:pt x="4183" y="3227"/>
                    <a:pt x="4205" y="3172"/>
                    <a:pt x="4208" y="3105"/>
                  </a:cubicBezTo>
                  <a:cubicBezTo>
                    <a:pt x="4215" y="2989"/>
                    <a:pt x="4198" y="2956"/>
                    <a:pt x="4083" y="2828"/>
                  </a:cubicBezTo>
                  <a:cubicBezTo>
                    <a:pt x="4051" y="2795"/>
                    <a:pt x="4023" y="2756"/>
                    <a:pt x="3991" y="2717"/>
                  </a:cubicBezTo>
                  <a:cubicBezTo>
                    <a:pt x="3837" y="2518"/>
                    <a:pt x="3677" y="2435"/>
                    <a:pt x="3492" y="2335"/>
                  </a:cubicBezTo>
                  <a:cubicBezTo>
                    <a:pt x="3392" y="2280"/>
                    <a:pt x="3288" y="2224"/>
                    <a:pt x="3178" y="2152"/>
                  </a:cubicBezTo>
                  <a:cubicBezTo>
                    <a:pt x="2917" y="1975"/>
                    <a:pt x="2696" y="1715"/>
                    <a:pt x="2479" y="1465"/>
                  </a:cubicBezTo>
                  <a:cubicBezTo>
                    <a:pt x="2382" y="1354"/>
                    <a:pt x="2286" y="1238"/>
                    <a:pt x="2190" y="1138"/>
                  </a:cubicBezTo>
                  <a:cubicBezTo>
                    <a:pt x="2122" y="1066"/>
                    <a:pt x="2051" y="983"/>
                    <a:pt x="1976" y="894"/>
                  </a:cubicBezTo>
                  <a:cubicBezTo>
                    <a:pt x="1805" y="689"/>
                    <a:pt x="1591" y="434"/>
                    <a:pt x="1441" y="412"/>
                  </a:cubicBezTo>
                  <a:cubicBezTo>
                    <a:pt x="1259" y="379"/>
                    <a:pt x="1152" y="329"/>
                    <a:pt x="1031" y="268"/>
                  </a:cubicBezTo>
                  <a:lnTo>
                    <a:pt x="977" y="246"/>
                  </a:lnTo>
                  <a:cubicBezTo>
                    <a:pt x="920" y="218"/>
                    <a:pt x="853" y="180"/>
                    <a:pt x="785" y="141"/>
                  </a:cubicBezTo>
                  <a:cubicBezTo>
                    <a:pt x="699" y="91"/>
                    <a:pt x="607" y="35"/>
                    <a:pt x="549" y="19"/>
                  </a:cubicBezTo>
                  <a:cubicBezTo>
                    <a:pt x="375" y="-31"/>
                    <a:pt x="236" y="24"/>
                    <a:pt x="75" y="96"/>
                  </a:cubicBezTo>
                  <a:cubicBezTo>
                    <a:pt x="54" y="108"/>
                    <a:pt x="25" y="113"/>
                    <a:pt x="0" y="124"/>
                  </a:cubicBezTo>
                  <a:cubicBezTo>
                    <a:pt x="139" y="673"/>
                    <a:pt x="261" y="1338"/>
                    <a:pt x="72" y="1338"/>
                  </a:cubicBezTo>
                  <a:cubicBezTo>
                    <a:pt x="47" y="1338"/>
                    <a:pt x="40" y="1271"/>
                    <a:pt x="36" y="1227"/>
                  </a:cubicBezTo>
                  <a:cubicBezTo>
                    <a:pt x="122" y="2091"/>
                    <a:pt x="-96" y="3000"/>
                    <a:pt x="72" y="3876"/>
                  </a:cubicBezTo>
                  <a:cubicBezTo>
                    <a:pt x="189" y="4496"/>
                    <a:pt x="460" y="5095"/>
                    <a:pt x="535" y="5721"/>
                  </a:cubicBezTo>
                  <a:cubicBezTo>
                    <a:pt x="792" y="7910"/>
                    <a:pt x="1266" y="9905"/>
                    <a:pt x="1380" y="12121"/>
                  </a:cubicBezTo>
                  <a:cubicBezTo>
                    <a:pt x="1437" y="13207"/>
                    <a:pt x="1683" y="14432"/>
                    <a:pt x="2019" y="15390"/>
                  </a:cubicBezTo>
                  <a:cubicBezTo>
                    <a:pt x="2218" y="15961"/>
                    <a:pt x="2140" y="16731"/>
                    <a:pt x="2211" y="17352"/>
                  </a:cubicBezTo>
                  <a:cubicBezTo>
                    <a:pt x="2279" y="17939"/>
                    <a:pt x="2557" y="18388"/>
                    <a:pt x="2732" y="18909"/>
                  </a:cubicBezTo>
                  <a:cubicBezTo>
                    <a:pt x="2960" y="19596"/>
                    <a:pt x="3010" y="20245"/>
                    <a:pt x="3028" y="20921"/>
                  </a:cubicBezTo>
                  <a:cubicBezTo>
                    <a:pt x="3096" y="20948"/>
                    <a:pt x="3156" y="20976"/>
                    <a:pt x="3217" y="21004"/>
                  </a:cubicBezTo>
                  <a:cubicBezTo>
                    <a:pt x="3317" y="21054"/>
                    <a:pt x="3402" y="21098"/>
                    <a:pt x="3520" y="21104"/>
                  </a:cubicBezTo>
                  <a:cubicBezTo>
                    <a:pt x="3670" y="21109"/>
                    <a:pt x="3823" y="21109"/>
                    <a:pt x="3977" y="21104"/>
                  </a:cubicBezTo>
                  <a:lnTo>
                    <a:pt x="4215" y="21104"/>
                  </a:lnTo>
                  <a:cubicBezTo>
                    <a:pt x="4276" y="21104"/>
                    <a:pt x="4333" y="21104"/>
                    <a:pt x="4390" y="21109"/>
                  </a:cubicBezTo>
                  <a:cubicBezTo>
                    <a:pt x="4558" y="21115"/>
                    <a:pt x="4718" y="21126"/>
                    <a:pt x="4864" y="21065"/>
                  </a:cubicBezTo>
                  <a:cubicBezTo>
                    <a:pt x="4893" y="21054"/>
                    <a:pt x="4939" y="21043"/>
                    <a:pt x="5000" y="21020"/>
                  </a:cubicBezTo>
                  <a:cubicBezTo>
                    <a:pt x="5078" y="20998"/>
                    <a:pt x="5260" y="20948"/>
                    <a:pt x="5314" y="20910"/>
                  </a:cubicBezTo>
                  <a:cubicBezTo>
                    <a:pt x="5300" y="20915"/>
                    <a:pt x="5307" y="20871"/>
                    <a:pt x="5310" y="20843"/>
                  </a:cubicBezTo>
                  <a:cubicBezTo>
                    <a:pt x="5328" y="20716"/>
                    <a:pt x="5364" y="20494"/>
                    <a:pt x="5506" y="20355"/>
                  </a:cubicBezTo>
                  <a:cubicBezTo>
                    <a:pt x="5788" y="20084"/>
                    <a:pt x="5984" y="20344"/>
                    <a:pt x="6098" y="20500"/>
                  </a:cubicBezTo>
                  <a:cubicBezTo>
                    <a:pt x="6198" y="20633"/>
                    <a:pt x="6248" y="20777"/>
                    <a:pt x="6287" y="20904"/>
                  </a:cubicBezTo>
                  <a:cubicBezTo>
                    <a:pt x="6312" y="20982"/>
                    <a:pt x="6348" y="21087"/>
                    <a:pt x="6373" y="21115"/>
                  </a:cubicBezTo>
                  <a:cubicBezTo>
                    <a:pt x="6369" y="21104"/>
                    <a:pt x="6419" y="21115"/>
                    <a:pt x="6444" y="21126"/>
                  </a:cubicBezTo>
                  <a:cubicBezTo>
                    <a:pt x="6494" y="21137"/>
                    <a:pt x="6533" y="21148"/>
                    <a:pt x="6566" y="21170"/>
                  </a:cubicBezTo>
                  <a:lnTo>
                    <a:pt x="6608" y="21198"/>
                  </a:lnTo>
                  <a:cubicBezTo>
                    <a:pt x="6683" y="21248"/>
                    <a:pt x="6869" y="21381"/>
                    <a:pt x="6951" y="21353"/>
                  </a:cubicBezTo>
                  <a:cubicBezTo>
                    <a:pt x="6936" y="21320"/>
                    <a:pt x="6922" y="21281"/>
                    <a:pt x="6908" y="21242"/>
                  </a:cubicBezTo>
                  <a:cubicBezTo>
                    <a:pt x="6883" y="21164"/>
                    <a:pt x="6858" y="21120"/>
                    <a:pt x="6840" y="21087"/>
                  </a:cubicBezTo>
                  <a:cubicBezTo>
                    <a:pt x="6779" y="20971"/>
                    <a:pt x="6740" y="20876"/>
                    <a:pt x="6715" y="20594"/>
                  </a:cubicBezTo>
                  <a:cubicBezTo>
                    <a:pt x="6683" y="20217"/>
                    <a:pt x="6722" y="19934"/>
                    <a:pt x="6840" y="19735"/>
                  </a:cubicBezTo>
                  <a:cubicBezTo>
                    <a:pt x="7008" y="19447"/>
                    <a:pt x="7282" y="19430"/>
                    <a:pt x="7503" y="19447"/>
                  </a:cubicBezTo>
                  <a:lnTo>
                    <a:pt x="7553" y="19452"/>
                  </a:lnTo>
                  <a:cubicBezTo>
                    <a:pt x="7746" y="19463"/>
                    <a:pt x="7831" y="19480"/>
                    <a:pt x="8017" y="19707"/>
                  </a:cubicBezTo>
                  <a:cubicBezTo>
                    <a:pt x="8242" y="19984"/>
                    <a:pt x="8252" y="20184"/>
                    <a:pt x="8242" y="20422"/>
                  </a:cubicBezTo>
                  <a:cubicBezTo>
                    <a:pt x="8238" y="20505"/>
                    <a:pt x="8234" y="20583"/>
                    <a:pt x="8252" y="20699"/>
                  </a:cubicBezTo>
                  <a:cubicBezTo>
                    <a:pt x="8299" y="20993"/>
                    <a:pt x="8741" y="21453"/>
                    <a:pt x="8980" y="21530"/>
                  </a:cubicBezTo>
                  <a:cubicBezTo>
                    <a:pt x="9101" y="21569"/>
                    <a:pt x="9304" y="21547"/>
                    <a:pt x="9351" y="21497"/>
                  </a:cubicBezTo>
                  <a:cubicBezTo>
                    <a:pt x="9358" y="21480"/>
                    <a:pt x="9368" y="21464"/>
                    <a:pt x="9279" y="21253"/>
                  </a:cubicBezTo>
                  <a:cubicBezTo>
                    <a:pt x="9244" y="21170"/>
                    <a:pt x="9204" y="21070"/>
                    <a:pt x="9179" y="20965"/>
                  </a:cubicBezTo>
                  <a:cubicBezTo>
                    <a:pt x="9176" y="20959"/>
                    <a:pt x="8998" y="20211"/>
                    <a:pt x="9112" y="19807"/>
                  </a:cubicBezTo>
                  <a:cubicBezTo>
                    <a:pt x="9229" y="19397"/>
                    <a:pt x="9447" y="19425"/>
                    <a:pt x="9586" y="19441"/>
                  </a:cubicBezTo>
                  <a:cubicBezTo>
                    <a:pt x="9618" y="19447"/>
                    <a:pt x="9650" y="19447"/>
                    <a:pt x="9686" y="19452"/>
                  </a:cubicBezTo>
                  <a:cubicBezTo>
                    <a:pt x="9775" y="19452"/>
                    <a:pt x="9878" y="19469"/>
                    <a:pt x="9989" y="19480"/>
                  </a:cubicBezTo>
                  <a:cubicBezTo>
                    <a:pt x="10256" y="19508"/>
                    <a:pt x="10556" y="19541"/>
                    <a:pt x="10749" y="19452"/>
                  </a:cubicBezTo>
                  <a:cubicBezTo>
                    <a:pt x="10859" y="19397"/>
                    <a:pt x="10945" y="19219"/>
                    <a:pt x="11034" y="19026"/>
                  </a:cubicBezTo>
                  <a:cubicBezTo>
                    <a:pt x="11144" y="18793"/>
                    <a:pt x="11273" y="18521"/>
                    <a:pt x="11483" y="18427"/>
                  </a:cubicBezTo>
                  <a:cubicBezTo>
                    <a:pt x="11765" y="18294"/>
                    <a:pt x="12122" y="18361"/>
                    <a:pt x="12421" y="18466"/>
                  </a:cubicBezTo>
                  <a:cubicBezTo>
                    <a:pt x="12467" y="18305"/>
                    <a:pt x="12539" y="18156"/>
                    <a:pt x="12674" y="17945"/>
                  </a:cubicBezTo>
                  <a:cubicBezTo>
                    <a:pt x="12717" y="17879"/>
                    <a:pt x="12763" y="17779"/>
                    <a:pt x="12813" y="17679"/>
                  </a:cubicBezTo>
                  <a:cubicBezTo>
                    <a:pt x="12903" y="17435"/>
                    <a:pt x="13031" y="17169"/>
                    <a:pt x="13188" y="17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C88BB5F7-AF76-4760-9765-2E57DD3601E4}"/>
                </a:ext>
              </a:extLst>
            </p:cNvPr>
            <p:cNvSpPr/>
            <p:nvPr/>
          </p:nvSpPr>
          <p:spPr>
            <a:xfrm>
              <a:off x="5648773" y="6009516"/>
              <a:ext cx="1573269" cy="68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47" extrusionOk="0">
                  <a:moveTo>
                    <a:pt x="21334" y="11971"/>
                  </a:moveTo>
                  <a:cubicBezTo>
                    <a:pt x="21247" y="11607"/>
                    <a:pt x="21123" y="11602"/>
                    <a:pt x="21127" y="11139"/>
                  </a:cubicBezTo>
                  <a:cubicBezTo>
                    <a:pt x="21129" y="10915"/>
                    <a:pt x="21233" y="10627"/>
                    <a:pt x="21207" y="10420"/>
                  </a:cubicBezTo>
                  <a:cubicBezTo>
                    <a:pt x="21185" y="10236"/>
                    <a:pt x="21077" y="10276"/>
                    <a:pt x="21038" y="10137"/>
                  </a:cubicBezTo>
                  <a:cubicBezTo>
                    <a:pt x="20980" y="9944"/>
                    <a:pt x="20950" y="9571"/>
                    <a:pt x="20982" y="9355"/>
                  </a:cubicBezTo>
                  <a:cubicBezTo>
                    <a:pt x="21117" y="8484"/>
                    <a:pt x="20787" y="8740"/>
                    <a:pt x="20775" y="8142"/>
                  </a:cubicBezTo>
                  <a:cubicBezTo>
                    <a:pt x="20769" y="7805"/>
                    <a:pt x="20904" y="6969"/>
                    <a:pt x="20962" y="6641"/>
                  </a:cubicBezTo>
                  <a:cubicBezTo>
                    <a:pt x="21024" y="6300"/>
                    <a:pt x="20759" y="5882"/>
                    <a:pt x="20759" y="5549"/>
                  </a:cubicBezTo>
                  <a:cubicBezTo>
                    <a:pt x="20759" y="5343"/>
                    <a:pt x="20886" y="5365"/>
                    <a:pt x="20785" y="5042"/>
                  </a:cubicBezTo>
                  <a:cubicBezTo>
                    <a:pt x="20661" y="4655"/>
                    <a:pt x="20572" y="4610"/>
                    <a:pt x="20661" y="4183"/>
                  </a:cubicBezTo>
                  <a:cubicBezTo>
                    <a:pt x="20827" y="3384"/>
                    <a:pt x="20620" y="3541"/>
                    <a:pt x="20534" y="2916"/>
                  </a:cubicBezTo>
                  <a:cubicBezTo>
                    <a:pt x="20460" y="2373"/>
                    <a:pt x="20622" y="1761"/>
                    <a:pt x="20470" y="1254"/>
                  </a:cubicBezTo>
                  <a:cubicBezTo>
                    <a:pt x="20345" y="831"/>
                    <a:pt x="20182" y="440"/>
                    <a:pt x="20058" y="0"/>
                  </a:cubicBezTo>
                  <a:cubicBezTo>
                    <a:pt x="19861" y="22"/>
                    <a:pt x="19698" y="261"/>
                    <a:pt x="19515" y="535"/>
                  </a:cubicBezTo>
                  <a:cubicBezTo>
                    <a:pt x="19380" y="737"/>
                    <a:pt x="19240" y="948"/>
                    <a:pt x="19077" y="1069"/>
                  </a:cubicBezTo>
                  <a:lnTo>
                    <a:pt x="18627" y="1321"/>
                  </a:lnTo>
                  <a:lnTo>
                    <a:pt x="18600" y="1303"/>
                  </a:lnTo>
                  <a:cubicBezTo>
                    <a:pt x="18446" y="1191"/>
                    <a:pt x="18297" y="1042"/>
                    <a:pt x="18158" y="863"/>
                  </a:cubicBezTo>
                  <a:cubicBezTo>
                    <a:pt x="17949" y="616"/>
                    <a:pt x="17776" y="661"/>
                    <a:pt x="17549" y="827"/>
                  </a:cubicBezTo>
                  <a:cubicBezTo>
                    <a:pt x="17302" y="1007"/>
                    <a:pt x="17057" y="1330"/>
                    <a:pt x="16820" y="1640"/>
                  </a:cubicBezTo>
                  <a:cubicBezTo>
                    <a:pt x="16613" y="1914"/>
                    <a:pt x="16398" y="2197"/>
                    <a:pt x="16177" y="2391"/>
                  </a:cubicBezTo>
                  <a:lnTo>
                    <a:pt x="16044" y="2507"/>
                  </a:lnTo>
                  <a:cubicBezTo>
                    <a:pt x="15710" y="2799"/>
                    <a:pt x="15423" y="3051"/>
                    <a:pt x="15186" y="3653"/>
                  </a:cubicBezTo>
                  <a:cubicBezTo>
                    <a:pt x="14926" y="4318"/>
                    <a:pt x="14679" y="4619"/>
                    <a:pt x="14305" y="4723"/>
                  </a:cubicBezTo>
                  <a:lnTo>
                    <a:pt x="14189" y="4754"/>
                  </a:lnTo>
                  <a:cubicBezTo>
                    <a:pt x="13926" y="4817"/>
                    <a:pt x="13819" y="4844"/>
                    <a:pt x="13642" y="5275"/>
                  </a:cubicBezTo>
                  <a:cubicBezTo>
                    <a:pt x="13680" y="5594"/>
                    <a:pt x="13753" y="5850"/>
                    <a:pt x="13871" y="6062"/>
                  </a:cubicBezTo>
                  <a:lnTo>
                    <a:pt x="13940" y="6187"/>
                  </a:lnTo>
                  <a:lnTo>
                    <a:pt x="13893" y="6358"/>
                  </a:lnTo>
                  <a:cubicBezTo>
                    <a:pt x="13853" y="6502"/>
                    <a:pt x="13759" y="6722"/>
                    <a:pt x="13574" y="6646"/>
                  </a:cubicBezTo>
                  <a:cubicBezTo>
                    <a:pt x="13411" y="6875"/>
                    <a:pt x="13262" y="7149"/>
                    <a:pt x="13130" y="7464"/>
                  </a:cubicBezTo>
                  <a:lnTo>
                    <a:pt x="13114" y="7495"/>
                  </a:lnTo>
                  <a:cubicBezTo>
                    <a:pt x="12832" y="7926"/>
                    <a:pt x="12567" y="7917"/>
                    <a:pt x="12259" y="7904"/>
                  </a:cubicBezTo>
                  <a:cubicBezTo>
                    <a:pt x="12211" y="7913"/>
                    <a:pt x="12165" y="7917"/>
                    <a:pt x="12117" y="7917"/>
                  </a:cubicBezTo>
                  <a:cubicBezTo>
                    <a:pt x="11914" y="7917"/>
                    <a:pt x="11717" y="7828"/>
                    <a:pt x="11528" y="7652"/>
                  </a:cubicBezTo>
                  <a:lnTo>
                    <a:pt x="11504" y="7621"/>
                  </a:lnTo>
                  <a:lnTo>
                    <a:pt x="11118" y="6933"/>
                  </a:lnTo>
                  <a:cubicBezTo>
                    <a:pt x="10995" y="6713"/>
                    <a:pt x="10848" y="6565"/>
                    <a:pt x="10694" y="6403"/>
                  </a:cubicBezTo>
                  <a:cubicBezTo>
                    <a:pt x="10487" y="6192"/>
                    <a:pt x="10276" y="5972"/>
                    <a:pt x="10113" y="5572"/>
                  </a:cubicBezTo>
                  <a:cubicBezTo>
                    <a:pt x="9954" y="5181"/>
                    <a:pt x="9926" y="4821"/>
                    <a:pt x="9898" y="4471"/>
                  </a:cubicBezTo>
                  <a:cubicBezTo>
                    <a:pt x="9880" y="4242"/>
                    <a:pt x="9862" y="4022"/>
                    <a:pt x="9807" y="3792"/>
                  </a:cubicBezTo>
                  <a:cubicBezTo>
                    <a:pt x="9639" y="3083"/>
                    <a:pt x="9317" y="3289"/>
                    <a:pt x="8913" y="3631"/>
                  </a:cubicBezTo>
                  <a:lnTo>
                    <a:pt x="8893" y="3649"/>
                  </a:lnTo>
                  <a:cubicBezTo>
                    <a:pt x="8790" y="3734"/>
                    <a:pt x="8664" y="3783"/>
                    <a:pt x="8531" y="3837"/>
                  </a:cubicBezTo>
                  <a:cubicBezTo>
                    <a:pt x="8260" y="3945"/>
                    <a:pt x="7980" y="4053"/>
                    <a:pt x="7892" y="4471"/>
                  </a:cubicBezTo>
                  <a:cubicBezTo>
                    <a:pt x="7868" y="4588"/>
                    <a:pt x="7848" y="4696"/>
                    <a:pt x="7830" y="4799"/>
                  </a:cubicBezTo>
                  <a:cubicBezTo>
                    <a:pt x="7755" y="5226"/>
                    <a:pt x="7689" y="5594"/>
                    <a:pt x="7369" y="5833"/>
                  </a:cubicBezTo>
                  <a:cubicBezTo>
                    <a:pt x="6925" y="6161"/>
                    <a:pt x="6670" y="5621"/>
                    <a:pt x="6443" y="5145"/>
                  </a:cubicBezTo>
                  <a:cubicBezTo>
                    <a:pt x="6244" y="4727"/>
                    <a:pt x="6071" y="4363"/>
                    <a:pt x="5778" y="4475"/>
                  </a:cubicBezTo>
                  <a:lnTo>
                    <a:pt x="5512" y="4646"/>
                  </a:lnTo>
                  <a:cubicBezTo>
                    <a:pt x="5390" y="4871"/>
                    <a:pt x="5283" y="5132"/>
                    <a:pt x="5197" y="5424"/>
                  </a:cubicBezTo>
                  <a:lnTo>
                    <a:pt x="5181" y="5478"/>
                  </a:lnTo>
                  <a:lnTo>
                    <a:pt x="5155" y="5504"/>
                  </a:lnTo>
                  <a:cubicBezTo>
                    <a:pt x="5034" y="5630"/>
                    <a:pt x="4865" y="5424"/>
                    <a:pt x="4620" y="5100"/>
                  </a:cubicBezTo>
                  <a:cubicBezTo>
                    <a:pt x="4548" y="5006"/>
                    <a:pt x="4475" y="4907"/>
                    <a:pt x="4435" y="4875"/>
                  </a:cubicBezTo>
                  <a:cubicBezTo>
                    <a:pt x="4256" y="4736"/>
                    <a:pt x="4069" y="4678"/>
                    <a:pt x="3880" y="4705"/>
                  </a:cubicBezTo>
                  <a:cubicBezTo>
                    <a:pt x="3748" y="4777"/>
                    <a:pt x="3611" y="4696"/>
                    <a:pt x="3502" y="4466"/>
                  </a:cubicBezTo>
                  <a:cubicBezTo>
                    <a:pt x="3432" y="4305"/>
                    <a:pt x="3404" y="4129"/>
                    <a:pt x="3382" y="3990"/>
                  </a:cubicBezTo>
                  <a:cubicBezTo>
                    <a:pt x="3350" y="3788"/>
                    <a:pt x="3336" y="3707"/>
                    <a:pt x="3245" y="3667"/>
                  </a:cubicBezTo>
                  <a:cubicBezTo>
                    <a:pt x="3119" y="3613"/>
                    <a:pt x="2978" y="3617"/>
                    <a:pt x="2831" y="3622"/>
                  </a:cubicBezTo>
                  <a:cubicBezTo>
                    <a:pt x="2745" y="3626"/>
                    <a:pt x="2658" y="3622"/>
                    <a:pt x="2570" y="3613"/>
                  </a:cubicBezTo>
                  <a:cubicBezTo>
                    <a:pt x="2538" y="3950"/>
                    <a:pt x="2534" y="4237"/>
                    <a:pt x="2622" y="4260"/>
                  </a:cubicBezTo>
                  <a:cubicBezTo>
                    <a:pt x="2570" y="4246"/>
                    <a:pt x="2069" y="6983"/>
                    <a:pt x="1967" y="7387"/>
                  </a:cubicBezTo>
                  <a:cubicBezTo>
                    <a:pt x="1848" y="7864"/>
                    <a:pt x="1657" y="8254"/>
                    <a:pt x="1647" y="8807"/>
                  </a:cubicBezTo>
                  <a:cubicBezTo>
                    <a:pt x="1639" y="9283"/>
                    <a:pt x="1718" y="9782"/>
                    <a:pt x="1740" y="10259"/>
                  </a:cubicBezTo>
                  <a:cubicBezTo>
                    <a:pt x="1764" y="10762"/>
                    <a:pt x="1581" y="10757"/>
                    <a:pt x="1464" y="11094"/>
                  </a:cubicBezTo>
                  <a:cubicBezTo>
                    <a:pt x="1380" y="11332"/>
                    <a:pt x="1406" y="11881"/>
                    <a:pt x="1388" y="12168"/>
                  </a:cubicBezTo>
                  <a:cubicBezTo>
                    <a:pt x="1356" y="12685"/>
                    <a:pt x="1036" y="13053"/>
                    <a:pt x="1058" y="13467"/>
                  </a:cubicBezTo>
                  <a:cubicBezTo>
                    <a:pt x="1097" y="14235"/>
                    <a:pt x="1213" y="14208"/>
                    <a:pt x="970" y="14864"/>
                  </a:cubicBezTo>
                  <a:cubicBezTo>
                    <a:pt x="807" y="15305"/>
                    <a:pt x="849" y="15588"/>
                    <a:pt x="763" y="16127"/>
                  </a:cubicBezTo>
                  <a:cubicBezTo>
                    <a:pt x="677" y="16666"/>
                    <a:pt x="504" y="17304"/>
                    <a:pt x="486" y="17870"/>
                  </a:cubicBezTo>
                  <a:cubicBezTo>
                    <a:pt x="465" y="18634"/>
                    <a:pt x="86" y="18342"/>
                    <a:pt x="3" y="18720"/>
                  </a:cubicBezTo>
                  <a:cubicBezTo>
                    <a:pt x="-41" y="18917"/>
                    <a:pt x="417" y="19367"/>
                    <a:pt x="526" y="19272"/>
                  </a:cubicBezTo>
                  <a:cubicBezTo>
                    <a:pt x="813" y="19030"/>
                    <a:pt x="888" y="20090"/>
                    <a:pt x="1129" y="19457"/>
                  </a:cubicBezTo>
                  <a:cubicBezTo>
                    <a:pt x="1412" y="18715"/>
                    <a:pt x="1241" y="18931"/>
                    <a:pt x="1673" y="18819"/>
                  </a:cubicBezTo>
                  <a:cubicBezTo>
                    <a:pt x="1959" y="18747"/>
                    <a:pt x="2234" y="18320"/>
                    <a:pt x="2493" y="18059"/>
                  </a:cubicBezTo>
                  <a:cubicBezTo>
                    <a:pt x="2656" y="17897"/>
                    <a:pt x="2783" y="18032"/>
                    <a:pt x="2964" y="17763"/>
                  </a:cubicBezTo>
                  <a:cubicBezTo>
                    <a:pt x="3082" y="17587"/>
                    <a:pt x="3319" y="16963"/>
                    <a:pt x="3356" y="17497"/>
                  </a:cubicBezTo>
                  <a:cubicBezTo>
                    <a:pt x="3364" y="17610"/>
                    <a:pt x="4033" y="17169"/>
                    <a:pt x="4133" y="17129"/>
                  </a:cubicBezTo>
                  <a:cubicBezTo>
                    <a:pt x="4196" y="17107"/>
                    <a:pt x="4282" y="17205"/>
                    <a:pt x="4338" y="17147"/>
                  </a:cubicBezTo>
                  <a:cubicBezTo>
                    <a:pt x="4487" y="16981"/>
                    <a:pt x="4596" y="16644"/>
                    <a:pt x="4744" y="16460"/>
                  </a:cubicBezTo>
                  <a:cubicBezTo>
                    <a:pt x="4722" y="16392"/>
                    <a:pt x="4670" y="16253"/>
                    <a:pt x="4690" y="16163"/>
                  </a:cubicBezTo>
                  <a:cubicBezTo>
                    <a:pt x="4730" y="15965"/>
                    <a:pt x="5426" y="16275"/>
                    <a:pt x="5540" y="15929"/>
                  </a:cubicBezTo>
                  <a:cubicBezTo>
                    <a:pt x="5637" y="15628"/>
                    <a:pt x="5661" y="15431"/>
                    <a:pt x="5880" y="15709"/>
                  </a:cubicBezTo>
                  <a:cubicBezTo>
                    <a:pt x="6025" y="15893"/>
                    <a:pt x="6155" y="15610"/>
                    <a:pt x="6294" y="15462"/>
                  </a:cubicBezTo>
                  <a:cubicBezTo>
                    <a:pt x="6455" y="16657"/>
                    <a:pt x="6931" y="16495"/>
                    <a:pt x="7385" y="16823"/>
                  </a:cubicBezTo>
                  <a:cubicBezTo>
                    <a:pt x="7657" y="17021"/>
                    <a:pt x="7739" y="17102"/>
                    <a:pt x="7990" y="16958"/>
                  </a:cubicBezTo>
                  <a:cubicBezTo>
                    <a:pt x="8408" y="16720"/>
                    <a:pt x="8790" y="16738"/>
                    <a:pt x="9150" y="17304"/>
                  </a:cubicBezTo>
                  <a:cubicBezTo>
                    <a:pt x="9327" y="17583"/>
                    <a:pt x="9206" y="18077"/>
                    <a:pt x="9526" y="17623"/>
                  </a:cubicBezTo>
                  <a:cubicBezTo>
                    <a:pt x="9612" y="17502"/>
                    <a:pt x="9699" y="17259"/>
                    <a:pt x="9809" y="17309"/>
                  </a:cubicBezTo>
                  <a:cubicBezTo>
                    <a:pt x="10010" y="17399"/>
                    <a:pt x="10225" y="17471"/>
                    <a:pt x="10424" y="17291"/>
                  </a:cubicBezTo>
                  <a:cubicBezTo>
                    <a:pt x="10434" y="17282"/>
                    <a:pt x="10850" y="16716"/>
                    <a:pt x="10850" y="17030"/>
                  </a:cubicBezTo>
                  <a:cubicBezTo>
                    <a:pt x="10850" y="17448"/>
                    <a:pt x="11532" y="17628"/>
                    <a:pt x="11668" y="17713"/>
                  </a:cubicBezTo>
                  <a:cubicBezTo>
                    <a:pt x="12036" y="17956"/>
                    <a:pt x="12356" y="18419"/>
                    <a:pt x="12675" y="18890"/>
                  </a:cubicBezTo>
                  <a:cubicBezTo>
                    <a:pt x="12862" y="19165"/>
                    <a:pt x="13035" y="19555"/>
                    <a:pt x="13256" y="19677"/>
                  </a:cubicBezTo>
                  <a:cubicBezTo>
                    <a:pt x="13323" y="19717"/>
                    <a:pt x="13421" y="19722"/>
                    <a:pt x="13465" y="19848"/>
                  </a:cubicBezTo>
                  <a:cubicBezTo>
                    <a:pt x="13594" y="20225"/>
                    <a:pt x="13696" y="19618"/>
                    <a:pt x="13815" y="19618"/>
                  </a:cubicBezTo>
                  <a:cubicBezTo>
                    <a:pt x="14096" y="19618"/>
                    <a:pt x="14179" y="20364"/>
                    <a:pt x="14478" y="20450"/>
                  </a:cubicBezTo>
                  <a:cubicBezTo>
                    <a:pt x="14593" y="20481"/>
                    <a:pt x="14733" y="20625"/>
                    <a:pt x="14846" y="20616"/>
                  </a:cubicBezTo>
                  <a:cubicBezTo>
                    <a:pt x="14918" y="20611"/>
                    <a:pt x="15077" y="20117"/>
                    <a:pt x="15077" y="20616"/>
                  </a:cubicBezTo>
                  <a:cubicBezTo>
                    <a:pt x="15075" y="21272"/>
                    <a:pt x="15224" y="21600"/>
                    <a:pt x="15511" y="21115"/>
                  </a:cubicBezTo>
                  <a:cubicBezTo>
                    <a:pt x="15614" y="20939"/>
                    <a:pt x="15797" y="20845"/>
                    <a:pt x="15879" y="20616"/>
                  </a:cubicBezTo>
                  <a:cubicBezTo>
                    <a:pt x="16026" y="20198"/>
                    <a:pt x="15851" y="19960"/>
                    <a:pt x="15658" y="20117"/>
                  </a:cubicBezTo>
                  <a:cubicBezTo>
                    <a:pt x="15690" y="19946"/>
                    <a:pt x="15777" y="19452"/>
                    <a:pt x="15879" y="19452"/>
                  </a:cubicBezTo>
                  <a:cubicBezTo>
                    <a:pt x="16241" y="19452"/>
                    <a:pt x="15953" y="19587"/>
                    <a:pt x="16100" y="19785"/>
                  </a:cubicBezTo>
                  <a:cubicBezTo>
                    <a:pt x="16161" y="19866"/>
                    <a:pt x="16016" y="20387"/>
                    <a:pt x="16247" y="19951"/>
                  </a:cubicBezTo>
                  <a:cubicBezTo>
                    <a:pt x="16368" y="19722"/>
                    <a:pt x="16500" y="19529"/>
                    <a:pt x="16623" y="19304"/>
                  </a:cubicBezTo>
                  <a:cubicBezTo>
                    <a:pt x="16906" y="18787"/>
                    <a:pt x="17125" y="18459"/>
                    <a:pt x="17336" y="17812"/>
                  </a:cubicBezTo>
                  <a:cubicBezTo>
                    <a:pt x="17497" y="17318"/>
                    <a:pt x="17764" y="16976"/>
                    <a:pt x="18008" y="16653"/>
                  </a:cubicBezTo>
                  <a:cubicBezTo>
                    <a:pt x="18675" y="15763"/>
                    <a:pt x="19340" y="14918"/>
                    <a:pt x="20015" y="14051"/>
                  </a:cubicBezTo>
                  <a:cubicBezTo>
                    <a:pt x="20490" y="13440"/>
                    <a:pt x="21061" y="13732"/>
                    <a:pt x="21559" y="13957"/>
                  </a:cubicBezTo>
                  <a:cubicBezTo>
                    <a:pt x="21268" y="13552"/>
                    <a:pt x="21481" y="12586"/>
                    <a:pt x="21334" y="119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4D5D9824-9B04-4C9C-A136-EE57373F1E3F}"/>
                </a:ext>
              </a:extLst>
            </p:cNvPr>
            <p:cNvSpPr/>
            <p:nvPr/>
          </p:nvSpPr>
          <p:spPr>
            <a:xfrm>
              <a:off x="5750438" y="2233373"/>
              <a:ext cx="1144027" cy="69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extrusionOk="0">
                  <a:moveTo>
                    <a:pt x="449" y="17740"/>
                  </a:moveTo>
                  <a:cubicBezTo>
                    <a:pt x="482" y="17785"/>
                    <a:pt x="514" y="17835"/>
                    <a:pt x="555" y="17875"/>
                  </a:cubicBezTo>
                  <a:cubicBezTo>
                    <a:pt x="590" y="17911"/>
                    <a:pt x="628" y="17938"/>
                    <a:pt x="666" y="17965"/>
                  </a:cubicBezTo>
                  <a:cubicBezTo>
                    <a:pt x="721" y="18006"/>
                    <a:pt x="783" y="18051"/>
                    <a:pt x="843" y="18119"/>
                  </a:cubicBezTo>
                  <a:cubicBezTo>
                    <a:pt x="898" y="18186"/>
                    <a:pt x="946" y="18254"/>
                    <a:pt x="990" y="18317"/>
                  </a:cubicBezTo>
                  <a:cubicBezTo>
                    <a:pt x="1137" y="18524"/>
                    <a:pt x="1167" y="18574"/>
                    <a:pt x="1319" y="18411"/>
                  </a:cubicBezTo>
                  <a:cubicBezTo>
                    <a:pt x="1395" y="18330"/>
                    <a:pt x="1466" y="18245"/>
                    <a:pt x="1534" y="18168"/>
                  </a:cubicBezTo>
                  <a:cubicBezTo>
                    <a:pt x="1808" y="17844"/>
                    <a:pt x="2069" y="17542"/>
                    <a:pt x="2496" y="17542"/>
                  </a:cubicBezTo>
                  <a:cubicBezTo>
                    <a:pt x="2507" y="17542"/>
                    <a:pt x="2521" y="17542"/>
                    <a:pt x="2534" y="17542"/>
                  </a:cubicBezTo>
                  <a:cubicBezTo>
                    <a:pt x="2692" y="17542"/>
                    <a:pt x="2855" y="17529"/>
                    <a:pt x="3024" y="17511"/>
                  </a:cubicBezTo>
                  <a:cubicBezTo>
                    <a:pt x="3366" y="17479"/>
                    <a:pt x="3723" y="17448"/>
                    <a:pt x="4046" y="17538"/>
                  </a:cubicBezTo>
                  <a:cubicBezTo>
                    <a:pt x="4245" y="17592"/>
                    <a:pt x="4576" y="17866"/>
                    <a:pt x="4726" y="18101"/>
                  </a:cubicBezTo>
                  <a:cubicBezTo>
                    <a:pt x="4813" y="18236"/>
                    <a:pt x="4865" y="18348"/>
                    <a:pt x="4924" y="18537"/>
                  </a:cubicBezTo>
                  <a:cubicBezTo>
                    <a:pt x="4949" y="18614"/>
                    <a:pt x="4971" y="18722"/>
                    <a:pt x="4992" y="18830"/>
                  </a:cubicBezTo>
                  <a:cubicBezTo>
                    <a:pt x="5011" y="18929"/>
                    <a:pt x="5039" y="19055"/>
                    <a:pt x="5060" y="19100"/>
                  </a:cubicBezTo>
                  <a:cubicBezTo>
                    <a:pt x="5088" y="19159"/>
                    <a:pt x="5107" y="19186"/>
                    <a:pt x="5126" y="19213"/>
                  </a:cubicBezTo>
                  <a:cubicBezTo>
                    <a:pt x="5172" y="19281"/>
                    <a:pt x="5213" y="19344"/>
                    <a:pt x="5262" y="19510"/>
                  </a:cubicBezTo>
                  <a:cubicBezTo>
                    <a:pt x="5286" y="19596"/>
                    <a:pt x="5297" y="19668"/>
                    <a:pt x="5302" y="19726"/>
                  </a:cubicBezTo>
                  <a:cubicBezTo>
                    <a:pt x="5316" y="19726"/>
                    <a:pt x="5332" y="19731"/>
                    <a:pt x="5351" y="19731"/>
                  </a:cubicBezTo>
                  <a:cubicBezTo>
                    <a:pt x="5392" y="19731"/>
                    <a:pt x="5441" y="19722"/>
                    <a:pt x="5463" y="19686"/>
                  </a:cubicBezTo>
                  <a:cubicBezTo>
                    <a:pt x="5506" y="19614"/>
                    <a:pt x="5504" y="19384"/>
                    <a:pt x="5504" y="19285"/>
                  </a:cubicBezTo>
                  <a:cubicBezTo>
                    <a:pt x="5498" y="18718"/>
                    <a:pt x="5531" y="18434"/>
                    <a:pt x="5868" y="18083"/>
                  </a:cubicBezTo>
                  <a:cubicBezTo>
                    <a:pt x="6121" y="17821"/>
                    <a:pt x="6485" y="17718"/>
                    <a:pt x="6684" y="18123"/>
                  </a:cubicBezTo>
                  <a:cubicBezTo>
                    <a:pt x="6822" y="18407"/>
                    <a:pt x="6806" y="18844"/>
                    <a:pt x="6792" y="19195"/>
                  </a:cubicBezTo>
                  <a:cubicBezTo>
                    <a:pt x="6790" y="19285"/>
                    <a:pt x="6784" y="19371"/>
                    <a:pt x="6784" y="19443"/>
                  </a:cubicBezTo>
                  <a:cubicBezTo>
                    <a:pt x="6784" y="19578"/>
                    <a:pt x="6779" y="19726"/>
                    <a:pt x="6773" y="19880"/>
                  </a:cubicBezTo>
                  <a:cubicBezTo>
                    <a:pt x="6765" y="20100"/>
                    <a:pt x="6757" y="20321"/>
                    <a:pt x="6765" y="20528"/>
                  </a:cubicBezTo>
                  <a:cubicBezTo>
                    <a:pt x="6801" y="20456"/>
                    <a:pt x="6844" y="20375"/>
                    <a:pt x="6893" y="20312"/>
                  </a:cubicBezTo>
                  <a:cubicBezTo>
                    <a:pt x="7015" y="20163"/>
                    <a:pt x="7222" y="20060"/>
                    <a:pt x="7358" y="19992"/>
                  </a:cubicBezTo>
                  <a:cubicBezTo>
                    <a:pt x="7567" y="19889"/>
                    <a:pt x="7665" y="19749"/>
                    <a:pt x="7815" y="19542"/>
                  </a:cubicBezTo>
                  <a:cubicBezTo>
                    <a:pt x="7856" y="19483"/>
                    <a:pt x="7902" y="19420"/>
                    <a:pt x="7951" y="19353"/>
                  </a:cubicBezTo>
                  <a:lnTo>
                    <a:pt x="8076" y="19190"/>
                  </a:lnTo>
                  <a:cubicBezTo>
                    <a:pt x="8272" y="18938"/>
                    <a:pt x="8459" y="18704"/>
                    <a:pt x="8579" y="18348"/>
                  </a:cubicBezTo>
                  <a:lnTo>
                    <a:pt x="8639" y="18173"/>
                  </a:lnTo>
                  <a:lnTo>
                    <a:pt x="8750" y="18249"/>
                  </a:lnTo>
                  <a:cubicBezTo>
                    <a:pt x="8962" y="18393"/>
                    <a:pt x="9087" y="18682"/>
                    <a:pt x="9112" y="19087"/>
                  </a:cubicBezTo>
                  <a:cubicBezTo>
                    <a:pt x="9117" y="19199"/>
                    <a:pt x="9120" y="19294"/>
                    <a:pt x="9120" y="19371"/>
                  </a:cubicBezTo>
                  <a:cubicBezTo>
                    <a:pt x="9123" y="19573"/>
                    <a:pt x="9123" y="19609"/>
                    <a:pt x="9229" y="19785"/>
                  </a:cubicBezTo>
                  <a:cubicBezTo>
                    <a:pt x="9278" y="19871"/>
                    <a:pt x="9329" y="19947"/>
                    <a:pt x="9378" y="20024"/>
                  </a:cubicBezTo>
                  <a:cubicBezTo>
                    <a:pt x="9642" y="20438"/>
                    <a:pt x="9938" y="20897"/>
                    <a:pt x="9734" y="21600"/>
                  </a:cubicBezTo>
                  <a:cubicBezTo>
                    <a:pt x="9887" y="21591"/>
                    <a:pt x="10036" y="21474"/>
                    <a:pt x="10167" y="21258"/>
                  </a:cubicBezTo>
                  <a:cubicBezTo>
                    <a:pt x="10246" y="21127"/>
                    <a:pt x="10284" y="21015"/>
                    <a:pt x="10346" y="20843"/>
                  </a:cubicBezTo>
                  <a:cubicBezTo>
                    <a:pt x="10365" y="20794"/>
                    <a:pt x="10381" y="20735"/>
                    <a:pt x="10398" y="20672"/>
                  </a:cubicBezTo>
                  <a:cubicBezTo>
                    <a:pt x="10433" y="20551"/>
                    <a:pt x="10469" y="20429"/>
                    <a:pt x="10509" y="20343"/>
                  </a:cubicBezTo>
                  <a:cubicBezTo>
                    <a:pt x="10683" y="19997"/>
                    <a:pt x="10952" y="20024"/>
                    <a:pt x="11167" y="20046"/>
                  </a:cubicBezTo>
                  <a:cubicBezTo>
                    <a:pt x="11230" y="20051"/>
                    <a:pt x="11290" y="20060"/>
                    <a:pt x="11347" y="20055"/>
                  </a:cubicBezTo>
                  <a:cubicBezTo>
                    <a:pt x="11494" y="20046"/>
                    <a:pt x="11553" y="19997"/>
                    <a:pt x="11570" y="19515"/>
                  </a:cubicBezTo>
                  <a:cubicBezTo>
                    <a:pt x="11578" y="19222"/>
                    <a:pt x="11572" y="19060"/>
                    <a:pt x="11510" y="18866"/>
                  </a:cubicBezTo>
                  <a:cubicBezTo>
                    <a:pt x="11491" y="18808"/>
                    <a:pt x="11475" y="18772"/>
                    <a:pt x="11458" y="18736"/>
                  </a:cubicBezTo>
                  <a:cubicBezTo>
                    <a:pt x="11404" y="18618"/>
                    <a:pt x="11363" y="18506"/>
                    <a:pt x="11360" y="18267"/>
                  </a:cubicBezTo>
                  <a:cubicBezTo>
                    <a:pt x="11358" y="17749"/>
                    <a:pt x="11638" y="17479"/>
                    <a:pt x="11839" y="17281"/>
                  </a:cubicBezTo>
                  <a:lnTo>
                    <a:pt x="11885" y="17236"/>
                  </a:lnTo>
                  <a:cubicBezTo>
                    <a:pt x="12103" y="17020"/>
                    <a:pt x="12317" y="17024"/>
                    <a:pt x="12543" y="17033"/>
                  </a:cubicBezTo>
                  <a:lnTo>
                    <a:pt x="12666" y="17038"/>
                  </a:lnTo>
                  <a:cubicBezTo>
                    <a:pt x="13052" y="17038"/>
                    <a:pt x="13046" y="17038"/>
                    <a:pt x="13109" y="16574"/>
                  </a:cubicBezTo>
                  <a:lnTo>
                    <a:pt x="13128" y="16430"/>
                  </a:lnTo>
                  <a:lnTo>
                    <a:pt x="13217" y="16403"/>
                  </a:lnTo>
                  <a:cubicBezTo>
                    <a:pt x="13239" y="16398"/>
                    <a:pt x="13261" y="16389"/>
                    <a:pt x="13280" y="16380"/>
                  </a:cubicBezTo>
                  <a:cubicBezTo>
                    <a:pt x="13307" y="16191"/>
                    <a:pt x="13392" y="16060"/>
                    <a:pt x="13511" y="16024"/>
                  </a:cubicBezTo>
                  <a:cubicBezTo>
                    <a:pt x="13726" y="15952"/>
                    <a:pt x="14001" y="16200"/>
                    <a:pt x="14066" y="16515"/>
                  </a:cubicBezTo>
                  <a:cubicBezTo>
                    <a:pt x="14117" y="16763"/>
                    <a:pt x="14098" y="17110"/>
                    <a:pt x="14079" y="17416"/>
                  </a:cubicBezTo>
                  <a:cubicBezTo>
                    <a:pt x="14071" y="17547"/>
                    <a:pt x="14066" y="17668"/>
                    <a:pt x="14066" y="17767"/>
                  </a:cubicBezTo>
                  <a:cubicBezTo>
                    <a:pt x="14066" y="17893"/>
                    <a:pt x="14060" y="18033"/>
                    <a:pt x="14055" y="18177"/>
                  </a:cubicBezTo>
                  <a:cubicBezTo>
                    <a:pt x="14044" y="18429"/>
                    <a:pt x="14036" y="18695"/>
                    <a:pt x="14058" y="18902"/>
                  </a:cubicBezTo>
                  <a:cubicBezTo>
                    <a:pt x="14090" y="19181"/>
                    <a:pt x="14147" y="19222"/>
                    <a:pt x="14302" y="19317"/>
                  </a:cubicBezTo>
                  <a:cubicBezTo>
                    <a:pt x="14362" y="19353"/>
                    <a:pt x="14430" y="19398"/>
                    <a:pt x="14498" y="19456"/>
                  </a:cubicBezTo>
                  <a:cubicBezTo>
                    <a:pt x="14770" y="19686"/>
                    <a:pt x="14781" y="19902"/>
                    <a:pt x="14710" y="20222"/>
                  </a:cubicBezTo>
                  <a:cubicBezTo>
                    <a:pt x="14694" y="20298"/>
                    <a:pt x="14675" y="20375"/>
                    <a:pt x="14667" y="20479"/>
                  </a:cubicBezTo>
                  <a:cubicBezTo>
                    <a:pt x="14645" y="20758"/>
                    <a:pt x="14713" y="20965"/>
                    <a:pt x="14887" y="21154"/>
                  </a:cubicBezTo>
                  <a:cubicBezTo>
                    <a:pt x="14909" y="21177"/>
                    <a:pt x="14933" y="21195"/>
                    <a:pt x="14955" y="21217"/>
                  </a:cubicBezTo>
                  <a:cubicBezTo>
                    <a:pt x="15007" y="21181"/>
                    <a:pt x="15061" y="21154"/>
                    <a:pt x="15115" y="21123"/>
                  </a:cubicBezTo>
                  <a:lnTo>
                    <a:pt x="15200" y="21073"/>
                  </a:lnTo>
                  <a:cubicBezTo>
                    <a:pt x="15311" y="21005"/>
                    <a:pt x="15431" y="20956"/>
                    <a:pt x="15550" y="20906"/>
                  </a:cubicBezTo>
                  <a:cubicBezTo>
                    <a:pt x="15733" y="20830"/>
                    <a:pt x="15920" y="20749"/>
                    <a:pt x="16094" y="20605"/>
                  </a:cubicBezTo>
                  <a:cubicBezTo>
                    <a:pt x="16227" y="20492"/>
                    <a:pt x="16298" y="20330"/>
                    <a:pt x="16372" y="20159"/>
                  </a:cubicBezTo>
                  <a:cubicBezTo>
                    <a:pt x="16488" y="19893"/>
                    <a:pt x="16619" y="19591"/>
                    <a:pt x="16953" y="19555"/>
                  </a:cubicBezTo>
                  <a:cubicBezTo>
                    <a:pt x="17019" y="19551"/>
                    <a:pt x="17084" y="19555"/>
                    <a:pt x="17149" y="19560"/>
                  </a:cubicBezTo>
                  <a:cubicBezTo>
                    <a:pt x="17225" y="19564"/>
                    <a:pt x="17299" y="19569"/>
                    <a:pt x="17364" y="19555"/>
                  </a:cubicBezTo>
                  <a:cubicBezTo>
                    <a:pt x="17391" y="19501"/>
                    <a:pt x="17432" y="19429"/>
                    <a:pt x="17503" y="19411"/>
                  </a:cubicBezTo>
                  <a:cubicBezTo>
                    <a:pt x="17560" y="19393"/>
                    <a:pt x="17611" y="19402"/>
                    <a:pt x="17660" y="19407"/>
                  </a:cubicBezTo>
                  <a:cubicBezTo>
                    <a:pt x="17696" y="19411"/>
                    <a:pt x="17728" y="19416"/>
                    <a:pt x="17750" y="19407"/>
                  </a:cubicBezTo>
                  <a:cubicBezTo>
                    <a:pt x="17954" y="19335"/>
                    <a:pt x="18174" y="18979"/>
                    <a:pt x="18147" y="18641"/>
                  </a:cubicBezTo>
                  <a:cubicBezTo>
                    <a:pt x="18139" y="18555"/>
                    <a:pt x="18128" y="18492"/>
                    <a:pt x="18120" y="18429"/>
                  </a:cubicBezTo>
                  <a:cubicBezTo>
                    <a:pt x="18101" y="18312"/>
                    <a:pt x="18082" y="18191"/>
                    <a:pt x="18090" y="18010"/>
                  </a:cubicBezTo>
                  <a:cubicBezTo>
                    <a:pt x="18109" y="17641"/>
                    <a:pt x="18237" y="17366"/>
                    <a:pt x="18441" y="17258"/>
                  </a:cubicBezTo>
                  <a:cubicBezTo>
                    <a:pt x="18547" y="17204"/>
                    <a:pt x="18653" y="17204"/>
                    <a:pt x="18745" y="17204"/>
                  </a:cubicBezTo>
                  <a:cubicBezTo>
                    <a:pt x="18813" y="17204"/>
                    <a:pt x="18879" y="17204"/>
                    <a:pt x="18938" y="17182"/>
                  </a:cubicBezTo>
                  <a:cubicBezTo>
                    <a:pt x="18974" y="17168"/>
                    <a:pt x="19006" y="17150"/>
                    <a:pt x="19042" y="17128"/>
                  </a:cubicBezTo>
                  <a:cubicBezTo>
                    <a:pt x="19140" y="17069"/>
                    <a:pt x="19262" y="16993"/>
                    <a:pt x="19420" y="17042"/>
                  </a:cubicBezTo>
                  <a:cubicBezTo>
                    <a:pt x="19564" y="17083"/>
                    <a:pt x="19694" y="17195"/>
                    <a:pt x="19806" y="17299"/>
                  </a:cubicBezTo>
                  <a:lnTo>
                    <a:pt x="19885" y="17366"/>
                  </a:lnTo>
                  <a:cubicBezTo>
                    <a:pt x="19890" y="17366"/>
                    <a:pt x="19904" y="17371"/>
                    <a:pt x="19914" y="17375"/>
                  </a:cubicBezTo>
                  <a:cubicBezTo>
                    <a:pt x="19931" y="17380"/>
                    <a:pt x="19947" y="17384"/>
                    <a:pt x="19963" y="17389"/>
                  </a:cubicBezTo>
                  <a:cubicBezTo>
                    <a:pt x="19963" y="17276"/>
                    <a:pt x="19969" y="17155"/>
                    <a:pt x="19993" y="17029"/>
                  </a:cubicBezTo>
                  <a:cubicBezTo>
                    <a:pt x="20023" y="16880"/>
                    <a:pt x="20067" y="16763"/>
                    <a:pt x="20110" y="16650"/>
                  </a:cubicBezTo>
                  <a:cubicBezTo>
                    <a:pt x="20146" y="16556"/>
                    <a:pt x="20178" y="16466"/>
                    <a:pt x="20203" y="16362"/>
                  </a:cubicBezTo>
                  <a:cubicBezTo>
                    <a:pt x="20214" y="16313"/>
                    <a:pt x="20222" y="16268"/>
                    <a:pt x="20230" y="16227"/>
                  </a:cubicBezTo>
                  <a:cubicBezTo>
                    <a:pt x="20268" y="16024"/>
                    <a:pt x="20311" y="15790"/>
                    <a:pt x="20521" y="15705"/>
                  </a:cubicBezTo>
                  <a:cubicBezTo>
                    <a:pt x="20793" y="15592"/>
                    <a:pt x="20891" y="15844"/>
                    <a:pt x="20950" y="15993"/>
                  </a:cubicBezTo>
                  <a:cubicBezTo>
                    <a:pt x="20950" y="15993"/>
                    <a:pt x="20953" y="15997"/>
                    <a:pt x="20953" y="15997"/>
                  </a:cubicBezTo>
                  <a:cubicBezTo>
                    <a:pt x="20978" y="15957"/>
                    <a:pt x="21002" y="15925"/>
                    <a:pt x="21024" y="15894"/>
                  </a:cubicBezTo>
                  <a:cubicBezTo>
                    <a:pt x="21048" y="15858"/>
                    <a:pt x="21070" y="15831"/>
                    <a:pt x="21089" y="15795"/>
                  </a:cubicBezTo>
                  <a:cubicBezTo>
                    <a:pt x="21135" y="15700"/>
                    <a:pt x="21198" y="15520"/>
                    <a:pt x="21247" y="15376"/>
                  </a:cubicBezTo>
                  <a:lnTo>
                    <a:pt x="21304" y="15214"/>
                  </a:lnTo>
                  <a:cubicBezTo>
                    <a:pt x="21402" y="14939"/>
                    <a:pt x="21448" y="14335"/>
                    <a:pt x="21396" y="13971"/>
                  </a:cubicBezTo>
                  <a:cubicBezTo>
                    <a:pt x="21361" y="13727"/>
                    <a:pt x="21228" y="13628"/>
                    <a:pt x="21008" y="13489"/>
                  </a:cubicBezTo>
                  <a:cubicBezTo>
                    <a:pt x="20899" y="13421"/>
                    <a:pt x="20790" y="13354"/>
                    <a:pt x="20695" y="13246"/>
                  </a:cubicBezTo>
                  <a:lnTo>
                    <a:pt x="20632" y="13178"/>
                  </a:lnTo>
                  <a:cubicBezTo>
                    <a:pt x="20445" y="12971"/>
                    <a:pt x="20265" y="12773"/>
                    <a:pt x="20197" y="12295"/>
                  </a:cubicBezTo>
                  <a:cubicBezTo>
                    <a:pt x="20132" y="11840"/>
                    <a:pt x="20154" y="11345"/>
                    <a:pt x="20257" y="10944"/>
                  </a:cubicBezTo>
                  <a:cubicBezTo>
                    <a:pt x="20303" y="10768"/>
                    <a:pt x="20350" y="10633"/>
                    <a:pt x="20404" y="10525"/>
                  </a:cubicBezTo>
                  <a:cubicBezTo>
                    <a:pt x="20088" y="10120"/>
                    <a:pt x="19705" y="9575"/>
                    <a:pt x="19955" y="8755"/>
                  </a:cubicBezTo>
                  <a:lnTo>
                    <a:pt x="19985" y="8661"/>
                  </a:lnTo>
                  <a:cubicBezTo>
                    <a:pt x="20040" y="8485"/>
                    <a:pt x="20064" y="8409"/>
                    <a:pt x="20072" y="8210"/>
                  </a:cubicBezTo>
                  <a:cubicBezTo>
                    <a:pt x="20078" y="8080"/>
                    <a:pt x="20059" y="7990"/>
                    <a:pt x="20037" y="7877"/>
                  </a:cubicBezTo>
                  <a:cubicBezTo>
                    <a:pt x="20018" y="7787"/>
                    <a:pt x="20001" y="7692"/>
                    <a:pt x="19991" y="7584"/>
                  </a:cubicBezTo>
                  <a:cubicBezTo>
                    <a:pt x="19944" y="7089"/>
                    <a:pt x="20140" y="6891"/>
                    <a:pt x="20314" y="6715"/>
                  </a:cubicBezTo>
                  <a:cubicBezTo>
                    <a:pt x="20428" y="6598"/>
                    <a:pt x="20537" y="6544"/>
                    <a:pt x="20643" y="6494"/>
                  </a:cubicBezTo>
                  <a:cubicBezTo>
                    <a:pt x="20763" y="6436"/>
                    <a:pt x="20888" y="6377"/>
                    <a:pt x="20945" y="6274"/>
                  </a:cubicBezTo>
                  <a:cubicBezTo>
                    <a:pt x="21002" y="6179"/>
                    <a:pt x="21002" y="6134"/>
                    <a:pt x="21002" y="6130"/>
                  </a:cubicBezTo>
                  <a:cubicBezTo>
                    <a:pt x="20986" y="6058"/>
                    <a:pt x="20814" y="5954"/>
                    <a:pt x="20749" y="5918"/>
                  </a:cubicBezTo>
                  <a:lnTo>
                    <a:pt x="20681" y="5877"/>
                  </a:lnTo>
                  <a:cubicBezTo>
                    <a:pt x="20317" y="5643"/>
                    <a:pt x="20279" y="5211"/>
                    <a:pt x="20268" y="4711"/>
                  </a:cubicBezTo>
                  <a:cubicBezTo>
                    <a:pt x="20262" y="4490"/>
                    <a:pt x="20295" y="4319"/>
                    <a:pt x="20320" y="4170"/>
                  </a:cubicBezTo>
                  <a:cubicBezTo>
                    <a:pt x="20355" y="3968"/>
                    <a:pt x="20377" y="3846"/>
                    <a:pt x="20311" y="3630"/>
                  </a:cubicBezTo>
                  <a:cubicBezTo>
                    <a:pt x="20268" y="3490"/>
                    <a:pt x="20216" y="3477"/>
                    <a:pt x="20108" y="3459"/>
                  </a:cubicBezTo>
                  <a:cubicBezTo>
                    <a:pt x="20001" y="3445"/>
                    <a:pt x="19841" y="3418"/>
                    <a:pt x="19765" y="3126"/>
                  </a:cubicBezTo>
                  <a:cubicBezTo>
                    <a:pt x="19645" y="2671"/>
                    <a:pt x="19773" y="2013"/>
                    <a:pt x="20026" y="1774"/>
                  </a:cubicBezTo>
                  <a:cubicBezTo>
                    <a:pt x="20102" y="1702"/>
                    <a:pt x="20167" y="1657"/>
                    <a:pt x="20222" y="1617"/>
                  </a:cubicBezTo>
                  <a:cubicBezTo>
                    <a:pt x="20358" y="1522"/>
                    <a:pt x="20366" y="1513"/>
                    <a:pt x="20366" y="1180"/>
                  </a:cubicBezTo>
                  <a:cubicBezTo>
                    <a:pt x="20366" y="829"/>
                    <a:pt x="20284" y="509"/>
                    <a:pt x="20156" y="108"/>
                  </a:cubicBezTo>
                  <a:cubicBezTo>
                    <a:pt x="20143" y="68"/>
                    <a:pt x="20127" y="36"/>
                    <a:pt x="20113" y="0"/>
                  </a:cubicBezTo>
                  <a:cubicBezTo>
                    <a:pt x="20050" y="45"/>
                    <a:pt x="19993" y="104"/>
                    <a:pt x="19942" y="180"/>
                  </a:cubicBezTo>
                  <a:cubicBezTo>
                    <a:pt x="19743" y="468"/>
                    <a:pt x="19632" y="887"/>
                    <a:pt x="19512" y="1333"/>
                  </a:cubicBezTo>
                  <a:cubicBezTo>
                    <a:pt x="19417" y="1684"/>
                    <a:pt x="19319" y="2049"/>
                    <a:pt x="19172" y="2355"/>
                  </a:cubicBezTo>
                  <a:cubicBezTo>
                    <a:pt x="18949" y="2828"/>
                    <a:pt x="18650" y="3157"/>
                    <a:pt x="18207" y="3414"/>
                  </a:cubicBezTo>
                  <a:cubicBezTo>
                    <a:pt x="18063" y="3499"/>
                    <a:pt x="17913" y="3571"/>
                    <a:pt x="17766" y="3648"/>
                  </a:cubicBezTo>
                  <a:cubicBezTo>
                    <a:pt x="17688" y="3689"/>
                    <a:pt x="17609" y="3729"/>
                    <a:pt x="17533" y="3770"/>
                  </a:cubicBezTo>
                  <a:lnTo>
                    <a:pt x="17329" y="3878"/>
                  </a:lnTo>
                  <a:cubicBezTo>
                    <a:pt x="17206" y="3945"/>
                    <a:pt x="17081" y="4013"/>
                    <a:pt x="16956" y="4071"/>
                  </a:cubicBezTo>
                  <a:cubicBezTo>
                    <a:pt x="16820" y="4139"/>
                    <a:pt x="16673" y="4188"/>
                    <a:pt x="16532" y="4233"/>
                  </a:cubicBezTo>
                  <a:cubicBezTo>
                    <a:pt x="16317" y="4306"/>
                    <a:pt x="16097" y="4382"/>
                    <a:pt x="15912" y="4517"/>
                  </a:cubicBezTo>
                  <a:cubicBezTo>
                    <a:pt x="15643" y="4715"/>
                    <a:pt x="15398" y="5143"/>
                    <a:pt x="15183" y="5522"/>
                  </a:cubicBezTo>
                  <a:lnTo>
                    <a:pt x="15058" y="5738"/>
                  </a:lnTo>
                  <a:cubicBezTo>
                    <a:pt x="14835" y="6121"/>
                    <a:pt x="14634" y="6112"/>
                    <a:pt x="14400" y="6103"/>
                  </a:cubicBezTo>
                  <a:cubicBezTo>
                    <a:pt x="14362" y="6103"/>
                    <a:pt x="14316" y="6103"/>
                    <a:pt x="14278" y="6098"/>
                  </a:cubicBezTo>
                  <a:lnTo>
                    <a:pt x="13941" y="6098"/>
                  </a:lnTo>
                  <a:cubicBezTo>
                    <a:pt x="13701" y="6098"/>
                    <a:pt x="13459" y="6103"/>
                    <a:pt x="13220" y="6098"/>
                  </a:cubicBezTo>
                  <a:lnTo>
                    <a:pt x="13130" y="6094"/>
                  </a:lnTo>
                  <a:cubicBezTo>
                    <a:pt x="12962" y="6085"/>
                    <a:pt x="12943" y="6085"/>
                    <a:pt x="12850" y="6260"/>
                  </a:cubicBezTo>
                  <a:cubicBezTo>
                    <a:pt x="12766" y="6427"/>
                    <a:pt x="12761" y="6494"/>
                    <a:pt x="12747" y="6684"/>
                  </a:cubicBezTo>
                  <a:cubicBezTo>
                    <a:pt x="12742" y="6747"/>
                    <a:pt x="12736" y="6819"/>
                    <a:pt x="12728" y="6900"/>
                  </a:cubicBezTo>
                  <a:lnTo>
                    <a:pt x="12709" y="7071"/>
                  </a:lnTo>
                  <a:lnTo>
                    <a:pt x="12606" y="7089"/>
                  </a:lnTo>
                  <a:cubicBezTo>
                    <a:pt x="12358" y="7129"/>
                    <a:pt x="12225" y="6729"/>
                    <a:pt x="12138" y="6467"/>
                  </a:cubicBezTo>
                  <a:cubicBezTo>
                    <a:pt x="12122" y="6413"/>
                    <a:pt x="12105" y="6368"/>
                    <a:pt x="12089" y="6323"/>
                  </a:cubicBezTo>
                  <a:cubicBezTo>
                    <a:pt x="12008" y="6116"/>
                    <a:pt x="12008" y="6116"/>
                    <a:pt x="11888" y="6089"/>
                  </a:cubicBezTo>
                  <a:cubicBezTo>
                    <a:pt x="11793" y="6071"/>
                    <a:pt x="11695" y="6080"/>
                    <a:pt x="11602" y="6085"/>
                  </a:cubicBezTo>
                  <a:cubicBezTo>
                    <a:pt x="11396" y="6103"/>
                    <a:pt x="11184" y="6116"/>
                    <a:pt x="10988" y="5886"/>
                  </a:cubicBezTo>
                  <a:cubicBezTo>
                    <a:pt x="10874" y="5751"/>
                    <a:pt x="10817" y="5607"/>
                    <a:pt x="10768" y="5490"/>
                  </a:cubicBezTo>
                  <a:cubicBezTo>
                    <a:pt x="10702" y="5328"/>
                    <a:pt x="10675" y="5265"/>
                    <a:pt x="10531" y="5256"/>
                  </a:cubicBezTo>
                  <a:cubicBezTo>
                    <a:pt x="10501" y="5256"/>
                    <a:pt x="10471" y="5256"/>
                    <a:pt x="10441" y="5251"/>
                  </a:cubicBezTo>
                  <a:cubicBezTo>
                    <a:pt x="10346" y="5247"/>
                    <a:pt x="10251" y="5251"/>
                    <a:pt x="10156" y="5265"/>
                  </a:cubicBezTo>
                  <a:cubicBezTo>
                    <a:pt x="10039" y="5283"/>
                    <a:pt x="9927" y="5323"/>
                    <a:pt x="9830" y="5395"/>
                  </a:cubicBezTo>
                  <a:cubicBezTo>
                    <a:pt x="9745" y="5459"/>
                    <a:pt x="9724" y="5513"/>
                    <a:pt x="9666" y="5661"/>
                  </a:cubicBezTo>
                  <a:lnTo>
                    <a:pt x="9637" y="5733"/>
                  </a:lnTo>
                  <a:cubicBezTo>
                    <a:pt x="9566" y="5909"/>
                    <a:pt x="9492" y="6058"/>
                    <a:pt x="9419" y="6215"/>
                  </a:cubicBezTo>
                  <a:cubicBezTo>
                    <a:pt x="9381" y="6296"/>
                    <a:pt x="9340" y="6377"/>
                    <a:pt x="9299" y="6467"/>
                  </a:cubicBezTo>
                  <a:lnTo>
                    <a:pt x="9280" y="6508"/>
                  </a:lnTo>
                  <a:cubicBezTo>
                    <a:pt x="9191" y="6702"/>
                    <a:pt x="9109" y="6886"/>
                    <a:pt x="8883" y="6936"/>
                  </a:cubicBezTo>
                  <a:cubicBezTo>
                    <a:pt x="8824" y="6949"/>
                    <a:pt x="8766" y="6945"/>
                    <a:pt x="8717" y="6945"/>
                  </a:cubicBezTo>
                  <a:cubicBezTo>
                    <a:pt x="8617" y="6936"/>
                    <a:pt x="8617" y="6936"/>
                    <a:pt x="8590" y="7039"/>
                  </a:cubicBezTo>
                  <a:cubicBezTo>
                    <a:pt x="8560" y="7156"/>
                    <a:pt x="8579" y="7377"/>
                    <a:pt x="8598" y="7593"/>
                  </a:cubicBezTo>
                  <a:cubicBezTo>
                    <a:pt x="8628" y="7949"/>
                    <a:pt x="8663" y="8350"/>
                    <a:pt x="8505" y="8616"/>
                  </a:cubicBezTo>
                  <a:cubicBezTo>
                    <a:pt x="8421" y="8755"/>
                    <a:pt x="8312" y="8805"/>
                    <a:pt x="8193" y="8805"/>
                  </a:cubicBezTo>
                  <a:cubicBezTo>
                    <a:pt x="8038" y="8805"/>
                    <a:pt x="7872" y="8724"/>
                    <a:pt x="7733" y="8656"/>
                  </a:cubicBezTo>
                  <a:cubicBezTo>
                    <a:pt x="7663" y="8620"/>
                    <a:pt x="7597" y="8589"/>
                    <a:pt x="7548" y="8575"/>
                  </a:cubicBezTo>
                  <a:lnTo>
                    <a:pt x="7426" y="8544"/>
                  </a:lnTo>
                  <a:lnTo>
                    <a:pt x="7431" y="8341"/>
                  </a:lnTo>
                  <a:cubicBezTo>
                    <a:pt x="7434" y="8206"/>
                    <a:pt x="7334" y="8089"/>
                    <a:pt x="7192" y="7940"/>
                  </a:cubicBezTo>
                  <a:cubicBezTo>
                    <a:pt x="7111" y="7855"/>
                    <a:pt x="7026" y="7769"/>
                    <a:pt x="6966" y="7656"/>
                  </a:cubicBezTo>
                  <a:cubicBezTo>
                    <a:pt x="6741" y="7251"/>
                    <a:pt x="6811" y="6882"/>
                    <a:pt x="6898" y="6571"/>
                  </a:cubicBezTo>
                  <a:cubicBezTo>
                    <a:pt x="6958" y="6346"/>
                    <a:pt x="7026" y="6166"/>
                    <a:pt x="7092" y="5990"/>
                  </a:cubicBezTo>
                  <a:lnTo>
                    <a:pt x="7132" y="5882"/>
                  </a:lnTo>
                  <a:cubicBezTo>
                    <a:pt x="7157" y="5819"/>
                    <a:pt x="7173" y="5747"/>
                    <a:pt x="7189" y="5675"/>
                  </a:cubicBezTo>
                  <a:cubicBezTo>
                    <a:pt x="7217" y="5558"/>
                    <a:pt x="7246" y="5441"/>
                    <a:pt x="7295" y="5332"/>
                  </a:cubicBezTo>
                  <a:cubicBezTo>
                    <a:pt x="7353" y="5211"/>
                    <a:pt x="7426" y="5152"/>
                    <a:pt x="7488" y="5112"/>
                  </a:cubicBezTo>
                  <a:cubicBezTo>
                    <a:pt x="7540" y="5076"/>
                    <a:pt x="7570" y="5053"/>
                    <a:pt x="7584" y="5013"/>
                  </a:cubicBezTo>
                  <a:cubicBezTo>
                    <a:pt x="7630" y="4882"/>
                    <a:pt x="7627" y="4864"/>
                    <a:pt x="7516" y="4688"/>
                  </a:cubicBezTo>
                  <a:cubicBezTo>
                    <a:pt x="7467" y="4612"/>
                    <a:pt x="7412" y="4531"/>
                    <a:pt x="7366" y="4418"/>
                  </a:cubicBezTo>
                  <a:cubicBezTo>
                    <a:pt x="7309" y="4279"/>
                    <a:pt x="7257" y="4121"/>
                    <a:pt x="7208" y="3968"/>
                  </a:cubicBezTo>
                  <a:cubicBezTo>
                    <a:pt x="7135" y="3738"/>
                    <a:pt x="7059" y="3499"/>
                    <a:pt x="6958" y="3342"/>
                  </a:cubicBezTo>
                  <a:cubicBezTo>
                    <a:pt x="6863" y="3193"/>
                    <a:pt x="6820" y="3225"/>
                    <a:pt x="6686" y="3315"/>
                  </a:cubicBezTo>
                  <a:cubicBezTo>
                    <a:pt x="6637" y="3351"/>
                    <a:pt x="6586" y="3387"/>
                    <a:pt x="6529" y="3409"/>
                  </a:cubicBezTo>
                  <a:cubicBezTo>
                    <a:pt x="6474" y="3432"/>
                    <a:pt x="6425" y="3436"/>
                    <a:pt x="6387" y="3441"/>
                  </a:cubicBezTo>
                  <a:cubicBezTo>
                    <a:pt x="6344" y="3445"/>
                    <a:pt x="6319" y="3445"/>
                    <a:pt x="6292" y="3468"/>
                  </a:cubicBezTo>
                  <a:cubicBezTo>
                    <a:pt x="6289" y="3472"/>
                    <a:pt x="6281" y="3495"/>
                    <a:pt x="6273" y="3508"/>
                  </a:cubicBezTo>
                  <a:cubicBezTo>
                    <a:pt x="6243" y="3580"/>
                    <a:pt x="6192" y="3711"/>
                    <a:pt x="6069" y="3729"/>
                  </a:cubicBezTo>
                  <a:lnTo>
                    <a:pt x="5960" y="3747"/>
                  </a:lnTo>
                  <a:lnTo>
                    <a:pt x="5925" y="3576"/>
                  </a:lnTo>
                  <a:cubicBezTo>
                    <a:pt x="5860" y="3252"/>
                    <a:pt x="5876" y="2891"/>
                    <a:pt x="5890" y="2540"/>
                  </a:cubicBezTo>
                  <a:cubicBezTo>
                    <a:pt x="5898" y="2355"/>
                    <a:pt x="5906" y="2180"/>
                    <a:pt x="5901" y="2027"/>
                  </a:cubicBezTo>
                  <a:cubicBezTo>
                    <a:pt x="5892" y="1806"/>
                    <a:pt x="5852" y="1567"/>
                    <a:pt x="5803" y="1324"/>
                  </a:cubicBezTo>
                  <a:cubicBezTo>
                    <a:pt x="5792" y="1270"/>
                    <a:pt x="5775" y="1211"/>
                    <a:pt x="5759" y="1157"/>
                  </a:cubicBezTo>
                  <a:cubicBezTo>
                    <a:pt x="5743" y="1099"/>
                    <a:pt x="5727" y="1036"/>
                    <a:pt x="5710" y="968"/>
                  </a:cubicBezTo>
                  <a:cubicBezTo>
                    <a:pt x="5672" y="1004"/>
                    <a:pt x="5631" y="1058"/>
                    <a:pt x="5596" y="1103"/>
                  </a:cubicBezTo>
                  <a:cubicBezTo>
                    <a:pt x="5493" y="1234"/>
                    <a:pt x="5379" y="1383"/>
                    <a:pt x="5237" y="1414"/>
                  </a:cubicBezTo>
                  <a:cubicBezTo>
                    <a:pt x="5175" y="1428"/>
                    <a:pt x="5104" y="1414"/>
                    <a:pt x="5030" y="1396"/>
                  </a:cubicBezTo>
                  <a:cubicBezTo>
                    <a:pt x="4976" y="1383"/>
                    <a:pt x="4875" y="1360"/>
                    <a:pt x="4848" y="1378"/>
                  </a:cubicBezTo>
                  <a:cubicBezTo>
                    <a:pt x="4767" y="1473"/>
                    <a:pt x="4761" y="1675"/>
                    <a:pt x="4764" y="1995"/>
                  </a:cubicBezTo>
                  <a:cubicBezTo>
                    <a:pt x="4764" y="2189"/>
                    <a:pt x="4767" y="2391"/>
                    <a:pt x="4731" y="2572"/>
                  </a:cubicBezTo>
                  <a:lnTo>
                    <a:pt x="4699" y="2747"/>
                  </a:lnTo>
                  <a:lnTo>
                    <a:pt x="4587" y="2725"/>
                  </a:lnTo>
                  <a:cubicBezTo>
                    <a:pt x="4332" y="2675"/>
                    <a:pt x="4076" y="2414"/>
                    <a:pt x="3807" y="1914"/>
                  </a:cubicBezTo>
                  <a:cubicBezTo>
                    <a:pt x="3603" y="1540"/>
                    <a:pt x="3413" y="1207"/>
                    <a:pt x="3135" y="959"/>
                  </a:cubicBezTo>
                  <a:cubicBezTo>
                    <a:pt x="2945" y="788"/>
                    <a:pt x="2766" y="572"/>
                    <a:pt x="2594" y="360"/>
                  </a:cubicBezTo>
                  <a:cubicBezTo>
                    <a:pt x="2507" y="257"/>
                    <a:pt x="2423" y="153"/>
                    <a:pt x="2336" y="54"/>
                  </a:cubicBezTo>
                  <a:cubicBezTo>
                    <a:pt x="2295" y="374"/>
                    <a:pt x="2369" y="671"/>
                    <a:pt x="2295" y="1031"/>
                  </a:cubicBezTo>
                  <a:cubicBezTo>
                    <a:pt x="2203" y="1495"/>
                    <a:pt x="2154" y="1878"/>
                    <a:pt x="1993" y="2301"/>
                  </a:cubicBezTo>
                  <a:cubicBezTo>
                    <a:pt x="1672" y="3144"/>
                    <a:pt x="1789" y="3959"/>
                    <a:pt x="1689" y="4864"/>
                  </a:cubicBezTo>
                  <a:cubicBezTo>
                    <a:pt x="1596" y="5688"/>
                    <a:pt x="1319" y="6503"/>
                    <a:pt x="1188" y="7328"/>
                  </a:cubicBezTo>
                  <a:cubicBezTo>
                    <a:pt x="1069" y="8084"/>
                    <a:pt x="1101" y="8512"/>
                    <a:pt x="870" y="9215"/>
                  </a:cubicBezTo>
                  <a:cubicBezTo>
                    <a:pt x="609" y="10007"/>
                    <a:pt x="593" y="10714"/>
                    <a:pt x="471" y="11570"/>
                  </a:cubicBezTo>
                  <a:cubicBezTo>
                    <a:pt x="395" y="12093"/>
                    <a:pt x="256" y="12462"/>
                    <a:pt x="49" y="12867"/>
                  </a:cubicBezTo>
                  <a:cubicBezTo>
                    <a:pt x="-152" y="13259"/>
                    <a:pt x="318" y="13840"/>
                    <a:pt x="454" y="14146"/>
                  </a:cubicBezTo>
                  <a:cubicBezTo>
                    <a:pt x="911" y="15146"/>
                    <a:pt x="713" y="16466"/>
                    <a:pt x="449" y="177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499E1C39-0CDD-430A-80B6-5E2E15EDEAEE}"/>
                </a:ext>
              </a:extLst>
            </p:cNvPr>
            <p:cNvSpPr/>
            <p:nvPr/>
          </p:nvSpPr>
          <p:spPr>
            <a:xfrm>
              <a:off x="5285682" y="2770745"/>
              <a:ext cx="1248253" cy="105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85" extrusionOk="0">
                  <a:moveTo>
                    <a:pt x="352" y="20502"/>
                  </a:moveTo>
                  <a:cubicBezTo>
                    <a:pt x="590" y="20488"/>
                    <a:pt x="767" y="20349"/>
                    <a:pt x="973" y="20189"/>
                  </a:cubicBezTo>
                  <a:cubicBezTo>
                    <a:pt x="1030" y="20145"/>
                    <a:pt x="1090" y="20097"/>
                    <a:pt x="1153" y="20053"/>
                  </a:cubicBezTo>
                  <a:cubicBezTo>
                    <a:pt x="1541" y="19772"/>
                    <a:pt x="1861" y="19568"/>
                    <a:pt x="2156" y="19408"/>
                  </a:cubicBezTo>
                  <a:cubicBezTo>
                    <a:pt x="2309" y="19325"/>
                    <a:pt x="2529" y="19234"/>
                    <a:pt x="2692" y="19358"/>
                  </a:cubicBezTo>
                  <a:cubicBezTo>
                    <a:pt x="2807" y="19447"/>
                    <a:pt x="2862" y="19618"/>
                    <a:pt x="2857" y="19881"/>
                  </a:cubicBezTo>
                  <a:lnTo>
                    <a:pt x="2857" y="19949"/>
                  </a:lnTo>
                  <a:cubicBezTo>
                    <a:pt x="2852" y="20275"/>
                    <a:pt x="2847" y="20508"/>
                    <a:pt x="2965" y="20778"/>
                  </a:cubicBezTo>
                  <a:cubicBezTo>
                    <a:pt x="2992" y="20840"/>
                    <a:pt x="3012" y="20928"/>
                    <a:pt x="3037" y="21041"/>
                  </a:cubicBezTo>
                  <a:cubicBezTo>
                    <a:pt x="3077" y="21218"/>
                    <a:pt x="3160" y="21585"/>
                    <a:pt x="3265" y="21585"/>
                  </a:cubicBezTo>
                  <a:cubicBezTo>
                    <a:pt x="3265" y="21585"/>
                    <a:pt x="3265" y="21585"/>
                    <a:pt x="3265" y="21585"/>
                  </a:cubicBezTo>
                  <a:cubicBezTo>
                    <a:pt x="3283" y="21576"/>
                    <a:pt x="3385" y="21505"/>
                    <a:pt x="3440" y="21467"/>
                  </a:cubicBezTo>
                  <a:cubicBezTo>
                    <a:pt x="3493" y="21428"/>
                    <a:pt x="3540" y="21396"/>
                    <a:pt x="3565" y="21384"/>
                  </a:cubicBezTo>
                  <a:lnTo>
                    <a:pt x="3663" y="21331"/>
                  </a:lnTo>
                  <a:cubicBezTo>
                    <a:pt x="3771" y="21274"/>
                    <a:pt x="3881" y="21215"/>
                    <a:pt x="3998" y="21168"/>
                  </a:cubicBezTo>
                  <a:cubicBezTo>
                    <a:pt x="4046" y="21150"/>
                    <a:pt x="4098" y="21138"/>
                    <a:pt x="4153" y="21127"/>
                  </a:cubicBezTo>
                  <a:cubicBezTo>
                    <a:pt x="4226" y="21112"/>
                    <a:pt x="4294" y="21097"/>
                    <a:pt x="4339" y="21061"/>
                  </a:cubicBezTo>
                  <a:cubicBezTo>
                    <a:pt x="4436" y="20982"/>
                    <a:pt x="4456" y="20911"/>
                    <a:pt x="4491" y="20781"/>
                  </a:cubicBezTo>
                  <a:cubicBezTo>
                    <a:pt x="4506" y="20721"/>
                    <a:pt x="4524" y="20662"/>
                    <a:pt x="4549" y="20594"/>
                  </a:cubicBezTo>
                  <a:cubicBezTo>
                    <a:pt x="4566" y="20547"/>
                    <a:pt x="4584" y="20494"/>
                    <a:pt x="4604" y="20432"/>
                  </a:cubicBezTo>
                  <a:cubicBezTo>
                    <a:pt x="4696" y="20142"/>
                    <a:pt x="4812" y="19778"/>
                    <a:pt x="5034" y="19657"/>
                  </a:cubicBezTo>
                  <a:cubicBezTo>
                    <a:pt x="5367" y="19473"/>
                    <a:pt x="6005" y="19707"/>
                    <a:pt x="6033" y="19716"/>
                  </a:cubicBezTo>
                  <a:cubicBezTo>
                    <a:pt x="6203" y="19778"/>
                    <a:pt x="6328" y="19858"/>
                    <a:pt x="6433" y="19958"/>
                  </a:cubicBezTo>
                  <a:cubicBezTo>
                    <a:pt x="6441" y="19784"/>
                    <a:pt x="6448" y="19603"/>
                    <a:pt x="6433" y="19458"/>
                  </a:cubicBezTo>
                  <a:cubicBezTo>
                    <a:pt x="6426" y="19373"/>
                    <a:pt x="6418" y="19364"/>
                    <a:pt x="6388" y="19331"/>
                  </a:cubicBezTo>
                  <a:cubicBezTo>
                    <a:pt x="6361" y="19299"/>
                    <a:pt x="6321" y="19251"/>
                    <a:pt x="6278" y="19163"/>
                  </a:cubicBezTo>
                  <a:cubicBezTo>
                    <a:pt x="6203" y="19003"/>
                    <a:pt x="6223" y="18707"/>
                    <a:pt x="6241" y="18545"/>
                  </a:cubicBezTo>
                  <a:cubicBezTo>
                    <a:pt x="6273" y="18261"/>
                    <a:pt x="6398" y="18154"/>
                    <a:pt x="6533" y="18039"/>
                  </a:cubicBezTo>
                  <a:lnTo>
                    <a:pt x="6578" y="18000"/>
                  </a:lnTo>
                  <a:cubicBezTo>
                    <a:pt x="6661" y="17929"/>
                    <a:pt x="6746" y="17864"/>
                    <a:pt x="6831" y="17799"/>
                  </a:cubicBezTo>
                  <a:cubicBezTo>
                    <a:pt x="7149" y="17557"/>
                    <a:pt x="7422" y="17347"/>
                    <a:pt x="7459" y="16900"/>
                  </a:cubicBezTo>
                  <a:cubicBezTo>
                    <a:pt x="7489" y="16530"/>
                    <a:pt x="7584" y="16036"/>
                    <a:pt x="7847" y="15776"/>
                  </a:cubicBezTo>
                  <a:cubicBezTo>
                    <a:pt x="8078" y="15551"/>
                    <a:pt x="8325" y="15554"/>
                    <a:pt x="8561" y="15557"/>
                  </a:cubicBezTo>
                  <a:cubicBezTo>
                    <a:pt x="8618" y="15557"/>
                    <a:pt x="8678" y="15560"/>
                    <a:pt x="8741" y="15557"/>
                  </a:cubicBezTo>
                  <a:cubicBezTo>
                    <a:pt x="8868" y="15551"/>
                    <a:pt x="8961" y="15486"/>
                    <a:pt x="9069" y="15412"/>
                  </a:cubicBezTo>
                  <a:cubicBezTo>
                    <a:pt x="9194" y="15324"/>
                    <a:pt x="9336" y="15226"/>
                    <a:pt x="9539" y="15229"/>
                  </a:cubicBezTo>
                  <a:cubicBezTo>
                    <a:pt x="9652" y="15235"/>
                    <a:pt x="9772" y="15220"/>
                    <a:pt x="9894" y="15211"/>
                  </a:cubicBezTo>
                  <a:cubicBezTo>
                    <a:pt x="10130" y="15193"/>
                    <a:pt x="10372" y="15173"/>
                    <a:pt x="10590" y="15226"/>
                  </a:cubicBezTo>
                  <a:cubicBezTo>
                    <a:pt x="10663" y="15244"/>
                    <a:pt x="10713" y="15276"/>
                    <a:pt x="10745" y="15297"/>
                  </a:cubicBezTo>
                  <a:cubicBezTo>
                    <a:pt x="10753" y="15300"/>
                    <a:pt x="10758" y="15306"/>
                    <a:pt x="10763" y="15309"/>
                  </a:cubicBezTo>
                  <a:cubicBezTo>
                    <a:pt x="10763" y="15303"/>
                    <a:pt x="10785" y="15288"/>
                    <a:pt x="10830" y="15238"/>
                  </a:cubicBezTo>
                  <a:cubicBezTo>
                    <a:pt x="10908" y="15152"/>
                    <a:pt x="10928" y="15087"/>
                    <a:pt x="10908" y="14963"/>
                  </a:cubicBezTo>
                  <a:cubicBezTo>
                    <a:pt x="10898" y="14895"/>
                    <a:pt x="10883" y="14830"/>
                    <a:pt x="10873" y="14768"/>
                  </a:cubicBezTo>
                  <a:cubicBezTo>
                    <a:pt x="10828" y="14534"/>
                    <a:pt x="10788" y="14336"/>
                    <a:pt x="10893" y="14182"/>
                  </a:cubicBezTo>
                  <a:cubicBezTo>
                    <a:pt x="10973" y="14064"/>
                    <a:pt x="11123" y="14016"/>
                    <a:pt x="11356" y="14019"/>
                  </a:cubicBezTo>
                  <a:cubicBezTo>
                    <a:pt x="11714" y="14025"/>
                    <a:pt x="11789" y="14002"/>
                    <a:pt x="11836" y="13703"/>
                  </a:cubicBezTo>
                  <a:cubicBezTo>
                    <a:pt x="11846" y="13638"/>
                    <a:pt x="11859" y="13570"/>
                    <a:pt x="11874" y="13499"/>
                  </a:cubicBezTo>
                  <a:cubicBezTo>
                    <a:pt x="11934" y="13191"/>
                    <a:pt x="11999" y="12839"/>
                    <a:pt x="11861" y="12603"/>
                  </a:cubicBezTo>
                  <a:cubicBezTo>
                    <a:pt x="11831" y="12549"/>
                    <a:pt x="11804" y="12508"/>
                    <a:pt x="11784" y="12475"/>
                  </a:cubicBezTo>
                  <a:cubicBezTo>
                    <a:pt x="11686" y="12325"/>
                    <a:pt x="11656" y="12262"/>
                    <a:pt x="11649" y="11973"/>
                  </a:cubicBezTo>
                  <a:cubicBezTo>
                    <a:pt x="11644" y="11686"/>
                    <a:pt x="11669" y="11514"/>
                    <a:pt x="11839" y="11242"/>
                  </a:cubicBezTo>
                  <a:cubicBezTo>
                    <a:pt x="11856" y="11215"/>
                    <a:pt x="11871" y="11186"/>
                    <a:pt x="11889" y="11156"/>
                  </a:cubicBezTo>
                  <a:cubicBezTo>
                    <a:pt x="11942" y="11062"/>
                    <a:pt x="11999" y="10952"/>
                    <a:pt x="12097" y="10878"/>
                  </a:cubicBezTo>
                  <a:cubicBezTo>
                    <a:pt x="12167" y="10825"/>
                    <a:pt x="12224" y="10798"/>
                    <a:pt x="12274" y="10772"/>
                  </a:cubicBezTo>
                  <a:cubicBezTo>
                    <a:pt x="12352" y="10733"/>
                    <a:pt x="12400" y="10710"/>
                    <a:pt x="12465" y="10612"/>
                  </a:cubicBezTo>
                  <a:cubicBezTo>
                    <a:pt x="12567" y="10455"/>
                    <a:pt x="12607" y="10375"/>
                    <a:pt x="12572" y="10263"/>
                  </a:cubicBezTo>
                  <a:cubicBezTo>
                    <a:pt x="12557" y="10219"/>
                    <a:pt x="12522" y="10177"/>
                    <a:pt x="12482" y="10127"/>
                  </a:cubicBezTo>
                  <a:cubicBezTo>
                    <a:pt x="12422" y="10056"/>
                    <a:pt x="12347" y="9967"/>
                    <a:pt x="12317" y="9831"/>
                  </a:cubicBezTo>
                  <a:cubicBezTo>
                    <a:pt x="12302" y="9763"/>
                    <a:pt x="12304" y="9695"/>
                    <a:pt x="12309" y="9636"/>
                  </a:cubicBezTo>
                  <a:cubicBezTo>
                    <a:pt x="12312" y="9606"/>
                    <a:pt x="12314" y="9553"/>
                    <a:pt x="12309" y="9538"/>
                  </a:cubicBezTo>
                  <a:cubicBezTo>
                    <a:pt x="12279" y="9479"/>
                    <a:pt x="12139" y="9432"/>
                    <a:pt x="12039" y="9396"/>
                  </a:cubicBezTo>
                  <a:cubicBezTo>
                    <a:pt x="11911" y="9352"/>
                    <a:pt x="11789" y="9308"/>
                    <a:pt x="11709" y="9219"/>
                  </a:cubicBezTo>
                  <a:cubicBezTo>
                    <a:pt x="11534" y="9027"/>
                    <a:pt x="11544" y="8778"/>
                    <a:pt x="11554" y="8562"/>
                  </a:cubicBezTo>
                  <a:cubicBezTo>
                    <a:pt x="11564" y="8364"/>
                    <a:pt x="11626" y="8246"/>
                    <a:pt x="11679" y="8151"/>
                  </a:cubicBezTo>
                  <a:cubicBezTo>
                    <a:pt x="11711" y="8092"/>
                    <a:pt x="11739" y="8039"/>
                    <a:pt x="11754" y="7977"/>
                  </a:cubicBezTo>
                  <a:cubicBezTo>
                    <a:pt x="11764" y="7932"/>
                    <a:pt x="11764" y="7888"/>
                    <a:pt x="11766" y="7838"/>
                  </a:cubicBezTo>
                  <a:cubicBezTo>
                    <a:pt x="11769" y="7705"/>
                    <a:pt x="11771" y="7506"/>
                    <a:pt x="12017" y="7421"/>
                  </a:cubicBezTo>
                  <a:cubicBezTo>
                    <a:pt x="12299" y="7323"/>
                    <a:pt x="12767" y="7388"/>
                    <a:pt x="13070" y="7554"/>
                  </a:cubicBezTo>
                  <a:cubicBezTo>
                    <a:pt x="13120" y="7492"/>
                    <a:pt x="13175" y="7459"/>
                    <a:pt x="13223" y="7430"/>
                  </a:cubicBezTo>
                  <a:cubicBezTo>
                    <a:pt x="13268" y="7403"/>
                    <a:pt x="13305" y="7379"/>
                    <a:pt x="13335" y="7335"/>
                  </a:cubicBezTo>
                  <a:cubicBezTo>
                    <a:pt x="13340" y="7326"/>
                    <a:pt x="13350" y="7293"/>
                    <a:pt x="13358" y="7270"/>
                  </a:cubicBezTo>
                  <a:cubicBezTo>
                    <a:pt x="13373" y="7222"/>
                    <a:pt x="13388" y="7169"/>
                    <a:pt x="13418" y="7119"/>
                  </a:cubicBezTo>
                  <a:cubicBezTo>
                    <a:pt x="13461" y="7048"/>
                    <a:pt x="13531" y="6980"/>
                    <a:pt x="13581" y="6930"/>
                  </a:cubicBezTo>
                  <a:cubicBezTo>
                    <a:pt x="13823" y="6690"/>
                    <a:pt x="14121" y="6501"/>
                    <a:pt x="14447" y="6382"/>
                  </a:cubicBezTo>
                  <a:lnTo>
                    <a:pt x="14542" y="6347"/>
                  </a:lnTo>
                  <a:cubicBezTo>
                    <a:pt x="14832" y="6235"/>
                    <a:pt x="15230" y="6084"/>
                    <a:pt x="15498" y="6279"/>
                  </a:cubicBezTo>
                  <a:cubicBezTo>
                    <a:pt x="15620" y="6368"/>
                    <a:pt x="15695" y="6516"/>
                    <a:pt x="15723" y="6717"/>
                  </a:cubicBezTo>
                  <a:cubicBezTo>
                    <a:pt x="15740" y="6844"/>
                    <a:pt x="15730" y="6968"/>
                    <a:pt x="15720" y="7089"/>
                  </a:cubicBezTo>
                  <a:cubicBezTo>
                    <a:pt x="15713" y="7193"/>
                    <a:pt x="15705" y="7291"/>
                    <a:pt x="15715" y="7379"/>
                  </a:cubicBezTo>
                  <a:cubicBezTo>
                    <a:pt x="15728" y="7483"/>
                    <a:pt x="15766" y="7580"/>
                    <a:pt x="15808" y="7681"/>
                  </a:cubicBezTo>
                  <a:cubicBezTo>
                    <a:pt x="15846" y="7773"/>
                    <a:pt x="15883" y="7867"/>
                    <a:pt x="15906" y="7974"/>
                  </a:cubicBezTo>
                  <a:cubicBezTo>
                    <a:pt x="15981" y="8003"/>
                    <a:pt x="16048" y="8054"/>
                    <a:pt x="16111" y="8098"/>
                  </a:cubicBezTo>
                  <a:cubicBezTo>
                    <a:pt x="16178" y="8145"/>
                    <a:pt x="16246" y="8196"/>
                    <a:pt x="16294" y="8196"/>
                  </a:cubicBezTo>
                  <a:cubicBezTo>
                    <a:pt x="16294" y="8196"/>
                    <a:pt x="16294" y="8196"/>
                    <a:pt x="16294" y="8196"/>
                  </a:cubicBezTo>
                  <a:cubicBezTo>
                    <a:pt x="16314" y="8184"/>
                    <a:pt x="16324" y="8130"/>
                    <a:pt x="16331" y="8098"/>
                  </a:cubicBezTo>
                  <a:cubicBezTo>
                    <a:pt x="16349" y="8006"/>
                    <a:pt x="16374" y="7882"/>
                    <a:pt x="16459" y="7787"/>
                  </a:cubicBezTo>
                  <a:cubicBezTo>
                    <a:pt x="16626" y="7595"/>
                    <a:pt x="16932" y="7574"/>
                    <a:pt x="17129" y="7663"/>
                  </a:cubicBezTo>
                  <a:cubicBezTo>
                    <a:pt x="17277" y="7728"/>
                    <a:pt x="17350" y="7858"/>
                    <a:pt x="17400" y="7953"/>
                  </a:cubicBezTo>
                  <a:cubicBezTo>
                    <a:pt x="17460" y="8062"/>
                    <a:pt x="17480" y="8098"/>
                    <a:pt x="17580" y="8083"/>
                  </a:cubicBezTo>
                  <a:cubicBezTo>
                    <a:pt x="17670" y="8071"/>
                    <a:pt x="17693" y="8048"/>
                    <a:pt x="17693" y="8048"/>
                  </a:cubicBezTo>
                  <a:cubicBezTo>
                    <a:pt x="17690" y="8042"/>
                    <a:pt x="17685" y="7997"/>
                    <a:pt x="17683" y="7968"/>
                  </a:cubicBezTo>
                  <a:cubicBezTo>
                    <a:pt x="17672" y="7876"/>
                    <a:pt x="17657" y="7749"/>
                    <a:pt x="17708" y="7610"/>
                  </a:cubicBezTo>
                  <a:cubicBezTo>
                    <a:pt x="17783" y="7400"/>
                    <a:pt x="17983" y="7400"/>
                    <a:pt x="18113" y="7403"/>
                  </a:cubicBezTo>
                  <a:cubicBezTo>
                    <a:pt x="18163" y="7403"/>
                    <a:pt x="18213" y="7403"/>
                    <a:pt x="18248" y="7397"/>
                  </a:cubicBezTo>
                  <a:cubicBezTo>
                    <a:pt x="18361" y="7367"/>
                    <a:pt x="18488" y="7288"/>
                    <a:pt x="18608" y="7199"/>
                  </a:cubicBezTo>
                  <a:cubicBezTo>
                    <a:pt x="18598" y="7143"/>
                    <a:pt x="18588" y="7086"/>
                    <a:pt x="18581" y="7033"/>
                  </a:cubicBezTo>
                  <a:cubicBezTo>
                    <a:pt x="18566" y="6947"/>
                    <a:pt x="18553" y="6862"/>
                    <a:pt x="18538" y="6788"/>
                  </a:cubicBezTo>
                  <a:cubicBezTo>
                    <a:pt x="18531" y="6752"/>
                    <a:pt x="18521" y="6714"/>
                    <a:pt x="18508" y="6672"/>
                  </a:cubicBezTo>
                  <a:cubicBezTo>
                    <a:pt x="18456" y="6486"/>
                    <a:pt x="18393" y="6255"/>
                    <a:pt x="18483" y="6069"/>
                  </a:cubicBezTo>
                  <a:cubicBezTo>
                    <a:pt x="18533" y="5968"/>
                    <a:pt x="18616" y="5900"/>
                    <a:pt x="18734" y="5871"/>
                  </a:cubicBezTo>
                  <a:cubicBezTo>
                    <a:pt x="18864" y="5838"/>
                    <a:pt x="18994" y="5853"/>
                    <a:pt x="19119" y="5871"/>
                  </a:cubicBezTo>
                  <a:cubicBezTo>
                    <a:pt x="19284" y="5892"/>
                    <a:pt x="19424" y="5909"/>
                    <a:pt x="19537" y="5823"/>
                  </a:cubicBezTo>
                  <a:cubicBezTo>
                    <a:pt x="19602" y="5773"/>
                    <a:pt x="19680" y="5652"/>
                    <a:pt x="19742" y="5557"/>
                  </a:cubicBezTo>
                  <a:lnTo>
                    <a:pt x="19785" y="5489"/>
                  </a:lnTo>
                  <a:cubicBezTo>
                    <a:pt x="19895" y="5324"/>
                    <a:pt x="19927" y="5288"/>
                    <a:pt x="20085" y="5202"/>
                  </a:cubicBezTo>
                  <a:cubicBezTo>
                    <a:pt x="20148" y="5167"/>
                    <a:pt x="20218" y="5140"/>
                    <a:pt x="20288" y="5114"/>
                  </a:cubicBezTo>
                  <a:cubicBezTo>
                    <a:pt x="20448" y="5049"/>
                    <a:pt x="20601" y="4989"/>
                    <a:pt x="20691" y="4842"/>
                  </a:cubicBezTo>
                  <a:cubicBezTo>
                    <a:pt x="20706" y="4818"/>
                    <a:pt x="20721" y="4759"/>
                    <a:pt x="20736" y="4705"/>
                  </a:cubicBezTo>
                  <a:cubicBezTo>
                    <a:pt x="20753" y="4643"/>
                    <a:pt x="20768" y="4578"/>
                    <a:pt x="20796" y="4522"/>
                  </a:cubicBezTo>
                  <a:cubicBezTo>
                    <a:pt x="20856" y="4395"/>
                    <a:pt x="20921" y="4285"/>
                    <a:pt x="20991" y="4176"/>
                  </a:cubicBezTo>
                  <a:cubicBezTo>
                    <a:pt x="21064" y="4058"/>
                    <a:pt x="21119" y="3939"/>
                    <a:pt x="21176" y="3812"/>
                  </a:cubicBezTo>
                  <a:cubicBezTo>
                    <a:pt x="21224" y="3706"/>
                    <a:pt x="21274" y="3599"/>
                    <a:pt x="21331" y="3496"/>
                  </a:cubicBezTo>
                  <a:cubicBezTo>
                    <a:pt x="21384" y="3401"/>
                    <a:pt x="21444" y="3330"/>
                    <a:pt x="21509" y="3274"/>
                  </a:cubicBezTo>
                  <a:cubicBezTo>
                    <a:pt x="21306" y="3094"/>
                    <a:pt x="21214" y="2866"/>
                    <a:pt x="21244" y="2594"/>
                  </a:cubicBezTo>
                  <a:cubicBezTo>
                    <a:pt x="21254" y="2493"/>
                    <a:pt x="21279" y="2416"/>
                    <a:pt x="21296" y="2360"/>
                  </a:cubicBezTo>
                  <a:cubicBezTo>
                    <a:pt x="21304" y="2336"/>
                    <a:pt x="21314" y="2304"/>
                    <a:pt x="21316" y="2292"/>
                  </a:cubicBezTo>
                  <a:cubicBezTo>
                    <a:pt x="21316" y="2292"/>
                    <a:pt x="21294" y="2271"/>
                    <a:pt x="21221" y="2227"/>
                  </a:cubicBezTo>
                  <a:cubicBezTo>
                    <a:pt x="21166" y="2194"/>
                    <a:pt x="21114" y="2171"/>
                    <a:pt x="21066" y="2150"/>
                  </a:cubicBezTo>
                  <a:cubicBezTo>
                    <a:pt x="20906" y="2079"/>
                    <a:pt x="20738" y="2002"/>
                    <a:pt x="20683" y="1656"/>
                  </a:cubicBezTo>
                  <a:cubicBezTo>
                    <a:pt x="20656" y="1485"/>
                    <a:pt x="20666" y="1292"/>
                    <a:pt x="20676" y="1109"/>
                  </a:cubicBezTo>
                  <a:cubicBezTo>
                    <a:pt x="20681" y="1023"/>
                    <a:pt x="20686" y="937"/>
                    <a:pt x="20686" y="860"/>
                  </a:cubicBezTo>
                  <a:cubicBezTo>
                    <a:pt x="20686" y="787"/>
                    <a:pt x="20693" y="698"/>
                    <a:pt x="20701" y="600"/>
                  </a:cubicBezTo>
                  <a:cubicBezTo>
                    <a:pt x="20713" y="438"/>
                    <a:pt x="20731" y="236"/>
                    <a:pt x="20701" y="130"/>
                  </a:cubicBezTo>
                  <a:cubicBezTo>
                    <a:pt x="20683" y="68"/>
                    <a:pt x="20550" y="-15"/>
                    <a:pt x="20475" y="3"/>
                  </a:cubicBezTo>
                  <a:cubicBezTo>
                    <a:pt x="20460" y="6"/>
                    <a:pt x="20453" y="9"/>
                    <a:pt x="20455" y="59"/>
                  </a:cubicBezTo>
                  <a:lnTo>
                    <a:pt x="20460" y="180"/>
                  </a:lnTo>
                  <a:lnTo>
                    <a:pt x="20360" y="210"/>
                  </a:lnTo>
                  <a:cubicBezTo>
                    <a:pt x="20335" y="219"/>
                    <a:pt x="20308" y="225"/>
                    <a:pt x="20283" y="233"/>
                  </a:cubicBezTo>
                  <a:cubicBezTo>
                    <a:pt x="20185" y="659"/>
                    <a:pt x="20020" y="686"/>
                    <a:pt x="19672" y="677"/>
                  </a:cubicBezTo>
                  <a:lnTo>
                    <a:pt x="19534" y="674"/>
                  </a:lnTo>
                  <a:cubicBezTo>
                    <a:pt x="19349" y="668"/>
                    <a:pt x="19204" y="665"/>
                    <a:pt x="19064" y="763"/>
                  </a:cubicBezTo>
                  <a:lnTo>
                    <a:pt x="19019" y="792"/>
                  </a:lnTo>
                  <a:cubicBezTo>
                    <a:pt x="18831" y="923"/>
                    <a:pt x="18699" y="1026"/>
                    <a:pt x="18701" y="1186"/>
                  </a:cubicBezTo>
                  <a:cubicBezTo>
                    <a:pt x="18701" y="1257"/>
                    <a:pt x="18709" y="1269"/>
                    <a:pt x="18739" y="1316"/>
                  </a:cubicBezTo>
                  <a:cubicBezTo>
                    <a:pt x="18761" y="1348"/>
                    <a:pt x="18784" y="1387"/>
                    <a:pt x="18809" y="1443"/>
                  </a:cubicBezTo>
                  <a:cubicBezTo>
                    <a:pt x="18899" y="1647"/>
                    <a:pt x="18899" y="1825"/>
                    <a:pt x="18891" y="2020"/>
                  </a:cubicBezTo>
                  <a:cubicBezTo>
                    <a:pt x="18884" y="2221"/>
                    <a:pt x="18864" y="2641"/>
                    <a:pt x="18443" y="2656"/>
                  </a:cubicBezTo>
                  <a:cubicBezTo>
                    <a:pt x="18383" y="2656"/>
                    <a:pt x="18318" y="2653"/>
                    <a:pt x="18253" y="2647"/>
                  </a:cubicBezTo>
                  <a:cubicBezTo>
                    <a:pt x="18063" y="2632"/>
                    <a:pt x="17930" y="2629"/>
                    <a:pt x="17858" y="2736"/>
                  </a:cubicBezTo>
                  <a:cubicBezTo>
                    <a:pt x="17840" y="2762"/>
                    <a:pt x="17810" y="2836"/>
                    <a:pt x="17788" y="2889"/>
                  </a:cubicBezTo>
                  <a:cubicBezTo>
                    <a:pt x="17768" y="2937"/>
                    <a:pt x="17750" y="2984"/>
                    <a:pt x="17733" y="3020"/>
                  </a:cubicBezTo>
                  <a:cubicBezTo>
                    <a:pt x="17670" y="3147"/>
                    <a:pt x="17620" y="3241"/>
                    <a:pt x="17527" y="3354"/>
                  </a:cubicBezTo>
                  <a:cubicBezTo>
                    <a:pt x="17295" y="3632"/>
                    <a:pt x="16989" y="3732"/>
                    <a:pt x="16706" y="3620"/>
                  </a:cubicBezTo>
                  <a:lnTo>
                    <a:pt x="16541" y="3555"/>
                  </a:lnTo>
                  <a:lnTo>
                    <a:pt x="16646" y="3389"/>
                  </a:lnTo>
                  <a:cubicBezTo>
                    <a:pt x="16872" y="3037"/>
                    <a:pt x="16757" y="2886"/>
                    <a:pt x="16454" y="2549"/>
                  </a:cubicBezTo>
                  <a:cubicBezTo>
                    <a:pt x="16406" y="2496"/>
                    <a:pt x="16359" y="2443"/>
                    <a:pt x="16309" y="2387"/>
                  </a:cubicBezTo>
                  <a:cubicBezTo>
                    <a:pt x="16148" y="2197"/>
                    <a:pt x="16138" y="2088"/>
                    <a:pt x="16136" y="1913"/>
                  </a:cubicBezTo>
                  <a:cubicBezTo>
                    <a:pt x="16136" y="1869"/>
                    <a:pt x="16133" y="1816"/>
                    <a:pt x="16128" y="1751"/>
                  </a:cubicBezTo>
                  <a:cubicBezTo>
                    <a:pt x="16118" y="1644"/>
                    <a:pt x="16091" y="1567"/>
                    <a:pt x="16036" y="1511"/>
                  </a:cubicBezTo>
                  <a:cubicBezTo>
                    <a:pt x="15906" y="1727"/>
                    <a:pt x="15738" y="1878"/>
                    <a:pt x="15578" y="2026"/>
                  </a:cubicBezTo>
                  <a:lnTo>
                    <a:pt x="15465" y="2129"/>
                  </a:lnTo>
                  <a:cubicBezTo>
                    <a:pt x="15420" y="2171"/>
                    <a:pt x="15383" y="2209"/>
                    <a:pt x="15345" y="2248"/>
                  </a:cubicBezTo>
                  <a:cubicBezTo>
                    <a:pt x="15197" y="2396"/>
                    <a:pt x="15080" y="2514"/>
                    <a:pt x="14842" y="2597"/>
                  </a:cubicBezTo>
                  <a:cubicBezTo>
                    <a:pt x="14732" y="2635"/>
                    <a:pt x="14562" y="2697"/>
                    <a:pt x="14482" y="2765"/>
                  </a:cubicBezTo>
                  <a:cubicBezTo>
                    <a:pt x="14457" y="2786"/>
                    <a:pt x="14429" y="2824"/>
                    <a:pt x="14402" y="2866"/>
                  </a:cubicBezTo>
                  <a:cubicBezTo>
                    <a:pt x="14342" y="2952"/>
                    <a:pt x="14266" y="3061"/>
                    <a:pt x="14146" y="3085"/>
                  </a:cubicBezTo>
                  <a:lnTo>
                    <a:pt x="14036" y="3108"/>
                  </a:lnTo>
                  <a:lnTo>
                    <a:pt x="14004" y="2984"/>
                  </a:lnTo>
                  <a:cubicBezTo>
                    <a:pt x="13946" y="2753"/>
                    <a:pt x="13959" y="2475"/>
                    <a:pt x="13971" y="2227"/>
                  </a:cubicBezTo>
                  <a:cubicBezTo>
                    <a:pt x="13976" y="2132"/>
                    <a:pt x="13981" y="2041"/>
                    <a:pt x="13981" y="1955"/>
                  </a:cubicBezTo>
                  <a:cubicBezTo>
                    <a:pt x="13981" y="1902"/>
                    <a:pt x="13984" y="1839"/>
                    <a:pt x="13989" y="1771"/>
                  </a:cubicBezTo>
                  <a:cubicBezTo>
                    <a:pt x="13999" y="1603"/>
                    <a:pt x="14011" y="1369"/>
                    <a:pt x="13944" y="1275"/>
                  </a:cubicBezTo>
                  <a:cubicBezTo>
                    <a:pt x="13851" y="1141"/>
                    <a:pt x="13633" y="1227"/>
                    <a:pt x="13518" y="1313"/>
                  </a:cubicBezTo>
                  <a:cubicBezTo>
                    <a:pt x="13308" y="1467"/>
                    <a:pt x="13295" y="1529"/>
                    <a:pt x="13298" y="1848"/>
                  </a:cubicBezTo>
                  <a:cubicBezTo>
                    <a:pt x="13300" y="2014"/>
                    <a:pt x="13293" y="2203"/>
                    <a:pt x="13188" y="2327"/>
                  </a:cubicBezTo>
                  <a:cubicBezTo>
                    <a:pt x="13118" y="2407"/>
                    <a:pt x="13025" y="2446"/>
                    <a:pt x="12893" y="2443"/>
                  </a:cubicBezTo>
                  <a:cubicBezTo>
                    <a:pt x="12775" y="2440"/>
                    <a:pt x="12612" y="2434"/>
                    <a:pt x="12615" y="2212"/>
                  </a:cubicBezTo>
                  <a:cubicBezTo>
                    <a:pt x="12615" y="2186"/>
                    <a:pt x="12615" y="2168"/>
                    <a:pt x="12602" y="2135"/>
                  </a:cubicBezTo>
                  <a:cubicBezTo>
                    <a:pt x="12575" y="2073"/>
                    <a:pt x="12565" y="2061"/>
                    <a:pt x="12540" y="2035"/>
                  </a:cubicBezTo>
                  <a:cubicBezTo>
                    <a:pt x="12517" y="2011"/>
                    <a:pt x="12485" y="1978"/>
                    <a:pt x="12442" y="1916"/>
                  </a:cubicBezTo>
                  <a:cubicBezTo>
                    <a:pt x="12397" y="1845"/>
                    <a:pt x="12369" y="1748"/>
                    <a:pt x="12342" y="1650"/>
                  </a:cubicBezTo>
                  <a:cubicBezTo>
                    <a:pt x="12327" y="1597"/>
                    <a:pt x="12312" y="1541"/>
                    <a:pt x="12294" y="1502"/>
                  </a:cubicBezTo>
                  <a:cubicBezTo>
                    <a:pt x="12252" y="1408"/>
                    <a:pt x="12222" y="1360"/>
                    <a:pt x="12162" y="1292"/>
                  </a:cubicBezTo>
                  <a:cubicBezTo>
                    <a:pt x="12059" y="1177"/>
                    <a:pt x="11799" y="1023"/>
                    <a:pt x="11666" y="997"/>
                  </a:cubicBezTo>
                  <a:cubicBezTo>
                    <a:pt x="11396" y="943"/>
                    <a:pt x="11083" y="964"/>
                    <a:pt x="10780" y="985"/>
                  </a:cubicBezTo>
                  <a:cubicBezTo>
                    <a:pt x="10613" y="997"/>
                    <a:pt x="10445" y="1008"/>
                    <a:pt x="10290" y="1005"/>
                  </a:cubicBezTo>
                  <a:cubicBezTo>
                    <a:pt x="9962" y="1011"/>
                    <a:pt x="9782" y="1162"/>
                    <a:pt x="9542" y="1363"/>
                  </a:cubicBezTo>
                  <a:cubicBezTo>
                    <a:pt x="9476" y="1419"/>
                    <a:pt x="9406" y="1476"/>
                    <a:pt x="9334" y="1532"/>
                  </a:cubicBezTo>
                  <a:cubicBezTo>
                    <a:pt x="9036" y="1760"/>
                    <a:pt x="8873" y="1591"/>
                    <a:pt x="8731" y="1446"/>
                  </a:cubicBezTo>
                  <a:cubicBezTo>
                    <a:pt x="8696" y="1411"/>
                    <a:pt x="8658" y="1369"/>
                    <a:pt x="8613" y="1334"/>
                  </a:cubicBezTo>
                  <a:cubicBezTo>
                    <a:pt x="8581" y="1307"/>
                    <a:pt x="8540" y="1286"/>
                    <a:pt x="8498" y="1266"/>
                  </a:cubicBezTo>
                  <a:cubicBezTo>
                    <a:pt x="8450" y="1242"/>
                    <a:pt x="8403" y="1215"/>
                    <a:pt x="8360" y="1183"/>
                  </a:cubicBezTo>
                  <a:cubicBezTo>
                    <a:pt x="8343" y="1168"/>
                    <a:pt x="8328" y="1153"/>
                    <a:pt x="8310" y="1141"/>
                  </a:cubicBezTo>
                  <a:cubicBezTo>
                    <a:pt x="8180" y="1567"/>
                    <a:pt x="8052" y="1981"/>
                    <a:pt x="7995" y="2345"/>
                  </a:cubicBezTo>
                  <a:cubicBezTo>
                    <a:pt x="7795" y="3638"/>
                    <a:pt x="7294" y="5028"/>
                    <a:pt x="6846" y="6229"/>
                  </a:cubicBezTo>
                  <a:cubicBezTo>
                    <a:pt x="6438" y="7320"/>
                    <a:pt x="6050" y="8506"/>
                    <a:pt x="5808" y="9663"/>
                  </a:cubicBezTo>
                  <a:cubicBezTo>
                    <a:pt x="5698" y="10177"/>
                    <a:pt x="5675" y="10872"/>
                    <a:pt x="5420" y="11298"/>
                  </a:cubicBezTo>
                  <a:cubicBezTo>
                    <a:pt x="5267" y="11552"/>
                    <a:pt x="5272" y="11931"/>
                    <a:pt x="5230" y="12230"/>
                  </a:cubicBezTo>
                  <a:cubicBezTo>
                    <a:pt x="5220" y="12298"/>
                    <a:pt x="5217" y="12842"/>
                    <a:pt x="5197" y="12857"/>
                  </a:cubicBezTo>
                  <a:cubicBezTo>
                    <a:pt x="5067" y="12960"/>
                    <a:pt x="4999" y="12972"/>
                    <a:pt x="4919" y="13318"/>
                  </a:cubicBezTo>
                  <a:cubicBezTo>
                    <a:pt x="4814" y="13774"/>
                    <a:pt x="4787" y="14389"/>
                    <a:pt x="4581" y="14800"/>
                  </a:cubicBezTo>
                  <a:cubicBezTo>
                    <a:pt x="4446" y="15069"/>
                    <a:pt x="4261" y="15433"/>
                    <a:pt x="3973" y="15495"/>
                  </a:cubicBezTo>
                  <a:cubicBezTo>
                    <a:pt x="3553" y="15584"/>
                    <a:pt x="3338" y="15749"/>
                    <a:pt x="3267" y="16243"/>
                  </a:cubicBezTo>
                  <a:cubicBezTo>
                    <a:pt x="3215" y="16625"/>
                    <a:pt x="3082" y="16524"/>
                    <a:pt x="2972" y="16826"/>
                  </a:cubicBezTo>
                  <a:cubicBezTo>
                    <a:pt x="2840" y="17187"/>
                    <a:pt x="2467" y="17678"/>
                    <a:pt x="2216" y="17926"/>
                  </a:cubicBezTo>
                  <a:cubicBezTo>
                    <a:pt x="1646" y="18491"/>
                    <a:pt x="960" y="19311"/>
                    <a:pt x="229" y="19526"/>
                  </a:cubicBezTo>
                  <a:cubicBezTo>
                    <a:pt x="-91" y="19621"/>
                    <a:pt x="-43" y="20289"/>
                    <a:pt x="174" y="20529"/>
                  </a:cubicBezTo>
                  <a:cubicBezTo>
                    <a:pt x="222" y="20505"/>
                    <a:pt x="287" y="20505"/>
                    <a:pt x="352" y="2050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E6EA37BC-EFA8-40FB-A610-A72BDD2F0DF2}"/>
                </a:ext>
              </a:extLst>
            </p:cNvPr>
            <p:cNvSpPr/>
            <p:nvPr/>
          </p:nvSpPr>
          <p:spPr>
            <a:xfrm>
              <a:off x="5663293" y="3090266"/>
              <a:ext cx="1169385" cy="137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27" extrusionOk="0">
                  <a:moveTo>
                    <a:pt x="13676" y="1299"/>
                  </a:moveTo>
                  <a:cubicBezTo>
                    <a:pt x="13625" y="1268"/>
                    <a:pt x="13574" y="1240"/>
                    <a:pt x="13520" y="1215"/>
                  </a:cubicBezTo>
                  <a:cubicBezTo>
                    <a:pt x="13394" y="1152"/>
                    <a:pt x="13250" y="1077"/>
                    <a:pt x="13148" y="936"/>
                  </a:cubicBezTo>
                  <a:cubicBezTo>
                    <a:pt x="13113" y="888"/>
                    <a:pt x="13089" y="834"/>
                    <a:pt x="13065" y="777"/>
                  </a:cubicBezTo>
                  <a:cubicBezTo>
                    <a:pt x="12936" y="841"/>
                    <a:pt x="12797" y="900"/>
                    <a:pt x="12660" y="925"/>
                  </a:cubicBezTo>
                  <a:cubicBezTo>
                    <a:pt x="12593" y="936"/>
                    <a:pt x="12523" y="934"/>
                    <a:pt x="12456" y="936"/>
                  </a:cubicBezTo>
                  <a:cubicBezTo>
                    <a:pt x="12392" y="936"/>
                    <a:pt x="12282" y="934"/>
                    <a:pt x="12271" y="957"/>
                  </a:cubicBezTo>
                  <a:cubicBezTo>
                    <a:pt x="12247" y="1007"/>
                    <a:pt x="12255" y="1054"/>
                    <a:pt x="12263" y="1113"/>
                  </a:cubicBezTo>
                  <a:cubicBezTo>
                    <a:pt x="12274" y="1184"/>
                    <a:pt x="12290" y="1270"/>
                    <a:pt x="12220" y="1347"/>
                  </a:cubicBezTo>
                  <a:cubicBezTo>
                    <a:pt x="12164" y="1408"/>
                    <a:pt x="12073" y="1445"/>
                    <a:pt x="11920" y="1461"/>
                  </a:cubicBezTo>
                  <a:cubicBezTo>
                    <a:pt x="11647" y="1488"/>
                    <a:pt x="11545" y="1356"/>
                    <a:pt x="11470" y="1259"/>
                  </a:cubicBezTo>
                  <a:cubicBezTo>
                    <a:pt x="11421" y="1197"/>
                    <a:pt x="11384" y="1150"/>
                    <a:pt x="11306" y="1125"/>
                  </a:cubicBezTo>
                  <a:cubicBezTo>
                    <a:pt x="11164" y="1079"/>
                    <a:pt x="10955" y="1100"/>
                    <a:pt x="10869" y="1170"/>
                  </a:cubicBezTo>
                  <a:cubicBezTo>
                    <a:pt x="10834" y="1197"/>
                    <a:pt x="10821" y="1247"/>
                    <a:pt x="10807" y="1297"/>
                  </a:cubicBezTo>
                  <a:cubicBezTo>
                    <a:pt x="10783" y="1383"/>
                    <a:pt x="10738" y="1545"/>
                    <a:pt x="10510" y="1547"/>
                  </a:cubicBezTo>
                  <a:cubicBezTo>
                    <a:pt x="10376" y="1554"/>
                    <a:pt x="10274" y="1492"/>
                    <a:pt x="10169" y="1438"/>
                  </a:cubicBezTo>
                  <a:cubicBezTo>
                    <a:pt x="10094" y="1399"/>
                    <a:pt x="10022" y="1363"/>
                    <a:pt x="9958" y="1354"/>
                  </a:cubicBezTo>
                  <a:lnTo>
                    <a:pt x="9856" y="1343"/>
                  </a:lnTo>
                  <a:lnTo>
                    <a:pt x="9842" y="1256"/>
                  </a:lnTo>
                  <a:cubicBezTo>
                    <a:pt x="9829" y="1175"/>
                    <a:pt x="9786" y="1100"/>
                    <a:pt x="9743" y="1020"/>
                  </a:cubicBezTo>
                  <a:cubicBezTo>
                    <a:pt x="9692" y="929"/>
                    <a:pt x="9641" y="834"/>
                    <a:pt x="9622" y="720"/>
                  </a:cubicBezTo>
                  <a:cubicBezTo>
                    <a:pt x="9606" y="627"/>
                    <a:pt x="9617" y="537"/>
                    <a:pt x="9625" y="446"/>
                  </a:cubicBezTo>
                  <a:cubicBezTo>
                    <a:pt x="9633" y="364"/>
                    <a:pt x="9641" y="285"/>
                    <a:pt x="9631" y="216"/>
                  </a:cubicBezTo>
                  <a:cubicBezTo>
                    <a:pt x="9614" y="128"/>
                    <a:pt x="9577" y="71"/>
                    <a:pt x="9515" y="37"/>
                  </a:cubicBezTo>
                  <a:cubicBezTo>
                    <a:pt x="9336" y="-56"/>
                    <a:pt x="8963" y="46"/>
                    <a:pt x="8714" y="112"/>
                  </a:cubicBezTo>
                  <a:lnTo>
                    <a:pt x="8609" y="139"/>
                  </a:lnTo>
                  <a:cubicBezTo>
                    <a:pt x="8295" y="221"/>
                    <a:pt x="8006" y="350"/>
                    <a:pt x="7775" y="516"/>
                  </a:cubicBezTo>
                  <a:cubicBezTo>
                    <a:pt x="7738" y="543"/>
                    <a:pt x="7673" y="589"/>
                    <a:pt x="7644" y="621"/>
                  </a:cubicBezTo>
                  <a:cubicBezTo>
                    <a:pt x="7636" y="630"/>
                    <a:pt x="7625" y="655"/>
                    <a:pt x="7617" y="677"/>
                  </a:cubicBezTo>
                  <a:cubicBezTo>
                    <a:pt x="7601" y="718"/>
                    <a:pt x="7582" y="761"/>
                    <a:pt x="7545" y="800"/>
                  </a:cubicBezTo>
                  <a:cubicBezTo>
                    <a:pt x="7478" y="866"/>
                    <a:pt x="7403" y="900"/>
                    <a:pt x="7344" y="925"/>
                  </a:cubicBezTo>
                  <a:cubicBezTo>
                    <a:pt x="7282" y="952"/>
                    <a:pt x="7242" y="968"/>
                    <a:pt x="7212" y="1018"/>
                  </a:cubicBezTo>
                  <a:lnTo>
                    <a:pt x="7145" y="1127"/>
                  </a:lnTo>
                  <a:lnTo>
                    <a:pt x="7022" y="1061"/>
                  </a:lnTo>
                  <a:cubicBezTo>
                    <a:pt x="6781" y="934"/>
                    <a:pt x="6266" y="868"/>
                    <a:pt x="6001" y="934"/>
                  </a:cubicBezTo>
                  <a:cubicBezTo>
                    <a:pt x="5926" y="952"/>
                    <a:pt x="5926" y="952"/>
                    <a:pt x="5926" y="1038"/>
                  </a:cubicBezTo>
                  <a:cubicBezTo>
                    <a:pt x="5926" y="1084"/>
                    <a:pt x="5923" y="1138"/>
                    <a:pt x="5904" y="1199"/>
                  </a:cubicBezTo>
                  <a:cubicBezTo>
                    <a:pt x="5877" y="1283"/>
                    <a:pt x="5832" y="1343"/>
                    <a:pt x="5791" y="1397"/>
                  </a:cubicBezTo>
                  <a:cubicBezTo>
                    <a:pt x="5743" y="1461"/>
                    <a:pt x="5706" y="1511"/>
                    <a:pt x="5700" y="1592"/>
                  </a:cubicBezTo>
                  <a:cubicBezTo>
                    <a:pt x="5690" y="1756"/>
                    <a:pt x="5690" y="1856"/>
                    <a:pt x="5781" y="1928"/>
                  </a:cubicBezTo>
                  <a:cubicBezTo>
                    <a:pt x="5821" y="1960"/>
                    <a:pt x="5934" y="1990"/>
                    <a:pt x="6030" y="2015"/>
                  </a:cubicBezTo>
                  <a:cubicBezTo>
                    <a:pt x="6204" y="2060"/>
                    <a:pt x="6384" y="2105"/>
                    <a:pt x="6472" y="2223"/>
                  </a:cubicBezTo>
                  <a:cubicBezTo>
                    <a:pt x="6523" y="2292"/>
                    <a:pt x="6515" y="2369"/>
                    <a:pt x="6513" y="2432"/>
                  </a:cubicBezTo>
                  <a:cubicBezTo>
                    <a:pt x="6510" y="2460"/>
                    <a:pt x="6507" y="2491"/>
                    <a:pt x="6513" y="2507"/>
                  </a:cubicBezTo>
                  <a:cubicBezTo>
                    <a:pt x="6526" y="2553"/>
                    <a:pt x="6572" y="2591"/>
                    <a:pt x="6620" y="2634"/>
                  </a:cubicBezTo>
                  <a:cubicBezTo>
                    <a:pt x="6676" y="2682"/>
                    <a:pt x="6740" y="2739"/>
                    <a:pt x="6778" y="2818"/>
                  </a:cubicBezTo>
                  <a:cubicBezTo>
                    <a:pt x="6875" y="3034"/>
                    <a:pt x="6730" y="3191"/>
                    <a:pt x="6625" y="3306"/>
                  </a:cubicBezTo>
                  <a:cubicBezTo>
                    <a:pt x="6513" y="3429"/>
                    <a:pt x="6411" y="3465"/>
                    <a:pt x="6312" y="3499"/>
                  </a:cubicBezTo>
                  <a:cubicBezTo>
                    <a:pt x="6266" y="3515"/>
                    <a:pt x="6218" y="3531"/>
                    <a:pt x="6161" y="3561"/>
                  </a:cubicBezTo>
                  <a:cubicBezTo>
                    <a:pt x="6105" y="3590"/>
                    <a:pt x="6062" y="3647"/>
                    <a:pt x="6019" y="3706"/>
                  </a:cubicBezTo>
                  <a:cubicBezTo>
                    <a:pt x="5998" y="3733"/>
                    <a:pt x="5979" y="3760"/>
                    <a:pt x="5958" y="3785"/>
                  </a:cubicBezTo>
                  <a:cubicBezTo>
                    <a:pt x="5821" y="3942"/>
                    <a:pt x="5802" y="4024"/>
                    <a:pt x="5808" y="4208"/>
                  </a:cubicBezTo>
                  <a:cubicBezTo>
                    <a:pt x="5813" y="4367"/>
                    <a:pt x="5816" y="4371"/>
                    <a:pt x="5896" y="4462"/>
                  </a:cubicBezTo>
                  <a:cubicBezTo>
                    <a:pt x="5920" y="4489"/>
                    <a:pt x="5950" y="4523"/>
                    <a:pt x="5987" y="4566"/>
                  </a:cubicBezTo>
                  <a:cubicBezTo>
                    <a:pt x="6204" y="4830"/>
                    <a:pt x="6113" y="5166"/>
                    <a:pt x="6041" y="5434"/>
                  </a:cubicBezTo>
                  <a:cubicBezTo>
                    <a:pt x="6027" y="5486"/>
                    <a:pt x="6014" y="5536"/>
                    <a:pt x="6003" y="5584"/>
                  </a:cubicBezTo>
                  <a:cubicBezTo>
                    <a:pt x="5904" y="6022"/>
                    <a:pt x="5569" y="6015"/>
                    <a:pt x="5220" y="6013"/>
                  </a:cubicBezTo>
                  <a:cubicBezTo>
                    <a:pt x="5001" y="6006"/>
                    <a:pt x="4947" y="6044"/>
                    <a:pt x="4936" y="6053"/>
                  </a:cubicBezTo>
                  <a:cubicBezTo>
                    <a:pt x="4907" y="6085"/>
                    <a:pt x="4939" y="6203"/>
                    <a:pt x="4968" y="6310"/>
                  </a:cubicBezTo>
                  <a:cubicBezTo>
                    <a:pt x="4982" y="6360"/>
                    <a:pt x="4998" y="6412"/>
                    <a:pt x="5009" y="6469"/>
                  </a:cubicBezTo>
                  <a:cubicBezTo>
                    <a:pt x="5049" y="6642"/>
                    <a:pt x="4998" y="6771"/>
                    <a:pt x="4842" y="6891"/>
                  </a:cubicBezTo>
                  <a:cubicBezTo>
                    <a:pt x="4684" y="7014"/>
                    <a:pt x="4582" y="7032"/>
                    <a:pt x="4440" y="6966"/>
                  </a:cubicBezTo>
                  <a:cubicBezTo>
                    <a:pt x="4413" y="6953"/>
                    <a:pt x="4389" y="6941"/>
                    <a:pt x="4352" y="6937"/>
                  </a:cubicBezTo>
                  <a:cubicBezTo>
                    <a:pt x="4151" y="6903"/>
                    <a:pt x="3909" y="6916"/>
                    <a:pt x="3676" y="6930"/>
                  </a:cubicBezTo>
                  <a:cubicBezTo>
                    <a:pt x="3537" y="6939"/>
                    <a:pt x="3403" y="6943"/>
                    <a:pt x="3274" y="6943"/>
                  </a:cubicBezTo>
                  <a:cubicBezTo>
                    <a:pt x="3135" y="6941"/>
                    <a:pt x="3030" y="6993"/>
                    <a:pt x="2912" y="7052"/>
                  </a:cubicBezTo>
                  <a:cubicBezTo>
                    <a:pt x="2783" y="7118"/>
                    <a:pt x="2639" y="7191"/>
                    <a:pt x="2432" y="7198"/>
                  </a:cubicBezTo>
                  <a:cubicBezTo>
                    <a:pt x="2363" y="7200"/>
                    <a:pt x="2293" y="7200"/>
                    <a:pt x="2229" y="7198"/>
                  </a:cubicBezTo>
                  <a:cubicBezTo>
                    <a:pt x="1995" y="7195"/>
                    <a:pt x="1810" y="7193"/>
                    <a:pt x="1639" y="7314"/>
                  </a:cubicBezTo>
                  <a:cubicBezTo>
                    <a:pt x="1414" y="7472"/>
                    <a:pt x="1341" y="7827"/>
                    <a:pt x="1317" y="8024"/>
                  </a:cubicBezTo>
                  <a:cubicBezTo>
                    <a:pt x="1263" y="8476"/>
                    <a:pt x="869" y="8692"/>
                    <a:pt x="523" y="8882"/>
                  </a:cubicBezTo>
                  <a:cubicBezTo>
                    <a:pt x="435" y="8930"/>
                    <a:pt x="349" y="8978"/>
                    <a:pt x="266" y="9030"/>
                  </a:cubicBezTo>
                  <a:lnTo>
                    <a:pt x="218" y="9059"/>
                  </a:lnTo>
                  <a:cubicBezTo>
                    <a:pt x="87" y="9139"/>
                    <a:pt x="33" y="9173"/>
                    <a:pt x="14" y="9293"/>
                  </a:cubicBezTo>
                  <a:cubicBezTo>
                    <a:pt x="-10" y="9457"/>
                    <a:pt x="-2" y="9593"/>
                    <a:pt x="22" y="9629"/>
                  </a:cubicBezTo>
                  <a:cubicBezTo>
                    <a:pt x="49" y="9670"/>
                    <a:pt x="70" y="9686"/>
                    <a:pt x="95" y="9706"/>
                  </a:cubicBezTo>
                  <a:cubicBezTo>
                    <a:pt x="156" y="9756"/>
                    <a:pt x="202" y="9806"/>
                    <a:pt x="221" y="9940"/>
                  </a:cubicBezTo>
                  <a:cubicBezTo>
                    <a:pt x="239" y="10077"/>
                    <a:pt x="231" y="10233"/>
                    <a:pt x="223" y="10372"/>
                  </a:cubicBezTo>
                  <a:cubicBezTo>
                    <a:pt x="218" y="10447"/>
                    <a:pt x="202" y="10506"/>
                    <a:pt x="180" y="10558"/>
                  </a:cubicBezTo>
                  <a:cubicBezTo>
                    <a:pt x="213" y="10594"/>
                    <a:pt x="245" y="10635"/>
                    <a:pt x="277" y="10678"/>
                  </a:cubicBezTo>
                  <a:cubicBezTo>
                    <a:pt x="341" y="10762"/>
                    <a:pt x="387" y="10855"/>
                    <a:pt x="432" y="10946"/>
                  </a:cubicBezTo>
                  <a:cubicBezTo>
                    <a:pt x="494" y="11066"/>
                    <a:pt x="550" y="11182"/>
                    <a:pt x="641" y="11268"/>
                  </a:cubicBezTo>
                  <a:cubicBezTo>
                    <a:pt x="843" y="11457"/>
                    <a:pt x="1116" y="11461"/>
                    <a:pt x="1427" y="11450"/>
                  </a:cubicBezTo>
                  <a:cubicBezTo>
                    <a:pt x="1540" y="11446"/>
                    <a:pt x="1601" y="11400"/>
                    <a:pt x="1684" y="11343"/>
                  </a:cubicBezTo>
                  <a:cubicBezTo>
                    <a:pt x="1775" y="11280"/>
                    <a:pt x="1888" y="11203"/>
                    <a:pt x="2070" y="11191"/>
                  </a:cubicBezTo>
                  <a:cubicBezTo>
                    <a:pt x="2456" y="11169"/>
                    <a:pt x="2572" y="11368"/>
                    <a:pt x="2660" y="11530"/>
                  </a:cubicBezTo>
                  <a:cubicBezTo>
                    <a:pt x="2690" y="11584"/>
                    <a:pt x="2722" y="11639"/>
                    <a:pt x="2762" y="11688"/>
                  </a:cubicBezTo>
                  <a:cubicBezTo>
                    <a:pt x="2856" y="11797"/>
                    <a:pt x="3022" y="11922"/>
                    <a:pt x="3255" y="12061"/>
                  </a:cubicBezTo>
                  <a:cubicBezTo>
                    <a:pt x="3277" y="12074"/>
                    <a:pt x="3298" y="12084"/>
                    <a:pt x="3314" y="12093"/>
                  </a:cubicBezTo>
                  <a:cubicBezTo>
                    <a:pt x="3419" y="12147"/>
                    <a:pt x="3472" y="12190"/>
                    <a:pt x="3513" y="12336"/>
                  </a:cubicBezTo>
                  <a:cubicBezTo>
                    <a:pt x="3593" y="12637"/>
                    <a:pt x="3424" y="12740"/>
                    <a:pt x="3346" y="12769"/>
                  </a:cubicBezTo>
                  <a:cubicBezTo>
                    <a:pt x="3183" y="12833"/>
                    <a:pt x="2746" y="12785"/>
                    <a:pt x="2660" y="12774"/>
                  </a:cubicBezTo>
                  <a:cubicBezTo>
                    <a:pt x="2556" y="12760"/>
                    <a:pt x="2483" y="12733"/>
                    <a:pt x="2422" y="12708"/>
                  </a:cubicBezTo>
                  <a:cubicBezTo>
                    <a:pt x="2376" y="12690"/>
                    <a:pt x="2333" y="12672"/>
                    <a:pt x="2279" y="12662"/>
                  </a:cubicBezTo>
                  <a:cubicBezTo>
                    <a:pt x="2231" y="12656"/>
                    <a:pt x="1993" y="12735"/>
                    <a:pt x="1829" y="12853"/>
                  </a:cubicBezTo>
                  <a:cubicBezTo>
                    <a:pt x="1786" y="12885"/>
                    <a:pt x="1759" y="12910"/>
                    <a:pt x="1743" y="12928"/>
                  </a:cubicBezTo>
                  <a:lnTo>
                    <a:pt x="1762" y="12939"/>
                  </a:lnTo>
                  <a:cubicBezTo>
                    <a:pt x="2022" y="13078"/>
                    <a:pt x="2194" y="13169"/>
                    <a:pt x="2373" y="13453"/>
                  </a:cubicBezTo>
                  <a:cubicBezTo>
                    <a:pt x="2505" y="13661"/>
                    <a:pt x="2727" y="13850"/>
                    <a:pt x="2939" y="13936"/>
                  </a:cubicBezTo>
                  <a:cubicBezTo>
                    <a:pt x="2998" y="13959"/>
                    <a:pt x="3097" y="13984"/>
                    <a:pt x="3202" y="14009"/>
                  </a:cubicBezTo>
                  <a:cubicBezTo>
                    <a:pt x="3497" y="14079"/>
                    <a:pt x="3832" y="14159"/>
                    <a:pt x="3942" y="14361"/>
                  </a:cubicBezTo>
                  <a:cubicBezTo>
                    <a:pt x="3990" y="14449"/>
                    <a:pt x="3987" y="14549"/>
                    <a:pt x="3934" y="14654"/>
                  </a:cubicBezTo>
                  <a:cubicBezTo>
                    <a:pt x="3899" y="14722"/>
                    <a:pt x="3850" y="14774"/>
                    <a:pt x="3808" y="14822"/>
                  </a:cubicBezTo>
                  <a:cubicBezTo>
                    <a:pt x="3762" y="14874"/>
                    <a:pt x="3722" y="14919"/>
                    <a:pt x="3703" y="14974"/>
                  </a:cubicBezTo>
                  <a:cubicBezTo>
                    <a:pt x="3690" y="15017"/>
                    <a:pt x="3674" y="15069"/>
                    <a:pt x="3660" y="15121"/>
                  </a:cubicBezTo>
                  <a:lnTo>
                    <a:pt x="3631" y="15226"/>
                  </a:lnTo>
                  <a:cubicBezTo>
                    <a:pt x="3612" y="15285"/>
                    <a:pt x="3607" y="15339"/>
                    <a:pt x="3598" y="15389"/>
                  </a:cubicBezTo>
                  <a:cubicBezTo>
                    <a:pt x="3580" y="15521"/>
                    <a:pt x="3558" y="15655"/>
                    <a:pt x="3405" y="15802"/>
                  </a:cubicBezTo>
                  <a:cubicBezTo>
                    <a:pt x="3328" y="15877"/>
                    <a:pt x="3271" y="15945"/>
                    <a:pt x="3212" y="16018"/>
                  </a:cubicBezTo>
                  <a:cubicBezTo>
                    <a:pt x="3183" y="16054"/>
                    <a:pt x="3153" y="16093"/>
                    <a:pt x="3119" y="16132"/>
                  </a:cubicBezTo>
                  <a:cubicBezTo>
                    <a:pt x="3068" y="16193"/>
                    <a:pt x="3003" y="16240"/>
                    <a:pt x="2942" y="16288"/>
                  </a:cubicBezTo>
                  <a:cubicBezTo>
                    <a:pt x="2883" y="16334"/>
                    <a:pt x="2829" y="16374"/>
                    <a:pt x="2786" y="16424"/>
                  </a:cubicBezTo>
                  <a:lnTo>
                    <a:pt x="2719" y="16506"/>
                  </a:lnTo>
                  <a:cubicBezTo>
                    <a:pt x="2652" y="16590"/>
                    <a:pt x="2582" y="16676"/>
                    <a:pt x="2486" y="16758"/>
                  </a:cubicBezTo>
                  <a:cubicBezTo>
                    <a:pt x="2330" y="16890"/>
                    <a:pt x="2306" y="16969"/>
                    <a:pt x="2255" y="17130"/>
                  </a:cubicBezTo>
                  <a:cubicBezTo>
                    <a:pt x="2242" y="17169"/>
                    <a:pt x="2229" y="17212"/>
                    <a:pt x="2212" y="17260"/>
                  </a:cubicBezTo>
                  <a:cubicBezTo>
                    <a:pt x="2186" y="17333"/>
                    <a:pt x="2156" y="17403"/>
                    <a:pt x="2124" y="17476"/>
                  </a:cubicBezTo>
                  <a:cubicBezTo>
                    <a:pt x="2084" y="17566"/>
                    <a:pt x="2041" y="17662"/>
                    <a:pt x="2014" y="17757"/>
                  </a:cubicBezTo>
                  <a:cubicBezTo>
                    <a:pt x="1896" y="18166"/>
                    <a:pt x="1775" y="18534"/>
                    <a:pt x="1464" y="18874"/>
                  </a:cubicBezTo>
                  <a:cubicBezTo>
                    <a:pt x="1304" y="19051"/>
                    <a:pt x="1162" y="19237"/>
                    <a:pt x="1076" y="19385"/>
                  </a:cubicBezTo>
                  <a:cubicBezTo>
                    <a:pt x="1025" y="19471"/>
                    <a:pt x="1009" y="19569"/>
                    <a:pt x="990" y="19671"/>
                  </a:cubicBezTo>
                  <a:cubicBezTo>
                    <a:pt x="974" y="19766"/>
                    <a:pt x="955" y="19864"/>
                    <a:pt x="912" y="19964"/>
                  </a:cubicBezTo>
                  <a:cubicBezTo>
                    <a:pt x="813" y="20193"/>
                    <a:pt x="666" y="20323"/>
                    <a:pt x="510" y="20463"/>
                  </a:cubicBezTo>
                  <a:cubicBezTo>
                    <a:pt x="489" y="20484"/>
                    <a:pt x="465" y="20506"/>
                    <a:pt x="443" y="20527"/>
                  </a:cubicBezTo>
                  <a:cubicBezTo>
                    <a:pt x="599" y="20559"/>
                    <a:pt x="808" y="20590"/>
                    <a:pt x="899" y="20663"/>
                  </a:cubicBezTo>
                  <a:cubicBezTo>
                    <a:pt x="1025" y="20763"/>
                    <a:pt x="1046" y="20965"/>
                    <a:pt x="1060" y="21163"/>
                  </a:cubicBezTo>
                  <a:cubicBezTo>
                    <a:pt x="1129" y="21163"/>
                    <a:pt x="1199" y="21158"/>
                    <a:pt x="1277" y="21154"/>
                  </a:cubicBezTo>
                  <a:cubicBezTo>
                    <a:pt x="1494" y="21140"/>
                    <a:pt x="1741" y="21124"/>
                    <a:pt x="1934" y="21185"/>
                  </a:cubicBezTo>
                  <a:cubicBezTo>
                    <a:pt x="2052" y="21224"/>
                    <a:pt x="2162" y="21287"/>
                    <a:pt x="2266" y="21351"/>
                  </a:cubicBezTo>
                  <a:cubicBezTo>
                    <a:pt x="2384" y="21421"/>
                    <a:pt x="2497" y="21487"/>
                    <a:pt x="2609" y="21510"/>
                  </a:cubicBezTo>
                  <a:cubicBezTo>
                    <a:pt x="2789" y="21544"/>
                    <a:pt x="2963" y="21526"/>
                    <a:pt x="3062" y="21462"/>
                  </a:cubicBezTo>
                  <a:cubicBezTo>
                    <a:pt x="3127" y="21421"/>
                    <a:pt x="3159" y="21365"/>
                    <a:pt x="3167" y="21285"/>
                  </a:cubicBezTo>
                  <a:lnTo>
                    <a:pt x="3172" y="21203"/>
                  </a:lnTo>
                  <a:lnTo>
                    <a:pt x="3266" y="21183"/>
                  </a:lnTo>
                  <a:cubicBezTo>
                    <a:pt x="3464" y="21138"/>
                    <a:pt x="3666" y="21149"/>
                    <a:pt x="3859" y="21158"/>
                  </a:cubicBezTo>
                  <a:cubicBezTo>
                    <a:pt x="4073" y="21169"/>
                    <a:pt x="4279" y="21178"/>
                    <a:pt x="4446" y="21113"/>
                  </a:cubicBezTo>
                  <a:cubicBezTo>
                    <a:pt x="4569" y="21065"/>
                    <a:pt x="4625" y="21026"/>
                    <a:pt x="4652" y="20924"/>
                  </a:cubicBezTo>
                  <a:cubicBezTo>
                    <a:pt x="4660" y="20888"/>
                    <a:pt x="4665" y="20852"/>
                    <a:pt x="4671" y="20813"/>
                  </a:cubicBezTo>
                  <a:cubicBezTo>
                    <a:pt x="4676" y="20761"/>
                    <a:pt x="4684" y="20709"/>
                    <a:pt x="4698" y="20661"/>
                  </a:cubicBezTo>
                  <a:lnTo>
                    <a:pt x="4714" y="20613"/>
                  </a:lnTo>
                  <a:cubicBezTo>
                    <a:pt x="4730" y="20565"/>
                    <a:pt x="4743" y="20529"/>
                    <a:pt x="4746" y="20475"/>
                  </a:cubicBezTo>
                  <a:cubicBezTo>
                    <a:pt x="4746" y="20468"/>
                    <a:pt x="4783" y="19907"/>
                    <a:pt x="5092" y="19705"/>
                  </a:cubicBezTo>
                  <a:cubicBezTo>
                    <a:pt x="5186" y="19644"/>
                    <a:pt x="5295" y="19621"/>
                    <a:pt x="5408" y="19644"/>
                  </a:cubicBezTo>
                  <a:cubicBezTo>
                    <a:pt x="5550" y="19669"/>
                    <a:pt x="5628" y="19746"/>
                    <a:pt x="5690" y="19807"/>
                  </a:cubicBezTo>
                  <a:cubicBezTo>
                    <a:pt x="5749" y="19864"/>
                    <a:pt x="5783" y="19896"/>
                    <a:pt x="5850" y="19907"/>
                  </a:cubicBezTo>
                  <a:cubicBezTo>
                    <a:pt x="5950" y="19925"/>
                    <a:pt x="6001" y="19903"/>
                    <a:pt x="6081" y="19868"/>
                  </a:cubicBezTo>
                  <a:cubicBezTo>
                    <a:pt x="6127" y="19850"/>
                    <a:pt x="6180" y="19828"/>
                    <a:pt x="6245" y="19814"/>
                  </a:cubicBezTo>
                  <a:lnTo>
                    <a:pt x="6285" y="19669"/>
                  </a:lnTo>
                  <a:lnTo>
                    <a:pt x="6384" y="19664"/>
                  </a:lnTo>
                  <a:cubicBezTo>
                    <a:pt x="6416" y="19662"/>
                    <a:pt x="6467" y="19639"/>
                    <a:pt x="6515" y="19616"/>
                  </a:cubicBezTo>
                  <a:cubicBezTo>
                    <a:pt x="6620" y="19567"/>
                    <a:pt x="6767" y="19498"/>
                    <a:pt x="6936" y="19569"/>
                  </a:cubicBezTo>
                  <a:cubicBezTo>
                    <a:pt x="7148" y="19655"/>
                    <a:pt x="7127" y="19864"/>
                    <a:pt x="7113" y="20005"/>
                  </a:cubicBezTo>
                  <a:cubicBezTo>
                    <a:pt x="7110" y="20039"/>
                    <a:pt x="7105" y="20073"/>
                    <a:pt x="7105" y="20105"/>
                  </a:cubicBezTo>
                  <a:cubicBezTo>
                    <a:pt x="7105" y="20152"/>
                    <a:pt x="7100" y="20214"/>
                    <a:pt x="7094" y="20286"/>
                  </a:cubicBezTo>
                  <a:cubicBezTo>
                    <a:pt x="7078" y="20468"/>
                    <a:pt x="7046" y="20847"/>
                    <a:pt x="7169" y="20924"/>
                  </a:cubicBezTo>
                  <a:cubicBezTo>
                    <a:pt x="7199" y="20942"/>
                    <a:pt x="7325" y="20931"/>
                    <a:pt x="7392" y="20926"/>
                  </a:cubicBezTo>
                  <a:cubicBezTo>
                    <a:pt x="7483" y="20920"/>
                    <a:pt x="7572" y="20911"/>
                    <a:pt x="7647" y="20926"/>
                  </a:cubicBezTo>
                  <a:cubicBezTo>
                    <a:pt x="7757" y="20947"/>
                    <a:pt x="7861" y="20976"/>
                    <a:pt x="7963" y="21006"/>
                  </a:cubicBezTo>
                  <a:cubicBezTo>
                    <a:pt x="8014" y="21020"/>
                    <a:pt x="8062" y="21033"/>
                    <a:pt x="8110" y="21047"/>
                  </a:cubicBezTo>
                  <a:cubicBezTo>
                    <a:pt x="8188" y="20985"/>
                    <a:pt x="8269" y="20904"/>
                    <a:pt x="8352" y="20797"/>
                  </a:cubicBezTo>
                  <a:cubicBezTo>
                    <a:pt x="8373" y="20772"/>
                    <a:pt x="8397" y="20743"/>
                    <a:pt x="8424" y="20711"/>
                  </a:cubicBezTo>
                  <a:cubicBezTo>
                    <a:pt x="8510" y="20609"/>
                    <a:pt x="8641" y="20456"/>
                    <a:pt x="8647" y="20366"/>
                  </a:cubicBezTo>
                  <a:lnTo>
                    <a:pt x="8649" y="20268"/>
                  </a:lnTo>
                  <a:lnTo>
                    <a:pt x="8762" y="20254"/>
                  </a:lnTo>
                  <a:cubicBezTo>
                    <a:pt x="8883" y="20241"/>
                    <a:pt x="8933" y="20236"/>
                    <a:pt x="8995" y="20204"/>
                  </a:cubicBezTo>
                  <a:cubicBezTo>
                    <a:pt x="9006" y="20198"/>
                    <a:pt x="9033" y="20168"/>
                    <a:pt x="9049" y="20150"/>
                  </a:cubicBezTo>
                  <a:cubicBezTo>
                    <a:pt x="9092" y="20100"/>
                    <a:pt x="9148" y="20039"/>
                    <a:pt x="9231" y="20012"/>
                  </a:cubicBezTo>
                  <a:cubicBezTo>
                    <a:pt x="9451" y="19937"/>
                    <a:pt x="9606" y="20016"/>
                    <a:pt x="9719" y="20075"/>
                  </a:cubicBezTo>
                  <a:cubicBezTo>
                    <a:pt x="9775" y="20105"/>
                    <a:pt x="9829" y="20132"/>
                    <a:pt x="9885" y="20141"/>
                  </a:cubicBezTo>
                  <a:cubicBezTo>
                    <a:pt x="9982" y="20157"/>
                    <a:pt x="10003" y="20161"/>
                    <a:pt x="10054" y="19952"/>
                  </a:cubicBezTo>
                  <a:cubicBezTo>
                    <a:pt x="10059" y="19925"/>
                    <a:pt x="10067" y="19898"/>
                    <a:pt x="10076" y="19871"/>
                  </a:cubicBezTo>
                  <a:cubicBezTo>
                    <a:pt x="10167" y="19553"/>
                    <a:pt x="10269" y="19483"/>
                    <a:pt x="10652" y="19480"/>
                  </a:cubicBezTo>
                  <a:cubicBezTo>
                    <a:pt x="10703" y="19480"/>
                    <a:pt x="10746" y="19480"/>
                    <a:pt x="10791" y="19480"/>
                  </a:cubicBezTo>
                  <a:cubicBezTo>
                    <a:pt x="10984" y="19483"/>
                    <a:pt x="11134" y="19485"/>
                    <a:pt x="11285" y="19412"/>
                  </a:cubicBezTo>
                  <a:cubicBezTo>
                    <a:pt x="11392" y="19360"/>
                    <a:pt x="11483" y="19301"/>
                    <a:pt x="11577" y="19242"/>
                  </a:cubicBezTo>
                  <a:cubicBezTo>
                    <a:pt x="11665" y="19185"/>
                    <a:pt x="11756" y="19126"/>
                    <a:pt x="11858" y="19074"/>
                  </a:cubicBezTo>
                  <a:cubicBezTo>
                    <a:pt x="11885" y="19060"/>
                    <a:pt x="11920" y="19033"/>
                    <a:pt x="11958" y="19006"/>
                  </a:cubicBezTo>
                  <a:cubicBezTo>
                    <a:pt x="12073" y="18922"/>
                    <a:pt x="12204" y="18826"/>
                    <a:pt x="12341" y="18817"/>
                  </a:cubicBezTo>
                  <a:cubicBezTo>
                    <a:pt x="12488" y="18808"/>
                    <a:pt x="12606" y="18890"/>
                    <a:pt x="12708" y="18963"/>
                  </a:cubicBezTo>
                  <a:cubicBezTo>
                    <a:pt x="12786" y="19017"/>
                    <a:pt x="12864" y="19072"/>
                    <a:pt x="12936" y="19076"/>
                  </a:cubicBezTo>
                  <a:lnTo>
                    <a:pt x="13051" y="19083"/>
                  </a:lnTo>
                  <a:lnTo>
                    <a:pt x="13062" y="19178"/>
                  </a:lnTo>
                  <a:cubicBezTo>
                    <a:pt x="13070" y="19258"/>
                    <a:pt x="13121" y="19287"/>
                    <a:pt x="13231" y="19344"/>
                  </a:cubicBezTo>
                  <a:cubicBezTo>
                    <a:pt x="13314" y="19387"/>
                    <a:pt x="13411" y="19439"/>
                    <a:pt x="13483" y="19530"/>
                  </a:cubicBezTo>
                  <a:lnTo>
                    <a:pt x="13507" y="19560"/>
                  </a:lnTo>
                  <a:cubicBezTo>
                    <a:pt x="13582" y="19655"/>
                    <a:pt x="13609" y="19691"/>
                    <a:pt x="13722" y="19753"/>
                  </a:cubicBezTo>
                  <a:cubicBezTo>
                    <a:pt x="13904" y="19857"/>
                    <a:pt x="13944" y="19914"/>
                    <a:pt x="13971" y="20032"/>
                  </a:cubicBezTo>
                  <a:cubicBezTo>
                    <a:pt x="14038" y="20014"/>
                    <a:pt x="14108" y="19993"/>
                    <a:pt x="14191" y="19987"/>
                  </a:cubicBezTo>
                  <a:cubicBezTo>
                    <a:pt x="14239" y="19982"/>
                    <a:pt x="14290" y="19984"/>
                    <a:pt x="14335" y="19987"/>
                  </a:cubicBezTo>
                  <a:cubicBezTo>
                    <a:pt x="14413" y="19991"/>
                    <a:pt x="14435" y="19989"/>
                    <a:pt x="14459" y="19971"/>
                  </a:cubicBezTo>
                  <a:lnTo>
                    <a:pt x="14545" y="19900"/>
                  </a:lnTo>
                  <a:lnTo>
                    <a:pt x="14636" y="19964"/>
                  </a:lnTo>
                  <a:cubicBezTo>
                    <a:pt x="14719" y="20021"/>
                    <a:pt x="14738" y="20084"/>
                    <a:pt x="14751" y="20125"/>
                  </a:cubicBezTo>
                  <a:cubicBezTo>
                    <a:pt x="14756" y="20143"/>
                    <a:pt x="14762" y="20157"/>
                    <a:pt x="14770" y="20168"/>
                  </a:cubicBezTo>
                  <a:cubicBezTo>
                    <a:pt x="14823" y="20248"/>
                    <a:pt x="14864" y="20275"/>
                    <a:pt x="14944" y="20327"/>
                  </a:cubicBezTo>
                  <a:lnTo>
                    <a:pt x="15011" y="20372"/>
                  </a:lnTo>
                  <a:cubicBezTo>
                    <a:pt x="15062" y="20409"/>
                    <a:pt x="15102" y="20443"/>
                    <a:pt x="15142" y="20477"/>
                  </a:cubicBezTo>
                  <a:cubicBezTo>
                    <a:pt x="15242" y="20563"/>
                    <a:pt x="15284" y="20600"/>
                    <a:pt x="15427" y="20579"/>
                  </a:cubicBezTo>
                  <a:cubicBezTo>
                    <a:pt x="15459" y="20575"/>
                    <a:pt x="15486" y="20572"/>
                    <a:pt x="15507" y="20570"/>
                  </a:cubicBezTo>
                  <a:cubicBezTo>
                    <a:pt x="15510" y="20565"/>
                    <a:pt x="15512" y="20559"/>
                    <a:pt x="15515" y="20552"/>
                  </a:cubicBezTo>
                  <a:cubicBezTo>
                    <a:pt x="15534" y="20500"/>
                    <a:pt x="15539" y="20475"/>
                    <a:pt x="15542" y="20450"/>
                  </a:cubicBezTo>
                  <a:cubicBezTo>
                    <a:pt x="15550" y="20404"/>
                    <a:pt x="15558" y="20352"/>
                    <a:pt x="15598" y="20282"/>
                  </a:cubicBezTo>
                  <a:cubicBezTo>
                    <a:pt x="15654" y="20186"/>
                    <a:pt x="15660" y="20150"/>
                    <a:pt x="15660" y="20139"/>
                  </a:cubicBezTo>
                  <a:cubicBezTo>
                    <a:pt x="15654" y="20141"/>
                    <a:pt x="15614" y="20130"/>
                    <a:pt x="15494" y="20125"/>
                  </a:cubicBezTo>
                  <a:lnTo>
                    <a:pt x="15435" y="20123"/>
                  </a:lnTo>
                  <a:cubicBezTo>
                    <a:pt x="15217" y="20118"/>
                    <a:pt x="14949" y="20111"/>
                    <a:pt x="14759" y="19975"/>
                  </a:cubicBezTo>
                  <a:cubicBezTo>
                    <a:pt x="14574" y="19844"/>
                    <a:pt x="14593" y="19605"/>
                    <a:pt x="14609" y="19433"/>
                  </a:cubicBezTo>
                  <a:cubicBezTo>
                    <a:pt x="14612" y="19399"/>
                    <a:pt x="14614" y="19364"/>
                    <a:pt x="14617" y="19335"/>
                  </a:cubicBezTo>
                  <a:cubicBezTo>
                    <a:pt x="14622" y="19149"/>
                    <a:pt x="14531" y="19099"/>
                    <a:pt x="14330" y="18990"/>
                  </a:cubicBezTo>
                  <a:cubicBezTo>
                    <a:pt x="14282" y="18963"/>
                    <a:pt x="14228" y="18935"/>
                    <a:pt x="14175" y="18901"/>
                  </a:cubicBezTo>
                  <a:cubicBezTo>
                    <a:pt x="14092" y="18851"/>
                    <a:pt x="13998" y="18806"/>
                    <a:pt x="13896" y="18761"/>
                  </a:cubicBezTo>
                  <a:cubicBezTo>
                    <a:pt x="13743" y="18688"/>
                    <a:pt x="13585" y="18615"/>
                    <a:pt x="13459" y="18515"/>
                  </a:cubicBezTo>
                  <a:cubicBezTo>
                    <a:pt x="13164" y="18286"/>
                    <a:pt x="13306" y="17975"/>
                    <a:pt x="13419" y="17728"/>
                  </a:cubicBezTo>
                  <a:cubicBezTo>
                    <a:pt x="13470" y="17616"/>
                    <a:pt x="13518" y="17512"/>
                    <a:pt x="13520" y="17435"/>
                  </a:cubicBezTo>
                  <a:cubicBezTo>
                    <a:pt x="13523" y="17394"/>
                    <a:pt x="13523" y="17355"/>
                    <a:pt x="13523" y="17319"/>
                  </a:cubicBezTo>
                  <a:cubicBezTo>
                    <a:pt x="13526" y="17171"/>
                    <a:pt x="13529" y="17044"/>
                    <a:pt x="13636" y="16876"/>
                  </a:cubicBezTo>
                  <a:cubicBezTo>
                    <a:pt x="13794" y="16629"/>
                    <a:pt x="13898" y="16615"/>
                    <a:pt x="14172" y="16608"/>
                  </a:cubicBezTo>
                  <a:lnTo>
                    <a:pt x="14250" y="16606"/>
                  </a:lnTo>
                  <a:cubicBezTo>
                    <a:pt x="14279" y="16606"/>
                    <a:pt x="14306" y="16597"/>
                    <a:pt x="14333" y="16592"/>
                  </a:cubicBezTo>
                  <a:cubicBezTo>
                    <a:pt x="14330" y="16581"/>
                    <a:pt x="14327" y="16572"/>
                    <a:pt x="14322" y="16558"/>
                  </a:cubicBezTo>
                  <a:cubicBezTo>
                    <a:pt x="14295" y="16506"/>
                    <a:pt x="14185" y="16443"/>
                    <a:pt x="14067" y="16413"/>
                  </a:cubicBezTo>
                  <a:lnTo>
                    <a:pt x="14006" y="16397"/>
                  </a:lnTo>
                  <a:cubicBezTo>
                    <a:pt x="13636" y="16304"/>
                    <a:pt x="13411" y="16250"/>
                    <a:pt x="13322" y="15807"/>
                  </a:cubicBezTo>
                  <a:cubicBezTo>
                    <a:pt x="13282" y="15609"/>
                    <a:pt x="13142" y="15394"/>
                    <a:pt x="12864" y="15382"/>
                  </a:cubicBezTo>
                  <a:lnTo>
                    <a:pt x="12764" y="15378"/>
                  </a:lnTo>
                  <a:lnTo>
                    <a:pt x="12740" y="15298"/>
                  </a:lnTo>
                  <a:cubicBezTo>
                    <a:pt x="12714" y="15212"/>
                    <a:pt x="12719" y="15126"/>
                    <a:pt x="12724" y="15051"/>
                  </a:cubicBezTo>
                  <a:cubicBezTo>
                    <a:pt x="12730" y="14965"/>
                    <a:pt x="12735" y="14887"/>
                    <a:pt x="12695" y="14835"/>
                  </a:cubicBezTo>
                  <a:cubicBezTo>
                    <a:pt x="12652" y="14778"/>
                    <a:pt x="12542" y="14744"/>
                    <a:pt x="12437" y="14713"/>
                  </a:cubicBezTo>
                  <a:cubicBezTo>
                    <a:pt x="12365" y="14690"/>
                    <a:pt x="12290" y="14667"/>
                    <a:pt x="12223" y="14635"/>
                  </a:cubicBezTo>
                  <a:cubicBezTo>
                    <a:pt x="12193" y="14619"/>
                    <a:pt x="12172" y="14613"/>
                    <a:pt x="12156" y="14606"/>
                  </a:cubicBezTo>
                  <a:cubicBezTo>
                    <a:pt x="12049" y="14563"/>
                    <a:pt x="12038" y="14513"/>
                    <a:pt x="12027" y="14429"/>
                  </a:cubicBezTo>
                  <a:lnTo>
                    <a:pt x="12019" y="14372"/>
                  </a:lnTo>
                  <a:cubicBezTo>
                    <a:pt x="12006" y="14286"/>
                    <a:pt x="12006" y="14168"/>
                    <a:pt x="12019" y="14086"/>
                  </a:cubicBezTo>
                  <a:cubicBezTo>
                    <a:pt x="12049" y="13895"/>
                    <a:pt x="12148" y="13770"/>
                    <a:pt x="12263" y="13625"/>
                  </a:cubicBezTo>
                  <a:cubicBezTo>
                    <a:pt x="12585" y="13216"/>
                    <a:pt x="12931" y="12996"/>
                    <a:pt x="13381" y="12903"/>
                  </a:cubicBezTo>
                  <a:lnTo>
                    <a:pt x="13462" y="12887"/>
                  </a:lnTo>
                  <a:cubicBezTo>
                    <a:pt x="13695" y="12839"/>
                    <a:pt x="13880" y="12803"/>
                    <a:pt x="14083" y="12678"/>
                  </a:cubicBezTo>
                  <a:cubicBezTo>
                    <a:pt x="14196" y="12610"/>
                    <a:pt x="14239" y="12547"/>
                    <a:pt x="14306" y="12451"/>
                  </a:cubicBezTo>
                  <a:lnTo>
                    <a:pt x="14360" y="12374"/>
                  </a:lnTo>
                  <a:cubicBezTo>
                    <a:pt x="14470" y="12224"/>
                    <a:pt x="14625" y="12118"/>
                    <a:pt x="14775" y="12015"/>
                  </a:cubicBezTo>
                  <a:cubicBezTo>
                    <a:pt x="14949" y="11897"/>
                    <a:pt x="15113" y="11786"/>
                    <a:pt x="15172" y="11618"/>
                  </a:cubicBezTo>
                  <a:cubicBezTo>
                    <a:pt x="15196" y="11550"/>
                    <a:pt x="15209" y="11455"/>
                    <a:pt x="15223" y="11357"/>
                  </a:cubicBezTo>
                  <a:cubicBezTo>
                    <a:pt x="15263" y="11064"/>
                    <a:pt x="15325" y="10624"/>
                    <a:pt x="15842" y="10608"/>
                  </a:cubicBezTo>
                  <a:cubicBezTo>
                    <a:pt x="16038" y="10603"/>
                    <a:pt x="16169" y="10658"/>
                    <a:pt x="16279" y="10708"/>
                  </a:cubicBezTo>
                  <a:cubicBezTo>
                    <a:pt x="16357" y="10742"/>
                    <a:pt x="16424" y="10771"/>
                    <a:pt x="16512" y="10783"/>
                  </a:cubicBezTo>
                  <a:cubicBezTo>
                    <a:pt x="16748" y="10812"/>
                    <a:pt x="16797" y="10751"/>
                    <a:pt x="16923" y="10587"/>
                  </a:cubicBezTo>
                  <a:cubicBezTo>
                    <a:pt x="16957" y="10544"/>
                    <a:pt x="16992" y="10497"/>
                    <a:pt x="17038" y="10447"/>
                  </a:cubicBezTo>
                  <a:cubicBezTo>
                    <a:pt x="17094" y="10381"/>
                    <a:pt x="17161" y="10317"/>
                    <a:pt x="17225" y="10254"/>
                  </a:cubicBezTo>
                  <a:cubicBezTo>
                    <a:pt x="17402" y="10079"/>
                    <a:pt x="17582" y="9899"/>
                    <a:pt x="17609" y="9700"/>
                  </a:cubicBezTo>
                  <a:cubicBezTo>
                    <a:pt x="17617" y="9643"/>
                    <a:pt x="17614" y="9586"/>
                    <a:pt x="17612" y="9529"/>
                  </a:cubicBezTo>
                  <a:cubicBezTo>
                    <a:pt x="17606" y="9361"/>
                    <a:pt x="17601" y="9152"/>
                    <a:pt x="17864" y="9019"/>
                  </a:cubicBezTo>
                  <a:cubicBezTo>
                    <a:pt x="17931" y="8984"/>
                    <a:pt x="17998" y="8955"/>
                    <a:pt x="18067" y="8925"/>
                  </a:cubicBezTo>
                  <a:cubicBezTo>
                    <a:pt x="18199" y="8869"/>
                    <a:pt x="18325" y="8816"/>
                    <a:pt x="18418" y="8732"/>
                  </a:cubicBezTo>
                  <a:cubicBezTo>
                    <a:pt x="18483" y="8676"/>
                    <a:pt x="18547" y="8610"/>
                    <a:pt x="18609" y="8542"/>
                  </a:cubicBezTo>
                  <a:cubicBezTo>
                    <a:pt x="18673" y="8474"/>
                    <a:pt x="18740" y="8403"/>
                    <a:pt x="18810" y="8340"/>
                  </a:cubicBezTo>
                  <a:cubicBezTo>
                    <a:pt x="18855" y="8299"/>
                    <a:pt x="18906" y="8260"/>
                    <a:pt x="18957" y="8222"/>
                  </a:cubicBezTo>
                  <a:cubicBezTo>
                    <a:pt x="19048" y="8156"/>
                    <a:pt x="19116" y="8101"/>
                    <a:pt x="19153" y="8042"/>
                  </a:cubicBezTo>
                  <a:cubicBezTo>
                    <a:pt x="18963" y="8017"/>
                    <a:pt x="18732" y="7974"/>
                    <a:pt x="18526" y="7890"/>
                  </a:cubicBezTo>
                  <a:cubicBezTo>
                    <a:pt x="18180" y="7752"/>
                    <a:pt x="17992" y="7602"/>
                    <a:pt x="18000" y="7214"/>
                  </a:cubicBezTo>
                  <a:cubicBezTo>
                    <a:pt x="18000" y="7180"/>
                    <a:pt x="17998" y="7141"/>
                    <a:pt x="17995" y="7100"/>
                  </a:cubicBezTo>
                  <a:cubicBezTo>
                    <a:pt x="17987" y="7016"/>
                    <a:pt x="17982" y="6930"/>
                    <a:pt x="18000" y="6853"/>
                  </a:cubicBezTo>
                  <a:cubicBezTo>
                    <a:pt x="18027" y="6737"/>
                    <a:pt x="18099" y="6669"/>
                    <a:pt x="18164" y="6607"/>
                  </a:cubicBezTo>
                  <a:cubicBezTo>
                    <a:pt x="18201" y="6571"/>
                    <a:pt x="18236" y="6539"/>
                    <a:pt x="18263" y="6494"/>
                  </a:cubicBezTo>
                  <a:cubicBezTo>
                    <a:pt x="18351" y="6353"/>
                    <a:pt x="18512" y="6088"/>
                    <a:pt x="18587" y="5872"/>
                  </a:cubicBezTo>
                  <a:cubicBezTo>
                    <a:pt x="18595" y="5851"/>
                    <a:pt x="18593" y="5808"/>
                    <a:pt x="18590" y="5770"/>
                  </a:cubicBezTo>
                  <a:cubicBezTo>
                    <a:pt x="18585" y="5692"/>
                    <a:pt x="18577" y="5595"/>
                    <a:pt x="18644" y="5515"/>
                  </a:cubicBezTo>
                  <a:cubicBezTo>
                    <a:pt x="18754" y="5384"/>
                    <a:pt x="18965" y="5372"/>
                    <a:pt x="19105" y="5366"/>
                  </a:cubicBezTo>
                  <a:cubicBezTo>
                    <a:pt x="19443" y="5347"/>
                    <a:pt x="19654" y="5450"/>
                    <a:pt x="19877" y="5574"/>
                  </a:cubicBezTo>
                  <a:cubicBezTo>
                    <a:pt x="20279" y="5797"/>
                    <a:pt x="20794" y="6033"/>
                    <a:pt x="21212" y="5872"/>
                  </a:cubicBezTo>
                  <a:cubicBezTo>
                    <a:pt x="21274" y="5849"/>
                    <a:pt x="21333" y="5824"/>
                    <a:pt x="21386" y="5799"/>
                  </a:cubicBezTo>
                  <a:cubicBezTo>
                    <a:pt x="21386" y="5786"/>
                    <a:pt x="21386" y="5772"/>
                    <a:pt x="21389" y="5758"/>
                  </a:cubicBezTo>
                  <a:cubicBezTo>
                    <a:pt x="21392" y="5720"/>
                    <a:pt x="21394" y="5683"/>
                    <a:pt x="21394" y="5647"/>
                  </a:cubicBezTo>
                  <a:lnTo>
                    <a:pt x="21394" y="5570"/>
                  </a:lnTo>
                  <a:cubicBezTo>
                    <a:pt x="21392" y="5356"/>
                    <a:pt x="21392" y="5157"/>
                    <a:pt x="21477" y="4936"/>
                  </a:cubicBezTo>
                  <a:cubicBezTo>
                    <a:pt x="21485" y="4914"/>
                    <a:pt x="21499" y="4884"/>
                    <a:pt x="21515" y="4852"/>
                  </a:cubicBezTo>
                  <a:cubicBezTo>
                    <a:pt x="21539" y="4798"/>
                    <a:pt x="21590" y="4687"/>
                    <a:pt x="21585" y="4653"/>
                  </a:cubicBezTo>
                  <a:cubicBezTo>
                    <a:pt x="21577" y="4625"/>
                    <a:pt x="21496" y="4560"/>
                    <a:pt x="21456" y="4523"/>
                  </a:cubicBezTo>
                  <a:cubicBezTo>
                    <a:pt x="21402" y="4478"/>
                    <a:pt x="21351" y="4437"/>
                    <a:pt x="21319" y="4392"/>
                  </a:cubicBezTo>
                  <a:cubicBezTo>
                    <a:pt x="21258" y="4310"/>
                    <a:pt x="21217" y="4226"/>
                    <a:pt x="21177" y="4146"/>
                  </a:cubicBezTo>
                  <a:cubicBezTo>
                    <a:pt x="21129" y="4049"/>
                    <a:pt x="21086" y="3958"/>
                    <a:pt x="21008" y="3888"/>
                  </a:cubicBezTo>
                  <a:cubicBezTo>
                    <a:pt x="20941" y="3826"/>
                    <a:pt x="20863" y="3772"/>
                    <a:pt x="20762" y="3715"/>
                  </a:cubicBezTo>
                  <a:cubicBezTo>
                    <a:pt x="20673" y="3665"/>
                    <a:pt x="20606" y="3613"/>
                    <a:pt x="20539" y="3561"/>
                  </a:cubicBezTo>
                  <a:cubicBezTo>
                    <a:pt x="20494" y="3524"/>
                    <a:pt x="20448" y="3488"/>
                    <a:pt x="20394" y="3456"/>
                  </a:cubicBezTo>
                  <a:cubicBezTo>
                    <a:pt x="20225" y="3352"/>
                    <a:pt x="19971" y="3390"/>
                    <a:pt x="19770" y="3436"/>
                  </a:cubicBezTo>
                  <a:cubicBezTo>
                    <a:pt x="19601" y="3474"/>
                    <a:pt x="19035" y="3586"/>
                    <a:pt x="18858" y="3436"/>
                  </a:cubicBezTo>
                  <a:cubicBezTo>
                    <a:pt x="18700" y="3302"/>
                    <a:pt x="18791" y="2920"/>
                    <a:pt x="18858" y="2705"/>
                  </a:cubicBezTo>
                  <a:cubicBezTo>
                    <a:pt x="18920" y="2507"/>
                    <a:pt x="18960" y="2205"/>
                    <a:pt x="18914" y="2042"/>
                  </a:cubicBezTo>
                  <a:cubicBezTo>
                    <a:pt x="18869" y="1881"/>
                    <a:pt x="18772" y="1869"/>
                    <a:pt x="18483" y="1874"/>
                  </a:cubicBezTo>
                  <a:lnTo>
                    <a:pt x="18389" y="1874"/>
                  </a:lnTo>
                  <a:cubicBezTo>
                    <a:pt x="18303" y="1871"/>
                    <a:pt x="18225" y="1871"/>
                    <a:pt x="18142" y="1869"/>
                  </a:cubicBezTo>
                  <a:cubicBezTo>
                    <a:pt x="17947" y="1862"/>
                    <a:pt x="17743" y="1856"/>
                    <a:pt x="17571" y="1890"/>
                  </a:cubicBezTo>
                  <a:cubicBezTo>
                    <a:pt x="17384" y="1928"/>
                    <a:pt x="17384" y="1937"/>
                    <a:pt x="17386" y="2085"/>
                  </a:cubicBezTo>
                  <a:cubicBezTo>
                    <a:pt x="17386" y="2142"/>
                    <a:pt x="17386" y="2208"/>
                    <a:pt x="17378" y="2282"/>
                  </a:cubicBezTo>
                  <a:cubicBezTo>
                    <a:pt x="17368" y="2357"/>
                    <a:pt x="17338" y="2407"/>
                    <a:pt x="17314" y="2448"/>
                  </a:cubicBezTo>
                  <a:cubicBezTo>
                    <a:pt x="17301" y="2471"/>
                    <a:pt x="17290" y="2491"/>
                    <a:pt x="17282" y="2512"/>
                  </a:cubicBezTo>
                  <a:cubicBezTo>
                    <a:pt x="17274" y="2539"/>
                    <a:pt x="17279" y="2582"/>
                    <a:pt x="17282" y="2625"/>
                  </a:cubicBezTo>
                  <a:cubicBezTo>
                    <a:pt x="17290" y="2709"/>
                    <a:pt x="17301" y="2814"/>
                    <a:pt x="17236" y="2902"/>
                  </a:cubicBezTo>
                  <a:cubicBezTo>
                    <a:pt x="17169" y="2995"/>
                    <a:pt x="17067" y="3016"/>
                    <a:pt x="17006" y="3029"/>
                  </a:cubicBezTo>
                  <a:cubicBezTo>
                    <a:pt x="16987" y="3034"/>
                    <a:pt x="16960" y="3038"/>
                    <a:pt x="16955" y="3043"/>
                  </a:cubicBezTo>
                  <a:cubicBezTo>
                    <a:pt x="16890" y="3093"/>
                    <a:pt x="16880" y="3184"/>
                    <a:pt x="16874" y="3288"/>
                  </a:cubicBezTo>
                  <a:lnTo>
                    <a:pt x="16869" y="3338"/>
                  </a:lnTo>
                  <a:cubicBezTo>
                    <a:pt x="16864" y="3402"/>
                    <a:pt x="16853" y="3508"/>
                    <a:pt x="16880" y="3547"/>
                  </a:cubicBezTo>
                  <a:cubicBezTo>
                    <a:pt x="16896" y="3574"/>
                    <a:pt x="16912" y="3586"/>
                    <a:pt x="16939" y="3604"/>
                  </a:cubicBezTo>
                  <a:cubicBezTo>
                    <a:pt x="16987" y="3640"/>
                    <a:pt x="17054" y="3688"/>
                    <a:pt x="17078" y="3808"/>
                  </a:cubicBezTo>
                  <a:cubicBezTo>
                    <a:pt x="17105" y="3933"/>
                    <a:pt x="17067" y="4051"/>
                    <a:pt x="16973" y="4144"/>
                  </a:cubicBezTo>
                  <a:cubicBezTo>
                    <a:pt x="16864" y="4255"/>
                    <a:pt x="16681" y="4323"/>
                    <a:pt x="16494" y="4323"/>
                  </a:cubicBezTo>
                  <a:cubicBezTo>
                    <a:pt x="16368" y="4319"/>
                    <a:pt x="16260" y="4296"/>
                    <a:pt x="16172" y="4269"/>
                  </a:cubicBezTo>
                  <a:cubicBezTo>
                    <a:pt x="16124" y="4255"/>
                    <a:pt x="16073" y="4239"/>
                    <a:pt x="16016" y="4230"/>
                  </a:cubicBezTo>
                  <a:cubicBezTo>
                    <a:pt x="15965" y="4221"/>
                    <a:pt x="15904" y="4226"/>
                    <a:pt x="15839" y="4233"/>
                  </a:cubicBezTo>
                  <a:cubicBezTo>
                    <a:pt x="15759" y="4239"/>
                    <a:pt x="15665" y="4246"/>
                    <a:pt x="15571" y="4228"/>
                  </a:cubicBezTo>
                  <a:cubicBezTo>
                    <a:pt x="15397" y="4194"/>
                    <a:pt x="15226" y="4121"/>
                    <a:pt x="15057" y="4051"/>
                  </a:cubicBezTo>
                  <a:cubicBezTo>
                    <a:pt x="14984" y="4022"/>
                    <a:pt x="14915" y="3990"/>
                    <a:pt x="14845" y="3965"/>
                  </a:cubicBezTo>
                  <a:cubicBezTo>
                    <a:pt x="14810" y="3951"/>
                    <a:pt x="14770" y="3935"/>
                    <a:pt x="14730" y="3919"/>
                  </a:cubicBezTo>
                  <a:cubicBezTo>
                    <a:pt x="14646" y="3885"/>
                    <a:pt x="14545" y="3844"/>
                    <a:pt x="14488" y="3831"/>
                  </a:cubicBezTo>
                  <a:cubicBezTo>
                    <a:pt x="14435" y="3817"/>
                    <a:pt x="14386" y="3810"/>
                    <a:pt x="14341" y="3804"/>
                  </a:cubicBezTo>
                  <a:cubicBezTo>
                    <a:pt x="14236" y="3788"/>
                    <a:pt x="14116" y="3772"/>
                    <a:pt x="13982" y="3695"/>
                  </a:cubicBezTo>
                  <a:lnTo>
                    <a:pt x="13907" y="3651"/>
                  </a:lnTo>
                  <a:lnTo>
                    <a:pt x="13928" y="3577"/>
                  </a:lnTo>
                  <a:cubicBezTo>
                    <a:pt x="14073" y="3059"/>
                    <a:pt x="14062" y="2641"/>
                    <a:pt x="13901" y="2335"/>
                  </a:cubicBezTo>
                  <a:cubicBezTo>
                    <a:pt x="13797" y="2133"/>
                    <a:pt x="13786" y="1908"/>
                    <a:pt x="13869" y="1647"/>
                  </a:cubicBezTo>
                  <a:cubicBezTo>
                    <a:pt x="13920" y="1499"/>
                    <a:pt x="13882" y="1431"/>
                    <a:pt x="13676" y="129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74F1849B-748E-4648-B64C-34E4C82CBEEB}"/>
                </a:ext>
              </a:extLst>
            </p:cNvPr>
            <p:cNvSpPr/>
            <p:nvPr/>
          </p:nvSpPr>
          <p:spPr>
            <a:xfrm>
              <a:off x="6360427" y="2335038"/>
              <a:ext cx="1368586" cy="110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extrusionOk="0">
                  <a:moveTo>
                    <a:pt x="21026" y="9536"/>
                  </a:moveTo>
                  <a:cubicBezTo>
                    <a:pt x="20832" y="9434"/>
                    <a:pt x="20773" y="9091"/>
                    <a:pt x="20718" y="8867"/>
                  </a:cubicBezTo>
                  <a:cubicBezTo>
                    <a:pt x="20588" y="8331"/>
                    <a:pt x="19841" y="8396"/>
                    <a:pt x="19580" y="8019"/>
                  </a:cubicBezTo>
                  <a:cubicBezTo>
                    <a:pt x="19480" y="7874"/>
                    <a:pt x="19402" y="7769"/>
                    <a:pt x="19398" y="7571"/>
                  </a:cubicBezTo>
                  <a:cubicBezTo>
                    <a:pt x="19395" y="7440"/>
                    <a:pt x="19521" y="6805"/>
                    <a:pt x="19389" y="6751"/>
                  </a:cubicBezTo>
                  <a:cubicBezTo>
                    <a:pt x="19297" y="6711"/>
                    <a:pt x="19261" y="6235"/>
                    <a:pt x="19252" y="6118"/>
                  </a:cubicBezTo>
                  <a:cubicBezTo>
                    <a:pt x="19204" y="5582"/>
                    <a:pt x="19544" y="5500"/>
                    <a:pt x="19866" y="5577"/>
                  </a:cubicBezTo>
                  <a:cubicBezTo>
                    <a:pt x="20332" y="5687"/>
                    <a:pt x="20014" y="5347"/>
                    <a:pt x="20183" y="5069"/>
                  </a:cubicBezTo>
                  <a:cubicBezTo>
                    <a:pt x="20309" y="4862"/>
                    <a:pt x="20629" y="4961"/>
                    <a:pt x="20814" y="4884"/>
                  </a:cubicBezTo>
                  <a:cubicBezTo>
                    <a:pt x="20837" y="4876"/>
                    <a:pt x="20862" y="4870"/>
                    <a:pt x="20889" y="4865"/>
                  </a:cubicBezTo>
                  <a:cubicBezTo>
                    <a:pt x="20633" y="4675"/>
                    <a:pt x="20490" y="4419"/>
                    <a:pt x="20341" y="4150"/>
                  </a:cubicBezTo>
                  <a:lnTo>
                    <a:pt x="20289" y="4056"/>
                  </a:lnTo>
                  <a:cubicBezTo>
                    <a:pt x="20145" y="3795"/>
                    <a:pt x="20033" y="3668"/>
                    <a:pt x="19868" y="3512"/>
                  </a:cubicBezTo>
                  <a:cubicBezTo>
                    <a:pt x="19820" y="3466"/>
                    <a:pt x="19775" y="3412"/>
                    <a:pt x="19727" y="3356"/>
                  </a:cubicBezTo>
                  <a:cubicBezTo>
                    <a:pt x="19647" y="3262"/>
                    <a:pt x="19564" y="3163"/>
                    <a:pt x="19482" y="3134"/>
                  </a:cubicBezTo>
                  <a:cubicBezTo>
                    <a:pt x="19279" y="3061"/>
                    <a:pt x="19060" y="3168"/>
                    <a:pt x="18920" y="3296"/>
                  </a:cubicBezTo>
                  <a:cubicBezTo>
                    <a:pt x="18891" y="3324"/>
                    <a:pt x="18868" y="3356"/>
                    <a:pt x="18847" y="3384"/>
                  </a:cubicBezTo>
                  <a:cubicBezTo>
                    <a:pt x="18804" y="3444"/>
                    <a:pt x="18751" y="3514"/>
                    <a:pt x="18667" y="3514"/>
                  </a:cubicBezTo>
                  <a:cubicBezTo>
                    <a:pt x="18667" y="3514"/>
                    <a:pt x="18667" y="3514"/>
                    <a:pt x="18667" y="3514"/>
                  </a:cubicBezTo>
                  <a:cubicBezTo>
                    <a:pt x="18587" y="3514"/>
                    <a:pt x="18528" y="3444"/>
                    <a:pt x="18491" y="3392"/>
                  </a:cubicBezTo>
                  <a:cubicBezTo>
                    <a:pt x="18411" y="3279"/>
                    <a:pt x="18404" y="3143"/>
                    <a:pt x="18402" y="3035"/>
                  </a:cubicBezTo>
                  <a:cubicBezTo>
                    <a:pt x="18400" y="2987"/>
                    <a:pt x="18397" y="2941"/>
                    <a:pt x="18391" y="2907"/>
                  </a:cubicBezTo>
                  <a:cubicBezTo>
                    <a:pt x="18345" y="2706"/>
                    <a:pt x="18190" y="2383"/>
                    <a:pt x="18080" y="2255"/>
                  </a:cubicBezTo>
                  <a:cubicBezTo>
                    <a:pt x="18007" y="2173"/>
                    <a:pt x="17959" y="2150"/>
                    <a:pt x="17941" y="2159"/>
                  </a:cubicBezTo>
                  <a:cubicBezTo>
                    <a:pt x="17851" y="2195"/>
                    <a:pt x="17790" y="2601"/>
                    <a:pt x="17762" y="2774"/>
                  </a:cubicBezTo>
                  <a:cubicBezTo>
                    <a:pt x="17744" y="2896"/>
                    <a:pt x="17728" y="2995"/>
                    <a:pt x="17708" y="3055"/>
                  </a:cubicBezTo>
                  <a:lnTo>
                    <a:pt x="17687" y="3120"/>
                  </a:lnTo>
                  <a:cubicBezTo>
                    <a:pt x="17630" y="3296"/>
                    <a:pt x="17575" y="3313"/>
                    <a:pt x="17427" y="3330"/>
                  </a:cubicBezTo>
                  <a:cubicBezTo>
                    <a:pt x="17251" y="3353"/>
                    <a:pt x="17146" y="3253"/>
                    <a:pt x="17050" y="3157"/>
                  </a:cubicBezTo>
                  <a:lnTo>
                    <a:pt x="17004" y="3112"/>
                  </a:lnTo>
                  <a:cubicBezTo>
                    <a:pt x="16968" y="3078"/>
                    <a:pt x="16936" y="3044"/>
                    <a:pt x="16908" y="3012"/>
                  </a:cubicBezTo>
                  <a:cubicBezTo>
                    <a:pt x="16801" y="2899"/>
                    <a:pt x="16792" y="2888"/>
                    <a:pt x="16689" y="2958"/>
                  </a:cubicBezTo>
                  <a:cubicBezTo>
                    <a:pt x="16652" y="2984"/>
                    <a:pt x="16620" y="3018"/>
                    <a:pt x="16588" y="3049"/>
                  </a:cubicBezTo>
                  <a:cubicBezTo>
                    <a:pt x="16522" y="3117"/>
                    <a:pt x="16445" y="3197"/>
                    <a:pt x="16333" y="3225"/>
                  </a:cubicBezTo>
                  <a:cubicBezTo>
                    <a:pt x="16271" y="3239"/>
                    <a:pt x="16230" y="3239"/>
                    <a:pt x="16193" y="3239"/>
                  </a:cubicBezTo>
                  <a:cubicBezTo>
                    <a:pt x="16150" y="3239"/>
                    <a:pt x="16138" y="3239"/>
                    <a:pt x="16091" y="3276"/>
                  </a:cubicBezTo>
                  <a:cubicBezTo>
                    <a:pt x="16068" y="3293"/>
                    <a:pt x="16056" y="3307"/>
                    <a:pt x="16043" y="3322"/>
                  </a:cubicBezTo>
                  <a:cubicBezTo>
                    <a:pt x="16001" y="3367"/>
                    <a:pt x="15960" y="3407"/>
                    <a:pt x="15869" y="3432"/>
                  </a:cubicBezTo>
                  <a:cubicBezTo>
                    <a:pt x="15794" y="3452"/>
                    <a:pt x="15709" y="3444"/>
                    <a:pt x="15636" y="3438"/>
                  </a:cubicBezTo>
                  <a:cubicBezTo>
                    <a:pt x="15604" y="3435"/>
                    <a:pt x="15581" y="3429"/>
                    <a:pt x="15545" y="3432"/>
                  </a:cubicBezTo>
                  <a:cubicBezTo>
                    <a:pt x="15510" y="3432"/>
                    <a:pt x="15469" y="3438"/>
                    <a:pt x="15421" y="3441"/>
                  </a:cubicBezTo>
                  <a:cubicBezTo>
                    <a:pt x="15211" y="3463"/>
                    <a:pt x="14923" y="3489"/>
                    <a:pt x="14839" y="3248"/>
                  </a:cubicBezTo>
                  <a:cubicBezTo>
                    <a:pt x="14816" y="3180"/>
                    <a:pt x="14811" y="3086"/>
                    <a:pt x="14807" y="2984"/>
                  </a:cubicBezTo>
                  <a:cubicBezTo>
                    <a:pt x="14805" y="2930"/>
                    <a:pt x="14802" y="2879"/>
                    <a:pt x="14798" y="2848"/>
                  </a:cubicBezTo>
                  <a:lnTo>
                    <a:pt x="14789" y="2802"/>
                  </a:lnTo>
                  <a:cubicBezTo>
                    <a:pt x="14766" y="2689"/>
                    <a:pt x="14745" y="2584"/>
                    <a:pt x="14750" y="2437"/>
                  </a:cubicBezTo>
                  <a:cubicBezTo>
                    <a:pt x="14766" y="2079"/>
                    <a:pt x="14960" y="1869"/>
                    <a:pt x="15129" y="1682"/>
                  </a:cubicBezTo>
                  <a:cubicBezTo>
                    <a:pt x="15255" y="1546"/>
                    <a:pt x="15373" y="1415"/>
                    <a:pt x="15419" y="1240"/>
                  </a:cubicBezTo>
                  <a:cubicBezTo>
                    <a:pt x="15462" y="1081"/>
                    <a:pt x="15472" y="647"/>
                    <a:pt x="15437" y="465"/>
                  </a:cubicBezTo>
                  <a:cubicBezTo>
                    <a:pt x="15433" y="440"/>
                    <a:pt x="15421" y="417"/>
                    <a:pt x="15405" y="386"/>
                  </a:cubicBezTo>
                  <a:cubicBezTo>
                    <a:pt x="15382" y="340"/>
                    <a:pt x="15357" y="286"/>
                    <a:pt x="15344" y="207"/>
                  </a:cubicBezTo>
                  <a:cubicBezTo>
                    <a:pt x="15332" y="133"/>
                    <a:pt x="15334" y="65"/>
                    <a:pt x="15339" y="6"/>
                  </a:cubicBezTo>
                  <a:cubicBezTo>
                    <a:pt x="15339" y="3"/>
                    <a:pt x="15339" y="3"/>
                    <a:pt x="15339" y="0"/>
                  </a:cubicBezTo>
                  <a:cubicBezTo>
                    <a:pt x="15243" y="23"/>
                    <a:pt x="15143" y="26"/>
                    <a:pt x="15044" y="28"/>
                  </a:cubicBezTo>
                  <a:cubicBezTo>
                    <a:pt x="14841" y="34"/>
                    <a:pt x="14665" y="37"/>
                    <a:pt x="14569" y="201"/>
                  </a:cubicBezTo>
                  <a:cubicBezTo>
                    <a:pt x="14549" y="238"/>
                    <a:pt x="14526" y="278"/>
                    <a:pt x="14503" y="321"/>
                  </a:cubicBezTo>
                  <a:cubicBezTo>
                    <a:pt x="14336" y="624"/>
                    <a:pt x="14055" y="1135"/>
                    <a:pt x="13669" y="930"/>
                  </a:cubicBezTo>
                  <a:cubicBezTo>
                    <a:pt x="13599" y="893"/>
                    <a:pt x="13539" y="823"/>
                    <a:pt x="13487" y="763"/>
                  </a:cubicBezTo>
                  <a:cubicBezTo>
                    <a:pt x="13464" y="735"/>
                    <a:pt x="13439" y="706"/>
                    <a:pt x="13416" y="686"/>
                  </a:cubicBezTo>
                  <a:cubicBezTo>
                    <a:pt x="13368" y="644"/>
                    <a:pt x="13325" y="581"/>
                    <a:pt x="13283" y="525"/>
                  </a:cubicBezTo>
                  <a:cubicBezTo>
                    <a:pt x="13251" y="479"/>
                    <a:pt x="13210" y="423"/>
                    <a:pt x="13190" y="408"/>
                  </a:cubicBezTo>
                  <a:cubicBezTo>
                    <a:pt x="13108" y="349"/>
                    <a:pt x="12968" y="357"/>
                    <a:pt x="12831" y="366"/>
                  </a:cubicBezTo>
                  <a:cubicBezTo>
                    <a:pt x="12783" y="369"/>
                    <a:pt x="12738" y="372"/>
                    <a:pt x="12694" y="372"/>
                  </a:cubicBezTo>
                  <a:lnTo>
                    <a:pt x="12603" y="372"/>
                  </a:lnTo>
                  <a:cubicBezTo>
                    <a:pt x="12450" y="369"/>
                    <a:pt x="12352" y="366"/>
                    <a:pt x="12235" y="454"/>
                  </a:cubicBezTo>
                  <a:cubicBezTo>
                    <a:pt x="12123" y="539"/>
                    <a:pt x="12087" y="661"/>
                    <a:pt x="12041" y="817"/>
                  </a:cubicBezTo>
                  <a:cubicBezTo>
                    <a:pt x="12025" y="871"/>
                    <a:pt x="12009" y="925"/>
                    <a:pt x="11991" y="976"/>
                  </a:cubicBezTo>
                  <a:cubicBezTo>
                    <a:pt x="11977" y="1015"/>
                    <a:pt x="11959" y="1055"/>
                    <a:pt x="11940" y="1098"/>
                  </a:cubicBezTo>
                  <a:cubicBezTo>
                    <a:pt x="11922" y="1140"/>
                    <a:pt x="11902" y="1186"/>
                    <a:pt x="11886" y="1234"/>
                  </a:cubicBezTo>
                  <a:cubicBezTo>
                    <a:pt x="11858" y="1316"/>
                    <a:pt x="11856" y="1376"/>
                    <a:pt x="11851" y="1452"/>
                  </a:cubicBezTo>
                  <a:cubicBezTo>
                    <a:pt x="11849" y="1509"/>
                    <a:pt x="11845" y="1569"/>
                    <a:pt x="11833" y="1639"/>
                  </a:cubicBezTo>
                  <a:cubicBezTo>
                    <a:pt x="11792" y="1883"/>
                    <a:pt x="11598" y="2142"/>
                    <a:pt x="11436" y="2264"/>
                  </a:cubicBezTo>
                  <a:cubicBezTo>
                    <a:pt x="11319" y="2349"/>
                    <a:pt x="11280" y="2366"/>
                    <a:pt x="11175" y="2326"/>
                  </a:cubicBezTo>
                  <a:cubicBezTo>
                    <a:pt x="11157" y="2317"/>
                    <a:pt x="11132" y="2309"/>
                    <a:pt x="11098" y="2300"/>
                  </a:cubicBezTo>
                  <a:cubicBezTo>
                    <a:pt x="11050" y="2286"/>
                    <a:pt x="10999" y="2289"/>
                    <a:pt x="10945" y="2292"/>
                  </a:cubicBezTo>
                  <a:cubicBezTo>
                    <a:pt x="10890" y="2295"/>
                    <a:pt x="10830" y="2298"/>
                    <a:pt x="10764" y="2283"/>
                  </a:cubicBezTo>
                  <a:cubicBezTo>
                    <a:pt x="10693" y="2269"/>
                    <a:pt x="10627" y="2247"/>
                    <a:pt x="10563" y="2224"/>
                  </a:cubicBezTo>
                  <a:cubicBezTo>
                    <a:pt x="10440" y="2184"/>
                    <a:pt x="10335" y="2147"/>
                    <a:pt x="10202" y="2170"/>
                  </a:cubicBezTo>
                  <a:cubicBezTo>
                    <a:pt x="10102" y="2187"/>
                    <a:pt x="10100" y="2193"/>
                    <a:pt x="10088" y="2312"/>
                  </a:cubicBezTo>
                  <a:cubicBezTo>
                    <a:pt x="10079" y="2388"/>
                    <a:pt x="10068" y="2496"/>
                    <a:pt x="10020" y="2607"/>
                  </a:cubicBezTo>
                  <a:cubicBezTo>
                    <a:pt x="9953" y="2754"/>
                    <a:pt x="9839" y="2828"/>
                    <a:pt x="9745" y="2888"/>
                  </a:cubicBezTo>
                  <a:cubicBezTo>
                    <a:pt x="9709" y="2910"/>
                    <a:pt x="9672" y="2933"/>
                    <a:pt x="9640" y="2961"/>
                  </a:cubicBezTo>
                  <a:cubicBezTo>
                    <a:pt x="9535" y="3055"/>
                    <a:pt x="9481" y="3185"/>
                    <a:pt x="9423" y="3333"/>
                  </a:cubicBezTo>
                  <a:cubicBezTo>
                    <a:pt x="9382" y="3444"/>
                    <a:pt x="9286" y="3523"/>
                    <a:pt x="9195" y="3602"/>
                  </a:cubicBezTo>
                  <a:cubicBezTo>
                    <a:pt x="9133" y="3653"/>
                    <a:pt x="9019" y="3753"/>
                    <a:pt x="9028" y="3795"/>
                  </a:cubicBezTo>
                  <a:lnTo>
                    <a:pt x="9040" y="3860"/>
                  </a:lnTo>
                  <a:lnTo>
                    <a:pt x="9005" y="3914"/>
                  </a:lnTo>
                  <a:cubicBezTo>
                    <a:pt x="8987" y="3946"/>
                    <a:pt x="8967" y="3980"/>
                    <a:pt x="8944" y="4017"/>
                  </a:cubicBezTo>
                  <a:cubicBezTo>
                    <a:pt x="8836" y="4201"/>
                    <a:pt x="8699" y="4433"/>
                    <a:pt x="8526" y="4496"/>
                  </a:cubicBezTo>
                  <a:cubicBezTo>
                    <a:pt x="8446" y="4524"/>
                    <a:pt x="8361" y="4519"/>
                    <a:pt x="8281" y="4513"/>
                  </a:cubicBezTo>
                  <a:cubicBezTo>
                    <a:pt x="8222" y="4510"/>
                    <a:pt x="8167" y="4504"/>
                    <a:pt x="8124" y="4516"/>
                  </a:cubicBezTo>
                  <a:cubicBezTo>
                    <a:pt x="8090" y="4524"/>
                    <a:pt x="8042" y="4550"/>
                    <a:pt x="7994" y="4575"/>
                  </a:cubicBezTo>
                  <a:cubicBezTo>
                    <a:pt x="7941" y="4604"/>
                    <a:pt x="7886" y="4635"/>
                    <a:pt x="7834" y="4649"/>
                  </a:cubicBezTo>
                  <a:cubicBezTo>
                    <a:pt x="7809" y="4658"/>
                    <a:pt x="7786" y="4663"/>
                    <a:pt x="7763" y="4672"/>
                  </a:cubicBezTo>
                  <a:cubicBezTo>
                    <a:pt x="7667" y="4706"/>
                    <a:pt x="7605" y="4743"/>
                    <a:pt x="7557" y="4816"/>
                  </a:cubicBezTo>
                  <a:cubicBezTo>
                    <a:pt x="7525" y="4865"/>
                    <a:pt x="7498" y="4927"/>
                    <a:pt x="7466" y="5015"/>
                  </a:cubicBezTo>
                  <a:cubicBezTo>
                    <a:pt x="7398" y="5214"/>
                    <a:pt x="7384" y="5460"/>
                    <a:pt x="7427" y="5690"/>
                  </a:cubicBezTo>
                  <a:cubicBezTo>
                    <a:pt x="7464" y="5883"/>
                    <a:pt x="7551" y="5957"/>
                    <a:pt x="7697" y="6076"/>
                  </a:cubicBezTo>
                  <a:lnTo>
                    <a:pt x="7752" y="6121"/>
                  </a:lnTo>
                  <a:cubicBezTo>
                    <a:pt x="7809" y="6169"/>
                    <a:pt x="7886" y="6206"/>
                    <a:pt x="7966" y="6243"/>
                  </a:cubicBezTo>
                  <a:cubicBezTo>
                    <a:pt x="8149" y="6328"/>
                    <a:pt x="8375" y="6436"/>
                    <a:pt x="8434" y="6745"/>
                  </a:cubicBezTo>
                  <a:cubicBezTo>
                    <a:pt x="8485" y="7015"/>
                    <a:pt x="8455" y="7477"/>
                    <a:pt x="8332" y="7738"/>
                  </a:cubicBezTo>
                  <a:lnTo>
                    <a:pt x="8286" y="7834"/>
                  </a:lnTo>
                  <a:cubicBezTo>
                    <a:pt x="8238" y="7939"/>
                    <a:pt x="8183" y="8061"/>
                    <a:pt x="8133" y="8138"/>
                  </a:cubicBezTo>
                  <a:cubicBezTo>
                    <a:pt x="8101" y="8186"/>
                    <a:pt x="8069" y="8217"/>
                    <a:pt x="8044" y="8243"/>
                  </a:cubicBezTo>
                  <a:cubicBezTo>
                    <a:pt x="8000" y="8285"/>
                    <a:pt x="7994" y="8294"/>
                    <a:pt x="7991" y="8336"/>
                  </a:cubicBezTo>
                  <a:lnTo>
                    <a:pt x="7978" y="8549"/>
                  </a:lnTo>
                  <a:lnTo>
                    <a:pt x="7825" y="8453"/>
                  </a:lnTo>
                  <a:cubicBezTo>
                    <a:pt x="7731" y="8393"/>
                    <a:pt x="7683" y="8305"/>
                    <a:pt x="7649" y="8240"/>
                  </a:cubicBezTo>
                  <a:cubicBezTo>
                    <a:pt x="7605" y="8158"/>
                    <a:pt x="7603" y="8155"/>
                    <a:pt x="7535" y="8178"/>
                  </a:cubicBezTo>
                  <a:cubicBezTo>
                    <a:pt x="7484" y="8192"/>
                    <a:pt x="7482" y="8198"/>
                    <a:pt x="7452" y="8314"/>
                  </a:cubicBezTo>
                  <a:cubicBezTo>
                    <a:pt x="7445" y="8345"/>
                    <a:pt x="7436" y="8376"/>
                    <a:pt x="7427" y="8413"/>
                  </a:cubicBezTo>
                  <a:cubicBezTo>
                    <a:pt x="7400" y="8504"/>
                    <a:pt x="7363" y="8580"/>
                    <a:pt x="7329" y="8649"/>
                  </a:cubicBezTo>
                  <a:cubicBezTo>
                    <a:pt x="7299" y="8708"/>
                    <a:pt x="7270" y="8768"/>
                    <a:pt x="7254" y="8830"/>
                  </a:cubicBezTo>
                  <a:cubicBezTo>
                    <a:pt x="7238" y="8890"/>
                    <a:pt x="7240" y="8958"/>
                    <a:pt x="7242" y="9034"/>
                  </a:cubicBezTo>
                  <a:cubicBezTo>
                    <a:pt x="7247" y="9131"/>
                    <a:pt x="7249" y="9241"/>
                    <a:pt x="7215" y="9355"/>
                  </a:cubicBezTo>
                  <a:lnTo>
                    <a:pt x="7176" y="9482"/>
                  </a:lnTo>
                  <a:lnTo>
                    <a:pt x="7073" y="9443"/>
                  </a:lnTo>
                  <a:cubicBezTo>
                    <a:pt x="6959" y="9397"/>
                    <a:pt x="6943" y="9290"/>
                    <a:pt x="6938" y="9239"/>
                  </a:cubicBezTo>
                  <a:cubicBezTo>
                    <a:pt x="6936" y="9239"/>
                    <a:pt x="6936" y="9239"/>
                    <a:pt x="6934" y="9239"/>
                  </a:cubicBezTo>
                  <a:cubicBezTo>
                    <a:pt x="6904" y="9233"/>
                    <a:pt x="6872" y="9227"/>
                    <a:pt x="6840" y="9207"/>
                  </a:cubicBezTo>
                  <a:lnTo>
                    <a:pt x="6769" y="9162"/>
                  </a:lnTo>
                  <a:cubicBezTo>
                    <a:pt x="6685" y="9105"/>
                    <a:pt x="6596" y="9048"/>
                    <a:pt x="6511" y="9029"/>
                  </a:cubicBezTo>
                  <a:cubicBezTo>
                    <a:pt x="6438" y="9014"/>
                    <a:pt x="6383" y="9037"/>
                    <a:pt x="6310" y="9071"/>
                  </a:cubicBezTo>
                  <a:cubicBezTo>
                    <a:pt x="6271" y="9088"/>
                    <a:pt x="6235" y="9105"/>
                    <a:pt x="6196" y="9117"/>
                  </a:cubicBezTo>
                  <a:cubicBezTo>
                    <a:pt x="6123" y="9136"/>
                    <a:pt x="6050" y="9136"/>
                    <a:pt x="5984" y="9136"/>
                  </a:cubicBezTo>
                  <a:cubicBezTo>
                    <a:pt x="5915" y="9136"/>
                    <a:pt x="5851" y="9136"/>
                    <a:pt x="5796" y="9159"/>
                  </a:cubicBezTo>
                  <a:cubicBezTo>
                    <a:pt x="5714" y="9193"/>
                    <a:pt x="5668" y="9267"/>
                    <a:pt x="5662" y="9386"/>
                  </a:cubicBezTo>
                  <a:cubicBezTo>
                    <a:pt x="5657" y="9448"/>
                    <a:pt x="5666" y="9488"/>
                    <a:pt x="5680" y="9551"/>
                  </a:cubicBezTo>
                  <a:cubicBezTo>
                    <a:pt x="5691" y="9599"/>
                    <a:pt x="5700" y="9650"/>
                    <a:pt x="5710" y="9718"/>
                  </a:cubicBezTo>
                  <a:cubicBezTo>
                    <a:pt x="5753" y="10098"/>
                    <a:pt x="5474" y="10447"/>
                    <a:pt x="5198" y="10518"/>
                  </a:cubicBezTo>
                  <a:cubicBezTo>
                    <a:pt x="5148" y="10532"/>
                    <a:pt x="5100" y="10526"/>
                    <a:pt x="5059" y="10523"/>
                  </a:cubicBezTo>
                  <a:cubicBezTo>
                    <a:pt x="5038" y="10521"/>
                    <a:pt x="5020" y="10521"/>
                    <a:pt x="5002" y="10521"/>
                  </a:cubicBezTo>
                  <a:cubicBezTo>
                    <a:pt x="4979" y="10555"/>
                    <a:pt x="4944" y="10597"/>
                    <a:pt x="4887" y="10611"/>
                  </a:cubicBezTo>
                  <a:cubicBezTo>
                    <a:pt x="4803" y="10631"/>
                    <a:pt x="4718" y="10626"/>
                    <a:pt x="4638" y="10623"/>
                  </a:cubicBezTo>
                  <a:cubicBezTo>
                    <a:pt x="4593" y="10620"/>
                    <a:pt x="4545" y="10617"/>
                    <a:pt x="4497" y="10620"/>
                  </a:cubicBezTo>
                  <a:cubicBezTo>
                    <a:pt x="4323" y="10631"/>
                    <a:pt x="4266" y="10731"/>
                    <a:pt x="4179" y="10881"/>
                  </a:cubicBezTo>
                  <a:cubicBezTo>
                    <a:pt x="4111" y="11000"/>
                    <a:pt x="4024" y="11150"/>
                    <a:pt x="3864" y="11250"/>
                  </a:cubicBezTo>
                  <a:cubicBezTo>
                    <a:pt x="3695" y="11355"/>
                    <a:pt x="3526" y="11408"/>
                    <a:pt x="3359" y="11462"/>
                  </a:cubicBezTo>
                  <a:cubicBezTo>
                    <a:pt x="3266" y="11494"/>
                    <a:pt x="3172" y="11522"/>
                    <a:pt x="3085" y="11559"/>
                  </a:cubicBezTo>
                  <a:lnTo>
                    <a:pt x="3060" y="11570"/>
                  </a:lnTo>
                  <a:lnTo>
                    <a:pt x="3012" y="11590"/>
                  </a:lnTo>
                  <a:cubicBezTo>
                    <a:pt x="2932" y="11624"/>
                    <a:pt x="2859" y="11655"/>
                    <a:pt x="2793" y="11698"/>
                  </a:cubicBezTo>
                  <a:cubicBezTo>
                    <a:pt x="2720" y="11746"/>
                    <a:pt x="2656" y="11806"/>
                    <a:pt x="2603" y="11902"/>
                  </a:cubicBezTo>
                  <a:cubicBezTo>
                    <a:pt x="2553" y="11996"/>
                    <a:pt x="2514" y="12089"/>
                    <a:pt x="2473" y="12183"/>
                  </a:cubicBezTo>
                  <a:cubicBezTo>
                    <a:pt x="2418" y="12308"/>
                    <a:pt x="2364" y="12438"/>
                    <a:pt x="2286" y="12566"/>
                  </a:cubicBezTo>
                  <a:cubicBezTo>
                    <a:pt x="2226" y="12668"/>
                    <a:pt x="2172" y="12761"/>
                    <a:pt x="2124" y="12866"/>
                  </a:cubicBezTo>
                  <a:cubicBezTo>
                    <a:pt x="2110" y="12895"/>
                    <a:pt x="2099" y="12943"/>
                    <a:pt x="2087" y="12988"/>
                  </a:cubicBezTo>
                  <a:cubicBezTo>
                    <a:pt x="2069" y="13062"/>
                    <a:pt x="2051" y="13139"/>
                    <a:pt x="2014" y="13198"/>
                  </a:cubicBezTo>
                  <a:cubicBezTo>
                    <a:pt x="1888" y="13414"/>
                    <a:pt x="1699" y="13493"/>
                    <a:pt x="1532" y="13564"/>
                  </a:cubicBezTo>
                  <a:cubicBezTo>
                    <a:pt x="1475" y="13587"/>
                    <a:pt x="1420" y="13610"/>
                    <a:pt x="1370" y="13638"/>
                  </a:cubicBezTo>
                  <a:cubicBezTo>
                    <a:pt x="1265" y="13697"/>
                    <a:pt x="1263" y="13703"/>
                    <a:pt x="1180" y="13831"/>
                  </a:cubicBezTo>
                  <a:lnTo>
                    <a:pt x="1142" y="13890"/>
                  </a:lnTo>
                  <a:cubicBezTo>
                    <a:pt x="1075" y="13998"/>
                    <a:pt x="991" y="14134"/>
                    <a:pt x="899" y="14211"/>
                  </a:cubicBezTo>
                  <a:cubicBezTo>
                    <a:pt x="728" y="14353"/>
                    <a:pt x="539" y="14327"/>
                    <a:pt x="367" y="14304"/>
                  </a:cubicBezTo>
                  <a:cubicBezTo>
                    <a:pt x="267" y="14290"/>
                    <a:pt x="171" y="14276"/>
                    <a:pt x="89" y="14299"/>
                  </a:cubicBezTo>
                  <a:cubicBezTo>
                    <a:pt x="48" y="14310"/>
                    <a:pt x="20" y="14327"/>
                    <a:pt x="11" y="14353"/>
                  </a:cubicBezTo>
                  <a:cubicBezTo>
                    <a:pt x="-21" y="14424"/>
                    <a:pt x="22" y="14591"/>
                    <a:pt x="52" y="14702"/>
                  </a:cubicBezTo>
                  <a:cubicBezTo>
                    <a:pt x="64" y="14747"/>
                    <a:pt x="75" y="14792"/>
                    <a:pt x="84" y="14829"/>
                  </a:cubicBezTo>
                  <a:cubicBezTo>
                    <a:pt x="100" y="14906"/>
                    <a:pt x="114" y="14994"/>
                    <a:pt x="127" y="15082"/>
                  </a:cubicBezTo>
                  <a:cubicBezTo>
                    <a:pt x="132" y="15104"/>
                    <a:pt x="134" y="15127"/>
                    <a:pt x="139" y="15150"/>
                  </a:cubicBezTo>
                  <a:cubicBezTo>
                    <a:pt x="155" y="15246"/>
                    <a:pt x="171" y="15343"/>
                    <a:pt x="194" y="15433"/>
                  </a:cubicBezTo>
                  <a:cubicBezTo>
                    <a:pt x="212" y="15504"/>
                    <a:pt x="233" y="15572"/>
                    <a:pt x="258" y="15629"/>
                  </a:cubicBezTo>
                  <a:cubicBezTo>
                    <a:pt x="315" y="15745"/>
                    <a:pt x="397" y="15808"/>
                    <a:pt x="495" y="15882"/>
                  </a:cubicBezTo>
                  <a:cubicBezTo>
                    <a:pt x="545" y="15918"/>
                    <a:pt x="598" y="15958"/>
                    <a:pt x="648" y="16004"/>
                  </a:cubicBezTo>
                  <a:cubicBezTo>
                    <a:pt x="861" y="16202"/>
                    <a:pt x="975" y="16392"/>
                    <a:pt x="899" y="16738"/>
                  </a:cubicBezTo>
                  <a:cubicBezTo>
                    <a:pt x="842" y="17002"/>
                    <a:pt x="847" y="17215"/>
                    <a:pt x="915" y="17408"/>
                  </a:cubicBezTo>
                  <a:cubicBezTo>
                    <a:pt x="1066" y="17827"/>
                    <a:pt x="1084" y="18375"/>
                    <a:pt x="970" y="19036"/>
                  </a:cubicBezTo>
                  <a:cubicBezTo>
                    <a:pt x="1016" y="19061"/>
                    <a:pt x="1062" y="19070"/>
                    <a:pt x="1119" y="19081"/>
                  </a:cubicBezTo>
                  <a:cubicBezTo>
                    <a:pt x="1167" y="19093"/>
                    <a:pt x="1215" y="19101"/>
                    <a:pt x="1269" y="19121"/>
                  </a:cubicBezTo>
                  <a:cubicBezTo>
                    <a:pt x="1336" y="19144"/>
                    <a:pt x="1425" y="19197"/>
                    <a:pt x="1509" y="19249"/>
                  </a:cubicBezTo>
                  <a:cubicBezTo>
                    <a:pt x="1544" y="19268"/>
                    <a:pt x="1576" y="19288"/>
                    <a:pt x="1603" y="19302"/>
                  </a:cubicBezTo>
                  <a:cubicBezTo>
                    <a:pt x="1665" y="19336"/>
                    <a:pt x="1729" y="19376"/>
                    <a:pt x="1795" y="19416"/>
                  </a:cubicBezTo>
                  <a:cubicBezTo>
                    <a:pt x="1925" y="19495"/>
                    <a:pt x="2060" y="19580"/>
                    <a:pt x="2181" y="19614"/>
                  </a:cubicBezTo>
                  <a:cubicBezTo>
                    <a:pt x="2226" y="19626"/>
                    <a:pt x="2281" y="19620"/>
                    <a:pt x="2338" y="19614"/>
                  </a:cubicBezTo>
                  <a:cubicBezTo>
                    <a:pt x="2405" y="19606"/>
                    <a:pt x="2478" y="19597"/>
                    <a:pt x="2553" y="19617"/>
                  </a:cubicBezTo>
                  <a:cubicBezTo>
                    <a:pt x="2612" y="19631"/>
                    <a:pt x="2665" y="19654"/>
                    <a:pt x="2715" y="19674"/>
                  </a:cubicBezTo>
                  <a:cubicBezTo>
                    <a:pt x="2782" y="19702"/>
                    <a:pt x="2841" y="19728"/>
                    <a:pt x="2912" y="19728"/>
                  </a:cubicBezTo>
                  <a:cubicBezTo>
                    <a:pt x="2912" y="19728"/>
                    <a:pt x="2914" y="19728"/>
                    <a:pt x="2914" y="19728"/>
                  </a:cubicBezTo>
                  <a:cubicBezTo>
                    <a:pt x="3008" y="19728"/>
                    <a:pt x="3099" y="19680"/>
                    <a:pt x="3149" y="19603"/>
                  </a:cubicBezTo>
                  <a:cubicBezTo>
                    <a:pt x="3186" y="19549"/>
                    <a:pt x="3197" y="19487"/>
                    <a:pt x="3188" y="19413"/>
                  </a:cubicBezTo>
                  <a:cubicBezTo>
                    <a:pt x="3181" y="19362"/>
                    <a:pt x="3174" y="19353"/>
                    <a:pt x="3145" y="19322"/>
                  </a:cubicBezTo>
                  <a:cubicBezTo>
                    <a:pt x="3117" y="19291"/>
                    <a:pt x="3078" y="19251"/>
                    <a:pt x="3044" y="19175"/>
                  </a:cubicBezTo>
                  <a:cubicBezTo>
                    <a:pt x="2989" y="19053"/>
                    <a:pt x="2998" y="18888"/>
                    <a:pt x="3008" y="18755"/>
                  </a:cubicBezTo>
                  <a:lnTo>
                    <a:pt x="3010" y="18698"/>
                  </a:lnTo>
                  <a:cubicBezTo>
                    <a:pt x="3017" y="18556"/>
                    <a:pt x="3026" y="18344"/>
                    <a:pt x="3154" y="18199"/>
                  </a:cubicBezTo>
                  <a:cubicBezTo>
                    <a:pt x="3202" y="18145"/>
                    <a:pt x="3257" y="18128"/>
                    <a:pt x="3298" y="18117"/>
                  </a:cubicBezTo>
                  <a:cubicBezTo>
                    <a:pt x="3341" y="18103"/>
                    <a:pt x="3346" y="18100"/>
                    <a:pt x="3353" y="18086"/>
                  </a:cubicBezTo>
                  <a:cubicBezTo>
                    <a:pt x="3368" y="18054"/>
                    <a:pt x="3364" y="17978"/>
                    <a:pt x="3359" y="17910"/>
                  </a:cubicBezTo>
                  <a:cubicBezTo>
                    <a:pt x="3355" y="17836"/>
                    <a:pt x="3350" y="17757"/>
                    <a:pt x="3364" y="17683"/>
                  </a:cubicBezTo>
                  <a:cubicBezTo>
                    <a:pt x="3375" y="17623"/>
                    <a:pt x="3394" y="17578"/>
                    <a:pt x="3410" y="17541"/>
                  </a:cubicBezTo>
                  <a:cubicBezTo>
                    <a:pt x="3426" y="17501"/>
                    <a:pt x="3437" y="17470"/>
                    <a:pt x="3442" y="17430"/>
                  </a:cubicBezTo>
                  <a:cubicBezTo>
                    <a:pt x="3448" y="17351"/>
                    <a:pt x="3448" y="17280"/>
                    <a:pt x="3448" y="17220"/>
                  </a:cubicBezTo>
                  <a:cubicBezTo>
                    <a:pt x="3446" y="16974"/>
                    <a:pt x="3469" y="16789"/>
                    <a:pt x="3782" y="16699"/>
                  </a:cubicBezTo>
                  <a:cubicBezTo>
                    <a:pt x="3958" y="16647"/>
                    <a:pt x="4147" y="16656"/>
                    <a:pt x="4330" y="16664"/>
                  </a:cubicBezTo>
                  <a:cubicBezTo>
                    <a:pt x="4399" y="16667"/>
                    <a:pt x="4467" y="16670"/>
                    <a:pt x="4531" y="16670"/>
                  </a:cubicBezTo>
                  <a:lnTo>
                    <a:pt x="4606" y="16670"/>
                  </a:lnTo>
                  <a:cubicBezTo>
                    <a:pt x="4821" y="16662"/>
                    <a:pt x="5118" y="16656"/>
                    <a:pt x="5200" y="17098"/>
                  </a:cubicBezTo>
                  <a:cubicBezTo>
                    <a:pt x="5255" y="17388"/>
                    <a:pt x="5200" y="17833"/>
                    <a:pt x="5150" y="18066"/>
                  </a:cubicBezTo>
                  <a:cubicBezTo>
                    <a:pt x="5091" y="18338"/>
                    <a:pt x="5063" y="18644"/>
                    <a:pt x="5095" y="18710"/>
                  </a:cubicBezTo>
                  <a:cubicBezTo>
                    <a:pt x="5148" y="18744"/>
                    <a:pt x="5445" y="18698"/>
                    <a:pt x="5648" y="18630"/>
                  </a:cubicBezTo>
                  <a:cubicBezTo>
                    <a:pt x="5870" y="18556"/>
                    <a:pt x="6155" y="18500"/>
                    <a:pt x="6374" y="18701"/>
                  </a:cubicBezTo>
                  <a:cubicBezTo>
                    <a:pt x="6427" y="18749"/>
                    <a:pt x="6470" y="18800"/>
                    <a:pt x="6516" y="18851"/>
                  </a:cubicBezTo>
                  <a:cubicBezTo>
                    <a:pt x="6568" y="18911"/>
                    <a:pt x="6616" y="18968"/>
                    <a:pt x="6676" y="19016"/>
                  </a:cubicBezTo>
                  <a:cubicBezTo>
                    <a:pt x="6776" y="19098"/>
                    <a:pt x="6861" y="19183"/>
                    <a:pt x="6927" y="19277"/>
                  </a:cubicBezTo>
                  <a:cubicBezTo>
                    <a:pt x="7018" y="19402"/>
                    <a:pt x="7066" y="19546"/>
                    <a:pt x="7114" y="19685"/>
                  </a:cubicBezTo>
                  <a:cubicBezTo>
                    <a:pt x="7146" y="19779"/>
                    <a:pt x="7174" y="19867"/>
                    <a:pt x="7217" y="19949"/>
                  </a:cubicBezTo>
                  <a:cubicBezTo>
                    <a:pt x="7233" y="19978"/>
                    <a:pt x="7267" y="20023"/>
                    <a:pt x="7302" y="20065"/>
                  </a:cubicBezTo>
                  <a:cubicBezTo>
                    <a:pt x="7379" y="20162"/>
                    <a:pt x="7461" y="20261"/>
                    <a:pt x="7477" y="20383"/>
                  </a:cubicBezTo>
                  <a:cubicBezTo>
                    <a:pt x="7491" y="20494"/>
                    <a:pt x="7455" y="20621"/>
                    <a:pt x="7404" y="20780"/>
                  </a:cubicBezTo>
                  <a:cubicBezTo>
                    <a:pt x="7393" y="20814"/>
                    <a:pt x="7384" y="20845"/>
                    <a:pt x="7377" y="20871"/>
                  </a:cubicBezTo>
                  <a:cubicBezTo>
                    <a:pt x="7315" y="21101"/>
                    <a:pt x="7318" y="21319"/>
                    <a:pt x="7318" y="21572"/>
                  </a:cubicBezTo>
                  <a:lnTo>
                    <a:pt x="7318" y="21600"/>
                  </a:lnTo>
                  <a:cubicBezTo>
                    <a:pt x="7327" y="21583"/>
                    <a:pt x="7338" y="21569"/>
                    <a:pt x="7345" y="21546"/>
                  </a:cubicBezTo>
                  <a:cubicBezTo>
                    <a:pt x="7363" y="21495"/>
                    <a:pt x="7375" y="21438"/>
                    <a:pt x="7386" y="21384"/>
                  </a:cubicBezTo>
                  <a:cubicBezTo>
                    <a:pt x="7400" y="21316"/>
                    <a:pt x="7413" y="21248"/>
                    <a:pt x="7436" y="21186"/>
                  </a:cubicBezTo>
                  <a:cubicBezTo>
                    <a:pt x="7530" y="20925"/>
                    <a:pt x="7660" y="20860"/>
                    <a:pt x="7852" y="20792"/>
                  </a:cubicBezTo>
                  <a:cubicBezTo>
                    <a:pt x="7879" y="20780"/>
                    <a:pt x="7916" y="20769"/>
                    <a:pt x="7953" y="20758"/>
                  </a:cubicBezTo>
                  <a:cubicBezTo>
                    <a:pt x="8060" y="20724"/>
                    <a:pt x="8238" y="20670"/>
                    <a:pt x="8293" y="20599"/>
                  </a:cubicBezTo>
                  <a:cubicBezTo>
                    <a:pt x="8300" y="20587"/>
                    <a:pt x="8320" y="20525"/>
                    <a:pt x="8334" y="20491"/>
                  </a:cubicBezTo>
                  <a:cubicBezTo>
                    <a:pt x="8350" y="20443"/>
                    <a:pt x="8368" y="20400"/>
                    <a:pt x="8380" y="20377"/>
                  </a:cubicBezTo>
                  <a:cubicBezTo>
                    <a:pt x="8457" y="20224"/>
                    <a:pt x="8524" y="20102"/>
                    <a:pt x="8578" y="20017"/>
                  </a:cubicBezTo>
                  <a:cubicBezTo>
                    <a:pt x="8688" y="19847"/>
                    <a:pt x="8736" y="19717"/>
                    <a:pt x="8798" y="19512"/>
                  </a:cubicBezTo>
                  <a:cubicBezTo>
                    <a:pt x="8809" y="19473"/>
                    <a:pt x="8811" y="19450"/>
                    <a:pt x="8814" y="19422"/>
                  </a:cubicBezTo>
                  <a:cubicBezTo>
                    <a:pt x="8820" y="19339"/>
                    <a:pt x="8834" y="19268"/>
                    <a:pt x="8928" y="19163"/>
                  </a:cubicBezTo>
                  <a:cubicBezTo>
                    <a:pt x="9024" y="19056"/>
                    <a:pt x="9172" y="18996"/>
                    <a:pt x="9280" y="18954"/>
                  </a:cubicBezTo>
                  <a:cubicBezTo>
                    <a:pt x="9595" y="18826"/>
                    <a:pt x="9682" y="19027"/>
                    <a:pt x="9743" y="19178"/>
                  </a:cubicBezTo>
                  <a:cubicBezTo>
                    <a:pt x="9775" y="19257"/>
                    <a:pt x="9807" y="19331"/>
                    <a:pt x="9869" y="19390"/>
                  </a:cubicBezTo>
                  <a:cubicBezTo>
                    <a:pt x="9944" y="19461"/>
                    <a:pt x="9990" y="19450"/>
                    <a:pt x="10004" y="19444"/>
                  </a:cubicBezTo>
                  <a:cubicBezTo>
                    <a:pt x="10063" y="19427"/>
                    <a:pt x="10127" y="19339"/>
                    <a:pt x="10177" y="19209"/>
                  </a:cubicBezTo>
                  <a:cubicBezTo>
                    <a:pt x="10289" y="18920"/>
                    <a:pt x="10449" y="18741"/>
                    <a:pt x="10652" y="18678"/>
                  </a:cubicBezTo>
                  <a:cubicBezTo>
                    <a:pt x="10922" y="18596"/>
                    <a:pt x="11157" y="18863"/>
                    <a:pt x="11328" y="19058"/>
                  </a:cubicBezTo>
                  <a:lnTo>
                    <a:pt x="11376" y="19112"/>
                  </a:lnTo>
                  <a:cubicBezTo>
                    <a:pt x="11470" y="19214"/>
                    <a:pt x="11554" y="19348"/>
                    <a:pt x="11641" y="19492"/>
                  </a:cubicBezTo>
                  <a:cubicBezTo>
                    <a:pt x="11730" y="19498"/>
                    <a:pt x="11865" y="19569"/>
                    <a:pt x="11963" y="19589"/>
                  </a:cubicBezTo>
                  <a:cubicBezTo>
                    <a:pt x="12199" y="19637"/>
                    <a:pt x="12445" y="19512"/>
                    <a:pt x="12671" y="19640"/>
                  </a:cubicBezTo>
                  <a:cubicBezTo>
                    <a:pt x="12982" y="19819"/>
                    <a:pt x="13224" y="19719"/>
                    <a:pt x="13544" y="19827"/>
                  </a:cubicBezTo>
                  <a:cubicBezTo>
                    <a:pt x="13800" y="19912"/>
                    <a:pt x="13941" y="20108"/>
                    <a:pt x="14163" y="20219"/>
                  </a:cubicBezTo>
                  <a:cubicBezTo>
                    <a:pt x="14416" y="20343"/>
                    <a:pt x="14811" y="19858"/>
                    <a:pt x="15024" y="19717"/>
                  </a:cubicBezTo>
                  <a:cubicBezTo>
                    <a:pt x="15497" y="19402"/>
                    <a:pt x="16291" y="19578"/>
                    <a:pt x="16785" y="19799"/>
                  </a:cubicBezTo>
                  <a:cubicBezTo>
                    <a:pt x="17027" y="19907"/>
                    <a:pt x="17146" y="19955"/>
                    <a:pt x="17358" y="19776"/>
                  </a:cubicBezTo>
                  <a:cubicBezTo>
                    <a:pt x="17488" y="19668"/>
                    <a:pt x="17831" y="19365"/>
                    <a:pt x="18000" y="19470"/>
                  </a:cubicBezTo>
                  <a:cubicBezTo>
                    <a:pt x="18327" y="19674"/>
                    <a:pt x="19112" y="19768"/>
                    <a:pt x="19320" y="19311"/>
                  </a:cubicBezTo>
                  <a:cubicBezTo>
                    <a:pt x="19544" y="18826"/>
                    <a:pt x="19592" y="18205"/>
                    <a:pt x="19702" y="17674"/>
                  </a:cubicBezTo>
                  <a:cubicBezTo>
                    <a:pt x="19745" y="17462"/>
                    <a:pt x="19784" y="17391"/>
                    <a:pt x="19921" y="17286"/>
                  </a:cubicBezTo>
                  <a:cubicBezTo>
                    <a:pt x="20188" y="17076"/>
                    <a:pt x="19884" y="16792"/>
                    <a:pt x="19795" y="16596"/>
                  </a:cubicBezTo>
                  <a:cubicBezTo>
                    <a:pt x="19466" y="15865"/>
                    <a:pt x="20508" y="15745"/>
                    <a:pt x="20693" y="15346"/>
                  </a:cubicBezTo>
                  <a:cubicBezTo>
                    <a:pt x="20809" y="15093"/>
                    <a:pt x="20862" y="14767"/>
                    <a:pt x="21015" y="14543"/>
                  </a:cubicBezTo>
                  <a:cubicBezTo>
                    <a:pt x="21257" y="14194"/>
                    <a:pt x="20903" y="13763"/>
                    <a:pt x="21040" y="13459"/>
                  </a:cubicBezTo>
                  <a:cubicBezTo>
                    <a:pt x="21168" y="13176"/>
                    <a:pt x="21403" y="13346"/>
                    <a:pt x="21239" y="12906"/>
                  </a:cubicBezTo>
                  <a:cubicBezTo>
                    <a:pt x="21093" y="12512"/>
                    <a:pt x="21284" y="12356"/>
                    <a:pt x="21335" y="11993"/>
                  </a:cubicBezTo>
                  <a:cubicBezTo>
                    <a:pt x="21367" y="11766"/>
                    <a:pt x="21451" y="11579"/>
                    <a:pt x="21497" y="11352"/>
                  </a:cubicBezTo>
                  <a:cubicBezTo>
                    <a:pt x="21579" y="10938"/>
                    <a:pt x="21437" y="10489"/>
                    <a:pt x="21437" y="10067"/>
                  </a:cubicBezTo>
                  <a:cubicBezTo>
                    <a:pt x="21451" y="9607"/>
                    <a:pt x="21309" y="9687"/>
                    <a:pt x="21026" y="953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77F3E75B-35A2-476C-8ED6-759299551B0C}"/>
                </a:ext>
              </a:extLst>
            </p:cNvPr>
            <p:cNvSpPr/>
            <p:nvPr/>
          </p:nvSpPr>
          <p:spPr>
            <a:xfrm>
              <a:off x="7217206" y="312067"/>
              <a:ext cx="1200992" cy="1260785"/>
            </a:xfrm>
            <a:custGeom>
              <a:avLst/>
              <a:gdLst>
                <a:gd name="connsiteX0" fmla="*/ 596207 w 1200992"/>
                <a:gd name="connsiteY0" fmla="*/ 52 h 1260785"/>
                <a:gd name="connsiteX1" fmla="*/ 629001 w 1200992"/>
                <a:gd name="connsiteY1" fmla="*/ 15937 h 1260785"/>
                <a:gd name="connsiteX2" fmla="*/ 640616 w 1200992"/>
                <a:gd name="connsiteY2" fmla="*/ 54876 h 1260785"/>
                <a:gd name="connsiteX3" fmla="*/ 712672 w 1200992"/>
                <a:gd name="connsiteY3" fmla="*/ 83042 h 1260785"/>
                <a:gd name="connsiteX4" fmla="*/ 849007 w 1200992"/>
                <a:gd name="connsiteY4" fmla="*/ 65549 h 1260785"/>
                <a:gd name="connsiteX5" fmla="*/ 829123 w 1200992"/>
                <a:gd name="connsiteY5" fmla="*/ 147083 h 1260785"/>
                <a:gd name="connsiteX6" fmla="*/ 870073 w 1200992"/>
                <a:gd name="connsiteY6" fmla="*/ 166058 h 1260785"/>
                <a:gd name="connsiteX7" fmla="*/ 852649 w 1200992"/>
                <a:gd name="connsiteY7" fmla="*/ 217943 h 1260785"/>
                <a:gd name="connsiteX8" fmla="*/ 854421 w 1200992"/>
                <a:gd name="connsiteY8" fmla="*/ 261229 h 1260785"/>
                <a:gd name="connsiteX9" fmla="*/ 836801 w 1200992"/>
                <a:gd name="connsiteY9" fmla="*/ 349977 h 1260785"/>
                <a:gd name="connsiteX10" fmla="*/ 849302 w 1200992"/>
                <a:gd name="connsiteY10" fmla="*/ 369446 h 1260785"/>
                <a:gd name="connsiteX11" fmla="*/ 843691 w 1200992"/>
                <a:gd name="connsiteY11" fmla="*/ 388323 h 1260785"/>
                <a:gd name="connsiteX12" fmla="*/ 862788 w 1200992"/>
                <a:gd name="connsiteY12" fmla="*/ 424790 h 1260785"/>
                <a:gd name="connsiteX13" fmla="*/ 889268 w 1200992"/>
                <a:gd name="connsiteY13" fmla="*/ 442382 h 1260785"/>
                <a:gd name="connsiteX14" fmla="*/ 935139 w 1200992"/>
                <a:gd name="connsiteY14" fmla="*/ 442184 h 1260785"/>
                <a:gd name="connsiteX15" fmla="*/ 930808 w 1200992"/>
                <a:gd name="connsiteY15" fmla="*/ 417477 h 1260785"/>
                <a:gd name="connsiteX16" fmla="*/ 1019106 w 1200992"/>
                <a:gd name="connsiteY16" fmla="*/ 420541 h 1260785"/>
                <a:gd name="connsiteX17" fmla="*/ 1072951 w 1200992"/>
                <a:gd name="connsiteY17" fmla="*/ 446730 h 1260785"/>
                <a:gd name="connsiteX18" fmla="*/ 1103073 w 1200992"/>
                <a:gd name="connsiteY18" fmla="*/ 459479 h 1260785"/>
                <a:gd name="connsiteX19" fmla="*/ 1165088 w 1200992"/>
                <a:gd name="connsiteY19" fmla="*/ 510573 h 1260785"/>
                <a:gd name="connsiteX20" fmla="*/ 1196686 w 1200992"/>
                <a:gd name="connsiteY20" fmla="*/ 556627 h 1260785"/>
                <a:gd name="connsiteX21" fmla="*/ 1164596 w 1200992"/>
                <a:gd name="connsiteY21" fmla="*/ 604164 h 1260785"/>
                <a:gd name="connsiteX22" fmla="*/ 1151110 w 1200992"/>
                <a:gd name="connsiteY22" fmla="*/ 623633 h 1260785"/>
                <a:gd name="connsiteX23" fmla="*/ 1157311 w 1200992"/>
                <a:gd name="connsiteY23" fmla="*/ 637568 h 1260785"/>
                <a:gd name="connsiteX24" fmla="*/ 1130044 w 1200992"/>
                <a:gd name="connsiteY24" fmla="*/ 657136 h 1260785"/>
                <a:gd name="connsiteX25" fmla="*/ 1113802 w 1200992"/>
                <a:gd name="connsiteY25" fmla="*/ 682535 h 1260785"/>
                <a:gd name="connsiteX26" fmla="*/ 1090079 w 1200992"/>
                <a:gd name="connsiteY26" fmla="*/ 744401 h 1260785"/>
                <a:gd name="connsiteX27" fmla="*/ 1043912 w 1200992"/>
                <a:gd name="connsiteY27" fmla="*/ 770294 h 1260785"/>
                <a:gd name="connsiteX28" fmla="*/ 1086338 w 1200992"/>
                <a:gd name="connsiteY28" fmla="*/ 794705 h 1260785"/>
                <a:gd name="connsiteX29" fmla="*/ 1051492 w 1200992"/>
                <a:gd name="connsiteY29" fmla="*/ 810518 h 1260785"/>
                <a:gd name="connsiteX30" fmla="*/ 1034068 w 1200992"/>
                <a:gd name="connsiteY30" fmla="*/ 793519 h 1260785"/>
                <a:gd name="connsiteX31" fmla="*/ 996859 w 1200992"/>
                <a:gd name="connsiteY31" fmla="*/ 821092 h 1260785"/>
                <a:gd name="connsiteX32" fmla="*/ 972053 w 1200992"/>
                <a:gd name="connsiteY32" fmla="*/ 867640 h 1260785"/>
                <a:gd name="connsiteX33" fmla="*/ 961422 w 1200992"/>
                <a:gd name="connsiteY33" fmla="*/ 894126 h 1260785"/>
                <a:gd name="connsiteX34" fmla="*/ 936419 w 1200992"/>
                <a:gd name="connsiteY34" fmla="*/ 909741 h 1260785"/>
                <a:gd name="connsiteX35" fmla="*/ 926182 w 1200992"/>
                <a:gd name="connsiteY35" fmla="*/ 928321 h 1260785"/>
                <a:gd name="connsiteX36" fmla="*/ 904919 w 1200992"/>
                <a:gd name="connsiteY36" fmla="*/ 951249 h 1260785"/>
                <a:gd name="connsiteX37" fmla="*/ 882180 w 1200992"/>
                <a:gd name="connsiteY37" fmla="*/ 965579 h 1260785"/>
                <a:gd name="connsiteX38" fmla="*/ 855701 w 1200992"/>
                <a:gd name="connsiteY38" fmla="*/ 974177 h 1260785"/>
                <a:gd name="connsiteX39" fmla="*/ 809042 w 1200992"/>
                <a:gd name="connsiteY39" fmla="*/ 971015 h 1260785"/>
                <a:gd name="connsiteX40" fmla="*/ 764450 w 1200992"/>
                <a:gd name="connsiteY40" fmla="*/ 979119 h 1260785"/>
                <a:gd name="connsiteX41" fmla="*/ 706077 w 1200992"/>
                <a:gd name="connsiteY41" fmla="*/ 1043160 h 1260785"/>
                <a:gd name="connsiteX42" fmla="*/ 683928 w 1200992"/>
                <a:gd name="connsiteY42" fmla="*/ 1091585 h 1260785"/>
                <a:gd name="connsiteX43" fmla="*/ 650460 w 1200992"/>
                <a:gd name="connsiteY43" fmla="*/ 1106212 h 1260785"/>
                <a:gd name="connsiteX44" fmla="*/ 646030 w 1200992"/>
                <a:gd name="connsiteY44" fmla="*/ 1143866 h 1260785"/>
                <a:gd name="connsiteX45" fmla="*/ 633824 w 1200992"/>
                <a:gd name="connsiteY45" fmla="*/ 1185077 h 1260785"/>
                <a:gd name="connsiteX46" fmla="*/ 559898 w 1200992"/>
                <a:gd name="connsiteY46" fmla="*/ 1260285 h 1260785"/>
                <a:gd name="connsiteX47" fmla="*/ 487547 w 1200992"/>
                <a:gd name="connsiteY47" fmla="*/ 1255344 h 1260785"/>
                <a:gd name="connsiteX48" fmla="*/ 485972 w 1200992"/>
                <a:gd name="connsiteY48" fmla="*/ 1253466 h 1260785"/>
                <a:gd name="connsiteX49" fmla="*/ 477900 w 1200992"/>
                <a:gd name="connsiteY49" fmla="*/ 1245066 h 1260785"/>
                <a:gd name="connsiteX50" fmla="*/ 448861 w 1200992"/>
                <a:gd name="connsiteY50" fmla="*/ 1227474 h 1260785"/>
                <a:gd name="connsiteX51" fmla="*/ 429174 w 1200992"/>
                <a:gd name="connsiteY51" fmla="*/ 1216208 h 1260785"/>
                <a:gd name="connsiteX52" fmla="*/ 413719 w 1200992"/>
                <a:gd name="connsiteY52" fmla="*/ 1207017 h 1260785"/>
                <a:gd name="connsiteX53" fmla="*/ 399544 w 1200992"/>
                <a:gd name="connsiteY53" fmla="*/ 1201680 h 1260785"/>
                <a:gd name="connsiteX54" fmla="*/ 386846 w 1200992"/>
                <a:gd name="connsiteY54" fmla="*/ 1196838 h 1260785"/>
                <a:gd name="connsiteX55" fmla="*/ 375526 w 1200992"/>
                <a:gd name="connsiteY55" fmla="*/ 1188536 h 1260785"/>
                <a:gd name="connsiteX56" fmla="*/ 359776 w 1200992"/>
                <a:gd name="connsiteY56" fmla="*/ 1177566 h 1260785"/>
                <a:gd name="connsiteX57" fmla="*/ 351704 w 1200992"/>
                <a:gd name="connsiteY57" fmla="*/ 1174008 h 1260785"/>
                <a:gd name="connsiteX58" fmla="*/ 336446 w 1200992"/>
                <a:gd name="connsiteY58" fmla="*/ 1164125 h 1260785"/>
                <a:gd name="connsiteX59" fmla="*/ 337037 w 1200992"/>
                <a:gd name="connsiteY59" fmla="*/ 1141098 h 1260785"/>
                <a:gd name="connsiteX60" fmla="*/ 338809 w 1200992"/>
                <a:gd name="connsiteY60" fmla="*/ 1136453 h 1260785"/>
                <a:gd name="connsiteX61" fmla="*/ 338514 w 1200992"/>
                <a:gd name="connsiteY61" fmla="*/ 1104631 h 1260785"/>
                <a:gd name="connsiteX62" fmla="*/ 312625 w 1200992"/>
                <a:gd name="connsiteY62" fmla="*/ 1108782 h 1260785"/>
                <a:gd name="connsiteX63" fmla="*/ 306423 w 1200992"/>
                <a:gd name="connsiteY63" fmla="*/ 1112438 h 1260785"/>
                <a:gd name="connsiteX64" fmla="*/ 303569 w 1200992"/>
                <a:gd name="connsiteY64" fmla="*/ 1112735 h 1260785"/>
                <a:gd name="connsiteX65" fmla="*/ 311542 w 1200992"/>
                <a:gd name="connsiteY65" fmla="*/ 1086347 h 1260785"/>
                <a:gd name="connsiteX66" fmla="*/ 314987 w 1200992"/>
                <a:gd name="connsiteY66" fmla="*/ 1031102 h 1260785"/>
                <a:gd name="connsiteX67" fmla="*/ 310656 w 1200992"/>
                <a:gd name="connsiteY67" fmla="*/ 1026458 h 1260785"/>
                <a:gd name="connsiteX68" fmla="*/ 305439 w 1200992"/>
                <a:gd name="connsiteY68" fmla="*/ 1030213 h 1260785"/>
                <a:gd name="connsiteX69" fmla="*/ 294512 w 1200992"/>
                <a:gd name="connsiteY69" fmla="*/ 1033771 h 1260785"/>
                <a:gd name="connsiteX70" fmla="*/ 273644 w 1200992"/>
                <a:gd name="connsiteY70" fmla="*/ 1043160 h 1260785"/>
                <a:gd name="connsiteX71" fmla="*/ 262422 w 1200992"/>
                <a:gd name="connsiteY71" fmla="*/ 1063617 h 1260785"/>
                <a:gd name="connsiteX72" fmla="*/ 258189 w 1200992"/>
                <a:gd name="connsiteY72" fmla="*/ 1074290 h 1260785"/>
                <a:gd name="connsiteX73" fmla="*/ 228855 w 1200992"/>
                <a:gd name="connsiteY73" fmla="*/ 1088324 h 1260785"/>
                <a:gd name="connsiteX74" fmla="*/ 209168 w 1200992"/>
                <a:gd name="connsiteY74" fmla="*/ 1093562 h 1260785"/>
                <a:gd name="connsiteX75" fmla="*/ 153452 w 1200992"/>
                <a:gd name="connsiteY75" fmla="*/ 1096626 h 1260785"/>
                <a:gd name="connsiteX76" fmla="*/ 141443 w 1200992"/>
                <a:gd name="connsiteY76" fmla="*/ 1090498 h 1260785"/>
                <a:gd name="connsiteX77" fmla="*/ 103939 w 1200992"/>
                <a:gd name="connsiteY77" fmla="*/ 1089510 h 1260785"/>
                <a:gd name="connsiteX78" fmla="*/ 102889 w 1200992"/>
                <a:gd name="connsiteY78" fmla="*/ 1091128 h 1260785"/>
                <a:gd name="connsiteX79" fmla="*/ 40504 w 1200992"/>
                <a:gd name="connsiteY79" fmla="*/ 1066280 h 1260785"/>
                <a:gd name="connsiteX80" fmla="*/ 38463 w 1200992"/>
                <a:gd name="connsiteY80" fmla="*/ 1061915 h 1260785"/>
                <a:gd name="connsiteX81" fmla="*/ 36081 w 1200992"/>
                <a:gd name="connsiteY81" fmla="*/ 1045247 h 1260785"/>
                <a:gd name="connsiteX82" fmla="*/ 28938 w 1200992"/>
                <a:gd name="connsiteY82" fmla="*/ 1026197 h 1260785"/>
                <a:gd name="connsiteX83" fmla="*/ 19413 w 1200992"/>
                <a:gd name="connsiteY83" fmla="*/ 1011909 h 1260785"/>
                <a:gd name="connsiteX84" fmla="*/ 2000 w 1200992"/>
                <a:gd name="connsiteY84" fmla="*/ 1003724 h 1260785"/>
                <a:gd name="connsiteX85" fmla="*/ 0 w 1200992"/>
                <a:gd name="connsiteY85" fmla="*/ 1003134 h 1260785"/>
                <a:gd name="connsiteX86" fmla="*/ 10264 w 1200992"/>
                <a:gd name="connsiteY86" fmla="*/ 992201 h 1260785"/>
                <a:gd name="connsiteX87" fmla="*/ 12294 w 1200992"/>
                <a:gd name="connsiteY87" fmla="*/ 974375 h 1260785"/>
                <a:gd name="connsiteX88" fmla="*/ 12196 w 1200992"/>
                <a:gd name="connsiteY88" fmla="*/ 966666 h 1260785"/>
                <a:gd name="connsiteX89" fmla="*/ 14952 w 1200992"/>
                <a:gd name="connsiteY89" fmla="*/ 964887 h 1260785"/>
                <a:gd name="connsiteX90" fmla="*/ 19874 w 1200992"/>
                <a:gd name="connsiteY90" fmla="*/ 961824 h 1260785"/>
                <a:gd name="connsiteX91" fmla="*/ 29127 w 1200992"/>
                <a:gd name="connsiteY91" fmla="*/ 957969 h 1260785"/>
                <a:gd name="connsiteX92" fmla="*/ 48322 w 1200992"/>
                <a:gd name="connsiteY92" fmla="*/ 946407 h 1260785"/>
                <a:gd name="connsiteX93" fmla="*/ 50783 w 1200992"/>
                <a:gd name="connsiteY93" fmla="*/ 921008 h 1260785"/>
                <a:gd name="connsiteX94" fmla="*/ 50389 w 1200992"/>
                <a:gd name="connsiteY94" fmla="*/ 915078 h 1260785"/>
                <a:gd name="connsiteX95" fmla="*/ 50094 w 1200992"/>
                <a:gd name="connsiteY95" fmla="*/ 910137 h 1260785"/>
                <a:gd name="connsiteX96" fmla="*/ 50094 w 1200992"/>
                <a:gd name="connsiteY96" fmla="*/ 905492 h 1260785"/>
                <a:gd name="connsiteX97" fmla="*/ 52555 w 1200992"/>
                <a:gd name="connsiteY97" fmla="*/ 906085 h 1260785"/>
                <a:gd name="connsiteX98" fmla="*/ 66237 w 1200992"/>
                <a:gd name="connsiteY98" fmla="*/ 904602 h 1260785"/>
                <a:gd name="connsiteX99" fmla="*/ 72340 w 1200992"/>
                <a:gd name="connsiteY99" fmla="*/ 876930 h 1260785"/>
                <a:gd name="connsiteX100" fmla="*/ 72045 w 1200992"/>
                <a:gd name="connsiteY100" fmla="*/ 871791 h 1260785"/>
                <a:gd name="connsiteX101" fmla="*/ 72045 w 1200992"/>
                <a:gd name="connsiteY101" fmla="*/ 870012 h 1260785"/>
                <a:gd name="connsiteX102" fmla="*/ 77558 w 1200992"/>
                <a:gd name="connsiteY102" fmla="*/ 858252 h 1260785"/>
                <a:gd name="connsiteX103" fmla="*/ 83464 w 1200992"/>
                <a:gd name="connsiteY103" fmla="*/ 857263 h 1260785"/>
                <a:gd name="connsiteX104" fmla="*/ 104726 w 1200992"/>
                <a:gd name="connsiteY104" fmla="*/ 840858 h 1260785"/>
                <a:gd name="connsiteX105" fmla="*/ 92028 w 1200992"/>
                <a:gd name="connsiteY105" fmla="*/ 807355 h 1260785"/>
                <a:gd name="connsiteX106" fmla="*/ 77361 w 1200992"/>
                <a:gd name="connsiteY106" fmla="*/ 798164 h 1260785"/>
                <a:gd name="connsiteX107" fmla="*/ 70569 w 1200992"/>
                <a:gd name="connsiteY107" fmla="*/ 794705 h 1260785"/>
                <a:gd name="connsiteX108" fmla="*/ 62103 w 1200992"/>
                <a:gd name="connsiteY108" fmla="*/ 777212 h 1260785"/>
                <a:gd name="connsiteX109" fmla="*/ 61020 w 1200992"/>
                <a:gd name="connsiteY109" fmla="*/ 757941 h 1260785"/>
                <a:gd name="connsiteX110" fmla="*/ 61020 w 1200992"/>
                <a:gd name="connsiteY110" fmla="*/ 750232 h 1260785"/>
                <a:gd name="connsiteX111" fmla="*/ 64170 w 1200992"/>
                <a:gd name="connsiteY111" fmla="*/ 727897 h 1260785"/>
                <a:gd name="connsiteX112" fmla="*/ 75097 w 1200992"/>
                <a:gd name="connsiteY112" fmla="*/ 717421 h 1260785"/>
                <a:gd name="connsiteX113" fmla="*/ 81594 w 1200992"/>
                <a:gd name="connsiteY113" fmla="*/ 715543 h 1260785"/>
                <a:gd name="connsiteX114" fmla="*/ 100887 w 1200992"/>
                <a:gd name="connsiteY114" fmla="*/ 705068 h 1260785"/>
                <a:gd name="connsiteX115" fmla="*/ 113585 w 1200992"/>
                <a:gd name="connsiteY115" fmla="*/ 690935 h 1260785"/>
                <a:gd name="connsiteX116" fmla="*/ 117326 w 1200992"/>
                <a:gd name="connsiteY116" fmla="*/ 685796 h 1260785"/>
                <a:gd name="connsiteX117" fmla="*/ 120673 w 1200992"/>
                <a:gd name="connsiteY117" fmla="*/ 681546 h 1260785"/>
                <a:gd name="connsiteX118" fmla="*/ 141837 w 1200992"/>
                <a:gd name="connsiteY118" fmla="*/ 634010 h 1260785"/>
                <a:gd name="connsiteX119" fmla="*/ 141345 w 1200992"/>
                <a:gd name="connsiteY119" fmla="*/ 626598 h 1260785"/>
                <a:gd name="connsiteX120" fmla="*/ 144790 w 1200992"/>
                <a:gd name="connsiteY120" fmla="*/ 624918 h 1260785"/>
                <a:gd name="connsiteX121" fmla="*/ 148137 w 1200992"/>
                <a:gd name="connsiteY121" fmla="*/ 623337 h 1260785"/>
                <a:gd name="connsiteX122" fmla="*/ 156012 w 1200992"/>
                <a:gd name="connsiteY122" fmla="*/ 620075 h 1260785"/>
                <a:gd name="connsiteX123" fmla="*/ 175896 w 1200992"/>
                <a:gd name="connsiteY123" fmla="*/ 596752 h 1260785"/>
                <a:gd name="connsiteX124" fmla="*/ 168316 w 1200992"/>
                <a:gd name="connsiteY124" fmla="*/ 560679 h 1260785"/>
                <a:gd name="connsiteX125" fmla="*/ 163394 w 1200992"/>
                <a:gd name="connsiteY125" fmla="*/ 552180 h 1260785"/>
                <a:gd name="connsiteX126" fmla="*/ 159063 w 1200992"/>
                <a:gd name="connsiteY126" fmla="*/ 544472 h 1260785"/>
                <a:gd name="connsiteX127" fmla="*/ 159063 w 1200992"/>
                <a:gd name="connsiteY127" fmla="*/ 519171 h 1260785"/>
                <a:gd name="connsiteX128" fmla="*/ 163493 w 1200992"/>
                <a:gd name="connsiteY128" fmla="*/ 511858 h 1260785"/>
                <a:gd name="connsiteX129" fmla="*/ 163394 w 1200992"/>
                <a:gd name="connsiteY129" fmla="*/ 500592 h 1260785"/>
                <a:gd name="connsiteX130" fmla="*/ 162902 w 1200992"/>
                <a:gd name="connsiteY130" fmla="*/ 494959 h 1260785"/>
                <a:gd name="connsiteX131" fmla="*/ 171466 w 1200992"/>
                <a:gd name="connsiteY131" fmla="*/ 469164 h 1260785"/>
                <a:gd name="connsiteX132" fmla="*/ 178948 w 1200992"/>
                <a:gd name="connsiteY132" fmla="*/ 460171 h 1260785"/>
                <a:gd name="connsiteX133" fmla="*/ 187905 w 1200992"/>
                <a:gd name="connsiteY133" fmla="*/ 448904 h 1260785"/>
                <a:gd name="connsiteX134" fmla="*/ 209266 w 1200992"/>
                <a:gd name="connsiteY134" fmla="*/ 400479 h 1260785"/>
                <a:gd name="connsiteX135" fmla="*/ 210447 w 1200992"/>
                <a:gd name="connsiteY135" fmla="*/ 392671 h 1260785"/>
                <a:gd name="connsiteX136" fmla="*/ 216058 w 1200992"/>
                <a:gd name="connsiteY136" fmla="*/ 376364 h 1260785"/>
                <a:gd name="connsiteX137" fmla="*/ 221177 w 1200992"/>
                <a:gd name="connsiteY137" fmla="*/ 373202 h 1260785"/>
                <a:gd name="connsiteX138" fmla="*/ 232497 w 1200992"/>
                <a:gd name="connsiteY138" fmla="*/ 362924 h 1260785"/>
                <a:gd name="connsiteX139" fmla="*/ 248444 w 1200992"/>
                <a:gd name="connsiteY139" fmla="*/ 308272 h 1260785"/>
                <a:gd name="connsiteX140" fmla="*/ 246475 w 1200992"/>
                <a:gd name="connsiteY140" fmla="*/ 302046 h 1260785"/>
                <a:gd name="connsiteX141" fmla="*/ 244408 w 1200992"/>
                <a:gd name="connsiteY141" fmla="*/ 293645 h 1260785"/>
                <a:gd name="connsiteX142" fmla="*/ 244802 w 1200992"/>
                <a:gd name="connsiteY142" fmla="*/ 288506 h 1260785"/>
                <a:gd name="connsiteX143" fmla="*/ 244605 w 1200992"/>
                <a:gd name="connsiteY143" fmla="*/ 275164 h 1260785"/>
                <a:gd name="connsiteX144" fmla="*/ 234072 w 1200992"/>
                <a:gd name="connsiteY144" fmla="*/ 264688 h 1260785"/>
                <a:gd name="connsiteX145" fmla="*/ 230922 w 1200992"/>
                <a:gd name="connsiteY145" fmla="*/ 263107 h 1260785"/>
                <a:gd name="connsiteX146" fmla="*/ 229347 w 1200992"/>
                <a:gd name="connsiteY146" fmla="*/ 261229 h 1260785"/>
                <a:gd name="connsiteX147" fmla="*/ 226591 w 1200992"/>
                <a:gd name="connsiteY147" fmla="*/ 255300 h 1260785"/>
                <a:gd name="connsiteX148" fmla="*/ 221275 w 1200992"/>
                <a:gd name="connsiteY148" fmla="*/ 204107 h 1260785"/>
                <a:gd name="connsiteX149" fmla="*/ 204344 w 1200992"/>
                <a:gd name="connsiteY149" fmla="*/ 156669 h 1260785"/>
                <a:gd name="connsiteX150" fmla="*/ 209660 w 1200992"/>
                <a:gd name="connsiteY150" fmla="*/ 152617 h 1260785"/>
                <a:gd name="connsiteX151" fmla="*/ 224228 w 1200992"/>
                <a:gd name="connsiteY151" fmla="*/ 66439 h 1260785"/>
                <a:gd name="connsiteX152" fmla="*/ 262816 w 1200992"/>
                <a:gd name="connsiteY152" fmla="*/ 22262 h 1260785"/>
                <a:gd name="connsiteX153" fmla="*/ 259567 w 1200992"/>
                <a:gd name="connsiteY153" fmla="*/ 19594 h 1260785"/>
                <a:gd name="connsiteX154" fmla="*/ 295103 w 1200992"/>
                <a:gd name="connsiteY154" fmla="*/ 22262 h 1260785"/>
                <a:gd name="connsiteX155" fmla="*/ 327390 w 1200992"/>
                <a:gd name="connsiteY155" fmla="*/ 43807 h 1260785"/>
                <a:gd name="connsiteX156" fmla="*/ 348259 w 1200992"/>
                <a:gd name="connsiteY156" fmla="*/ 64857 h 1260785"/>
                <a:gd name="connsiteX157" fmla="*/ 376313 w 1200992"/>
                <a:gd name="connsiteY157" fmla="*/ 65055 h 1260785"/>
                <a:gd name="connsiteX158" fmla="*/ 418740 w 1200992"/>
                <a:gd name="connsiteY158" fmla="*/ 43906 h 1260785"/>
                <a:gd name="connsiteX159" fmla="*/ 453291 w 1200992"/>
                <a:gd name="connsiteY159" fmla="*/ 47464 h 1260785"/>
                <a:gd name="connsiteX160" fmla="*/ 497883 w 1200992"/>
                <a:gd name="connsiteY160" fmla="*/ 71578 h 1260785"/>
                <a:gd name="connsiteX161" fmla="*/ 550743 w 1200992"/>
                <a:gd name="connsiteY161" fmla="*/ 71874 h 1260785"/>
                <a:gd name="connsiteX162" fmla="*/ 595040 w 1200992"/>
                <a:gd name="connsiteY162" fmla="*/ 77507 h 1260785"/>
                <a:gd name="connsiteX163" fmla="*/ 582539 w 1200992"/>
                <a:gd name="connsiteY163" fmla="*/ 46871 h 1260785"/>
                <a:gd name="connsiteX164" fmla="*/ 588149 w 1200992"/>
                <a:gd name="connsiteY164" fmla="*/ 5560 h 1260785"/>
                <a:gd name="connsiteX165" fmla="*/ 596207 w 1200992"/>
                <a:gd name="connsiteY165" fmla="*/ 52 h 126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200992" h="1260785">
                  <a:moveTo>
                    <a:pt x="596207" y="52"/>
                  </a:moveTo>
                  <a:cubicBezTo>
                    <a:pt x="606945" y="-851"/>
                    <a:pt x="623759" y="10156"/>
                    <a:pt x="629001" y="15937"/>
                  </a:cubicBezTo>
                  <a:cubicBezTo>
                    <a:pt x="644849" y="33628"/>
                    <a:pt x="638746" y="36593"/>
                    <a:pt x="640616" y="54876"/>
                  </a:cubicBezTo>
                  <a:cubicBezTo>
                    <a:pt x="642388" y="71973"/>
                    <a:pt x="703025" y="80571"/>
                    <a:pt x="712672" y="83042"/>
                  </a:cubicBezTo>
                  <a:cubicBezTo>
                    <a:pt x="753326" y="93616"/>
                    <a:pt x="823315" y="9217"/>
                    <a:pt x="849007" y="65549"/>
                  </a:cubicBezTo>
                  <a:cubicBezTo>
                    <a:pt x="856587" y="82152"/>
                    <a:pt x="798017" y="130084"/>
                    <a:pt x="829123" y="147083"/>
                  </a:cubicBezTo>
                  <a:cubicBezTo>
                    <a:pt x="838179" y="152024"/>
                    <a:pt x="866332" y="161116"/>
                    <a:pt x="870073" y="166058"/>
                  </a:cubicBezTo>
                  <a:cubicBezTo>
                    <a:pt x="874108" y="171493"/>
                    <a:pt x="854126" y="210827"/>
                    <a:pt x="852649" y="217943"/>
                  </a:cubicBezTo>
                  <a:cubicBezTo>
                    <a:pt x="849499" y="233656"/>
                    <a:pt x="852945" y="246010"/>
                    <a:pt x="854421" y="261229"/>
                  </a:cubicBezTo>
                  <a:cubicBezTo>
                    <a:pt x="857473" y="293052"/>
                    <a:pt x="834340" y="317562"/>
                    <a:pt x="836801" y="349977"/>
                  </a:cubicBezTo>
                  <a:cubicBezTo>
                    <a:pt x="837293" y="356203"/>
                    <a:pt x="850779" y="366086"/>
                    <a:pt x="849302" y="369446"/>
                  </a:cubicBezTo>
                  <a:cubicBezTo>
                    <a:pt x="846152" y="376562"/>
                    <a:pt x="843691" y="379428"/>
                    <a:pt x="843691" y="388323"/>
                  </a:cubicBezTo>
                  <a:cubicBezTo>
                    <a:pt x="843691" y="409768"/>
                    <a:pt x="843199" y="414315"/>
                    <a:pt x="862788" y="424790"/>
                  </a:cubicBezTo>
                  <a:cubicBezTo>
                    <a:pt x="870368" y="428842"/>
                    <a:pt x="881983" y="440998"/>
                    <a:pt x="889268" y="442382"/>
                  </a:cubicBezTo>
                  <a:cubicBezTo>
                    <a:pt x="903738" y="444951"/>
                    <a:pt x="920177" y="440405"/>
                    <a:pt x="935139" y="442184"/>
                  </a:cubicBezTo>
                  <a:cubicBezTo>
                    <a:pt x="935139" y="440010"/>
                    <a:pt x="931497" y="416291"/>
                    <a:pt x="930808" y="417477"/>
                  </a:cubicBezTo>
                  <a:cubicBezTo>
                    <a:pt x="946460" y="395142"/>
                    <a:pt x="995973" y="419849"/>
                    <a:pt x="1019106" y="420541"/>
                  </a:cubicBezTo>
                  <a:cubicBezTo>
                    <a:pt x="1042632" y="421430"/>
                    <a:pt x="1052771" y="437836"/>
                    <a:pt x="1072951" y="446730"/>
                  </a:cubicBezTo>
                  <a:cubicBezTo>
                    <a:pt x="1083484" y="451375"/>
                    <a:pt x="1093032" y="453846"/>
                    <a:pt x="1103073" y="459479"/>
                  </a:cubicBezTo>
                  <a:cubicBezTo>
                    <a:pt x="1129454" y="474402"/>
                    <a:pt x="1144613" y="488238"/>
                    <a:pt x="1165088" y="510573"/>
                  </a:cubicBezTo>
                  <a:cubicBezTo>
                    <a:pt x="1176801" y="523520"/>
                    <a:pt x="1213420" y="533996"/>
                    <a:pt x="1196686" y="556627"/>
                  </a:cubicBezTo>
                  <a:cubicBezTo>
                    <a:pt x="1183397" y="573527"/>
                    <a:pt x="1179558" y="590031"/>
                    <a:pt x="1164596" y="604164"/>
                  </a:cubicBezTo>
                  <a:cubicBezTo>
                    <a:pt x="1161249" y="607326"/>
                    <a:pt x="1148944" y="617506"/>
                    <a:pt x="1151110" y="623633"/>
                  </a:cubicBezTo>
                  <a:cubicBezTo>
                    <a:pt x="1152389" y="627092"/>
                    <a:pt x="1159871" y="633318"/>
                    <a:pt x="1157311" y="637568"/>
                  </a:cubicBezTo>
                  <a:cubicBezTo>
                    <a:pt x="1148255" y="653183"/>
                    <a:pt x="1114097" y="628772"/>
                    <a:pt x="1130044" y="657136"/>
                  </a:cubicBezTo>
                  <a:cubicBezTo>
                    <a:pt x="1140479" y="675716"/>
                    <a:pt x="1131915" y="678186"/>
                    <a:pt x="1113802" y="682535"/>
                  </a:cubicBezTo>
                  <a:cubicBezTo>
                    <a:pt x="1091752" y="687773"/>
                    <a:pt x="1077085" y="722165"/>
                    <a:pt x="1090079" y="744401"/>
                  </a:cubicBezTo>
                  <a:cubicBezTo>
                    <a:pt x="1111144" y="779881"/>
                    <a:pt x="1039384" y="757743"/>
                    <a:pt x="1043912" y="770294"/>
                  </a:cubicBezTo>
                  <a:cubicBezTo>
                    <a:pt x="1045684" y="774939"/>
                    <a:pt x="1086240" y="797176"/>
                    <a:pt x="1086338" y="794705"/>
                  </a:cubicBezTo>
                  <a:cubicBezTo>
                    <a:pt x="1085945" y="801326"/>
                    <a:pt x="1058481" y="812395"/>
                    <a:pt x="1051492" y="810518"/>
                  </a:cubicBezTo>
                  <a:cubicBezTo>
                    <a:pt x="1041943" y="807948"/>
                    <a:pt x="1038104" y="802216"/>
                    <a:pt x="1034068" y="793519"/>
                  </a:cubicBezTo>
                  <a:cubicBezTo>
                    <a:pt x="1020878" y="765748"/>
                    <a:pt x="978845" y="812988"/>
                    <a:pt x="996859" y="821092"/>
                  </a:cubicBezTo>
                  <a:cubicBezTo>
                    <a:pt x="1035053" y="838288"/>
                    <a:pt x="973825" y="858548"/>
                    <a:pt x="972053" y="867640"/>
                  </a:cubicBezTo>
                  <a:cubicBezTo>
                    <a:pt x="969691" y="878907"/>
                    <a:pt x="972152" y="887505"/>
                    <a:pt x="961422" y="894126"/>
                  </a:cubicBezTo>
                  <a:cubicBezTo>
                    <a:pt x="956106" y="897388"/>
                    <a:pt x="938585" y="903219"/>
                    <a:pt x="936419" y="909741"/>
                  </a:cubicBezTo>
                  <a:cubicBezTo>
                    <a:pt x="933958" y="917153"/>
                    <a:pt x="968214" y="920711"/>
                    <a:pt x="926182" y="928321"/>
                  </a:cubicBezTo>
                  <a:cubicBezTo>
                    <a:pt x="907380" y="931681"/>
                    <a:pt x="900588" y="926839"/>
                    <a:pt x="904919" y="951249"/>
                  </a:cubicBezTo>
                  <a:cubicBezTo>
                    <a:pt x="907872" y="967259"/>
                    <a:pt x="900686" y="978130"/>
                    <a:pt x="882180" y="965579"/>
                  </a:cubicBezTo>
                  <a:cubicBezTo>
                    <a:pt x="866430" y="955005"/>
                    <a:pt x="867612" y="969137"/>
                    <a:pt x="855701" y="974177"/>
                  </a:cubicBezTo>
                  <a:cubicBezTo>
                    <a:pt x="840443" y="980700"/>
                    <a:pt x="824595" y="965777"/>
                    <a:pt x="809042" y="971015"/>
                  </a:cubicBezTo>
                  <a:cubicBezTo>
                    <a:pt x="793981" y="976055"/>
                    <a:pt x="780593" y="978229"/>
                    <a:pt x="764450" y="979119"/>
                  </a:cubicBezTo>
                  <a:cubicBezTo>
                    <a:pt x="727930" y="980996"/>
                    <a:pt x="720153" y="1016871"/>
                    <a:pt x="706077" y="1043160"/>
                  </a:cubicBezTo>
                  <a:cubicBezTo>
                    <a:pt x="697808" y="1058873"/>
                    <a:pt x="690721" y="1075180"/>
                    <a:pt x="683928" y="1091585"/>
                  </a:cubicBezTo>
                  <a:cubicBezTo>
                    <a:pt x="681566" y="1097021"/>
                    <a:pt x="656268" y="1102852"/>
                    <a:pt x="650460" y="1106212"/>
                  </a:cubicBezTo>
                  <a:cubicBezTo>
                    <a:pt x="630182" y="1117874"/>
                    <a:pt x="632151" y="1131314"/>
                    <a:pt x="646030" y="1143866"/>
                  </a:cubicBezTo>
                  <a:cubicBezTo>
                    <a:pt x="660796" y="1157010"/>
                    <a:pt x="641798" y="1174799"/>
                    <a:pt x="633824" y="1185077"/>
                  </a:cubicBezTo>
                  <a:cubicBezTo>
                    <a:pt x="615318" y="1208598"/>
                    <a:pt x="594449" y="1255344"/>
                    <a:pt x="559898" y="1260285"/>
                  </a:cubicBezTo>
                  <a:cubicBezTo>
                    <a:pt x="536667" y="1263646"/>
                    <a:pt x="504084" y="1248722"/>
                    <a:pt x="487547" y="1255344"/>
                  </a:cubicBezTo>
                  <a:cubicBezTo>
                    <a:pt x="486956" y="1254652"/>
                    <a:pt x="486563" y="1254059"/>
                    <a:pt x="485972" y="1253466"/>
                  </a:cubicBezTo>
                  <a:cubicBezTo>
                    <a:pt x="483610" y="1250600"/>
                    <a:pt x="481149" y="1247537"/>
                    <a:pt x="477900" y="1245066"/>
                  </a:cubicBezTo>
                  <a:cubicBezTo>
                    <a:pt x="470124" y="1238642"/>
                    <a:pt x="460772" y="1233108"/>
                    <a:pt x="448861" y="1227474"/>
                  </a:cubicBezTo>
                  <a:cubicBezTo>
                    <a:pt x="441971" y="1224114"/>
                    <a:pt x="435671" y="1220260"/>
                    <a:pt x="429174" y="1216208"/>
                  </a:cubicBezTo>
                  <a:cubicBezTo>
                    <a:pt x="424055" y="1213144"/>
                    <a:pt x="419133" y="1209883"/>
                    <a:pt x="413719" y="1207017"/>
                  </a:cubicBezTo>
                  <a:cubicBezTo>
                    <a:pt x="409290" y="1204546"/>
                    <a:pt x="404269" y="1203064"/>
                    <a:pt x="399544" y="1201680"/>
                  </a:cubicBezTo>
                  <a:cubicBezTo>
                    <a:pt x="394918" y="1200198"/>
                    <a:pt x="390488" y="1198913"/>
                    <a:pt x="386846" y="1196838"/>
                  </a:cubicBezTo>
                  <a:cubicBezTo>
                    <a:pt x="383007" y="1194565"/>
                    <a:pt x="379365" y="1191600"/>
                    <a:pt x="375526" y="1188536"/>
                  </a:cubicBezTo>
                  <a:cubicBezTo>
                    <a:pt x="370801" y="1184682"/>
                    <a:pt x="365781" y="1180729"/>
                    <a:pt x="359776" y="1177566"/>
                  </a:cubicBezTo>
                  <a:cubicBezTo>
                    <a:pt x="357217" y="1176380"/>
                    <a:pt x="354657" y="1175194"/>
                    <a:pt x="351704" y="1174008"/>
                  </a:cubicBezTo>
                  <a:cubicBezTo>
                    <a:pt x="345306" y="1171439"/>
                    <a:pt x="338120" y="1168375"/>
                    <a:pt x="336446" y="1164125"/>
                  </a:cubicBezTo>
                  <a:cubicBezTo>
                    <a:pt x="335167" y="1160864"/>
                    <a:pt x="335757" y="1147127"/>
                    <a:pt x="337037" y="1141098"/>
                  </a:cubicBezTo>
                  <a:cubicBezTo>
                    <a:pt x="337332" y="1140011"/>
                    <a:pt x="338120" y="1138331"/>
                    <a:pt x="338809" y="1136453"/>
                  </a:cubicBezTo>
                  <a:cubicBezTo>
                    <a:pt x="342550" y="1126669"/>
                    <a:pt x="348357" y="1112043"/>
                    <a:pt x="338514" y="1104631"/>
                  </a:cubicBezTo>
                  <a:cubicBezTo>
                    <a:pt x="329261" y="1097614"/>
                    <a:pt x="319220" y="1104334"/>
                    <a:pt x="312625" y="1108782"/>
                  </a:cubicBezTo>
                  <a:cubicBezTo>
                    <a:pt x="310656" y="1110165"/>
                    <a:pt x="307604" y="1112142"/>
                    <a:pt x="306423" y="1112438"/>
                  </a:cubicBezTo>
                  <a:cubicBezTo>
                    <a:pt x="304553" y="1112735"/>
                    <a:pt x="303667" y="1112636"/>
                    <a:pt x="303569" y="1112735"/>
                  </a:cubicBezTo>
                  <a:cubicBezTo>
                    <a:pt x="302092" y="1109671"/>
                    <a:pt x="305439" y="1096922"/>
                    <a:pt x="311542" y="1086347"/>
                  </a:cubicBezTo>
                  <a:cubicBezTo>
                    <a:pt x="314987" y="1080220"/>
                    <a:pt x="331721" y="1048892"/>
                    <a:pt x="314987" y="1031102"/>
                  </a:cubicBezTo>
                  <a:lnTo>
                    <a:pt x="310656" y="1026458"/>
                  </a:lnTo>
                  <a:lnTo>
                    <a:pt x="305439" y="1030213"/>
                  </a:lnTo>
                  <a:cubicBezTo>
                    <a:pt x="302092" y="1032684"/>
                    <a:pt x="298745" y="1033178"/>
                    <a:pt x="294512" y="1033771"/>
                  </a:cubicBezTo>
                  <a:cubicBezTo>
                    <a:pt x="288409" y="1034660"/>
                    <a:pt x="281027" y="1035649"/>
                    <a:pt x="273644" y="1043160"/>
                  </a:cubicBezTo>
                  <a:cubicBezTo>
                    <a:pt x="266950" y="1050176"/>
                    <a:pt x="264588" y="1056995"/>
                    <a:pt x="262422" y="1063617"/>
                  </a:cubicBezTo>
                  <a:cubicBezTo>
                    <a:pt x="261241" y="1067274"/>
                    <a:pt x="260059" y="1070634"/>
                    <a:pt x="258189" y="1074290"/>
                  </a:cubicBezTo>
                  <a:cubicBezTo>
                    <a:pt x="253464" y="1083383"/>
                    <a:pt x="241553" y="1085755"/>
                    <a:pt x="228855" y="1088324"/>
                  </a:cubicBezTo>
                  <a:cubicBezTo>
                    <a:pt x="222161" y="1089708"/>
                    <a:pt x="215172" y="1091091"/>
                    <a:pt x="209168" y="1093562"/>
                  </a:cubicBezTo>
                  <a:cubicBezTo>
                    <a:pt x="195485" y="1099195"/>
                    <a:pt x="168415" y="1100678"/>
                    <a:pt x="153452" y="1096626"/>
                  </a:cubicBezTo>
                  <a:cubicBezTo>
                    <a:pt x="149613" y="1095637"/>
                    <a:pt x="145676" y="1093167"/>
                    <a:pt x="141443" y="1090498"/>
                  </a:cubicBezTo>
                  <a:cubicBezTo>
                    <a:pt x="131599" y="1084470"/>
                    <a:pt x="118212" y="1076168"/>
                    <a:pt x="103939" y="1089510"/>
                  </a:cubicBezTo>
                  <a:lnTo>
                    <a:pt x="102889" y="1091128"/>
                  </a:lnTo>
                  <a:lnTo>
                    <a:pt x="40504" y="1066280"/>
                  </a:lnTo>
                  <a:lnTo>
                    <a:pt x="38463" y="1061915"/>
                  </a:lnTo>
                  <a:cubicBezTo>
                    <a:pt x="36082" y="1055565"/>
                    <a:pt x="37669" y="1051200"/>
                    <a:pt x="36081" y="1045247"/>
                  </a:cubicBezTo>
                  <a:cubicBezTo>
                    <a:pt x="34494" y="1039294"/>
                    <a:pt x="31716" y="1031753"/>
                    <a:pt x="28938" y="1026197"/>
                  </a:cubicBezTo>
                  <a:cubicBezTo>
                    <a:pt x="26160" y="1020641"/>
                    <a:pt x="27351" y="1016672"/>
                    <a:pt x="19413" y="1011909"/>
                  </a:cubicBezTo>
                  <a:cubicBezTo>
                    <a:pt x="15445" y="1009528"/>
                    <a:pt x="8995" y="1006452"/>
                    <a:pt x="2000" y="1003724"/>
                  </a:cubicBezTo>
                  <a:lnTo>
                    <a:pt x="0" y="1003134"/>
                  </a:lnTo>
                  <a:lnTo>
                    <a:pt x="10264" y="992201"/>
                  </a:lnTo>
                  <a:cubicBezTo>
                    <a:pt x="12368" y="987223"/>
                    <a:pt x="12590" y="981639"/>
                    <a:pt x="12294" y="974375"/>
                  </a:cubicBezTo>
                  <a:cubicBezTo>
                    <a:pt x="12294" y="972497"/>
                    <a:pt x="11999" y="967358"/>
                    <a:pt x="12196" y="966666"/>
                  </a:cubicBezTo>
                  <a:cubicBezTo>
                    <a:pt x="12491" y="966370"/>
                    <a:pt x="13967" y="965480"/>
                    <a:pt x="14952" y="964887"/>
                  </a:cubicBezTo>
                  <a:cubicBezTo>
                    <a:pt x="16428" y="963998"/>
                    <a:pt x="18003" y="963109"/>
                    <a:pt x="19874" y="961824"/>
                  </a:cubicBezTo>
                  <a:cubicBezTo>
                    <a:pt x="21941" y="960539"/>
                    <a:pt x="25583" y="959254"/>
                    <a:pt x="29127" y="957969"/>
                  </a:cubicBezTo>
                  <a:cubicBezTo>
                    <a:pt x="36706" y="955202"/>
                    <a:pt x="44581" y="952237"/>
                    <a:pt x="48322" y="946407"/>
                  </a:cubicBezTo>
                  <a:cubicBezTo>
                    <a:pt x="52555" y="940180"/>
                    <a:pt x="51570" y="930001"/>
                    <a:pt x="50783" y="921008"/>
                  </a:cubicBezTo>
                  <a:cubicBezTo>
                    <a:pt x="50684" y="918833"/>
                    <a:pt x="50389" y="916659"/>
                    <a:pt x="50389" y="915078"/>
                  </a:cubicBezTo>
                  <a:cubicBezTo>
                    <a:pt x="50389" y="913299"/>
                    <a:pt x="50192" y="911718"/>
                    <a:pt x="50094" y="910137"/>
                  </a:cubicBezTo>
                  <a:cubicBezTo>
                    <a:pt x="49897" y="908555"/>
                    <a:pt x="49798" y="906381"/>
                    <a:pt x="50094" y="905492"/>
                  </a:cubicBezTo>
                  <a:cubicBezTo>
                    <a:pt x="50487" y="905492"/>
                    <a:pt x="51866" y="905887"/>
                    <a:pt x="52555" y="906085"/>
                  </a:cubicBezTo>
                  <a:cubicBezTo>
                    <a:pt x="55902" y="906776"/>
                    <a:pt x="61316" y="908259"/>
                    <a:pt x="66237" y="904602"/>
                  </a:cubicBezTo>
                  <a:cubicBezTo>
                    <a:pt x="74014" y="898672"/>
                    <a:pt x="73030" y="886615"/>
                    <a:pt x="72340" y="876930"/>
                  </a:cubicBezTo>
                  <a:cubicBezTo>
                    <a:pt x="72144" y="874954"/>
                    <a:pt x="72045" y="873274"/>
                    <a:pt x="72045" y="871791"/>
                  </a:cubicBezTo>
                  <a:lnTo>
                    <a:pt x="72045" y="870012"/>
                  </a:lnTo>
                  <a:cubicBezTo>
                    <a:pt x="71750" y="860426"/>
                    <a:pt x="71750" y="860031"/>
                    <a:pt x="77558" y="858252"/>
                  </a:cubicBezTo>
                  <a:cubicBezTo>
                    <a:pt x="79428" y="857757"/>
                    <a:pt x="81495" y="857560"/>
                    <a:pt x="83464" y="857263"/>
                  </a:cubicBezTo>
                  <a:cubicBezTo>
                    <a:pt x="90453" y="856374"/>
                    <a:pt x="102068" y="855089"/>
                    <a:pt x="104726" y="840858"/>
                  </a:cubicBezTo>
                  <a:cubicBezTo>
                    <a:pt x="106596" y="829987"/>
                    <a:pt x="96261" y="812296"/>
                    <a:pt x="92028" y="807355"/>
                  </a:cubicBezTo>
                  <a:cubicBezTo>
                    <a:pt x="87598" y="802216"/>
                    <a:pt x="81889" y="799943"/>
                    <a:pt x="77361" y="798164"/>
                  </a:cubicBezTo>
                  <a:cubicBezTo>
                    <a:pt x="74605" y="796978"/>
                    <a:pt x="72144" y="795990"/>
                    <a:pt x="70569" y="794705"/>
                  </a:cubicBezTo>
                  <a:cubicBezTo>
                    <a:pt x="66926" y="791740"/>
                    <a:pt x="63284" y="783340"/>
                    <a:pt x="62103" y="777212"/>
                  </a:cubicBezTo>
                  <a:cubicBezTo>
                    <a:pt x="60823" y="771184"/>
                    <a:pt x="61020" y="764760"/>
                    <a:pt x="61020" y="757941"/>
                  </a:cubicBezTo>
                  <a:lnTo>
                    <a:pt x="61020" y="750232"/>
                  </a:lnTo>
                  <a:cubicBezTo>
                    <a:pt x="61020" y="740646"/>
                    <a:pt x="60823" y="734815"/>
                    <a:pt x="64170" y="727897"/>
                  </a:cubicBezTo>
                  <a:cubicBezTo>
                    <a:pt x="68108" y="719299"/>
                    <a:pt x="68403" y="719200"/>
                    <a:pt x="75097" y="717421"/>
                  </a:cubicBezTo>
                  <a:cubicBezTo>
                    <a:pt x="76770" y="717026"/>
                    <a:pt x="79034" y="716433"/>
                    <a:pt x="81594" y="715543"/>
                  </a:cubicBezTo>
                  <a:cubicBezTo>
                    <a:pt x="87106" y="713764"/>
                    <a:pt x="96556" y="708230"/>
                    <a:pt x="100887" y="705068"/>
                  </a:cubicBezTo>
                  <a:cubicBezTo>
                    <a:pt x="106596" y="701016"/>
                    <a:pt x="110042" y="695877"/>
                    <a:pt x="113585" y="690935"/>
                  </a:cubicBezTo>
                  <a:cubicBezTo>
                    <a:pt x="114767" y="689255"/>
                    <a:pt x="116046" y="687476"/>
                    <a:pt x="117326" y="685796"/>
                  </a:cubicBezTo>
                  <a:lnTo>
                    <a:pt x="120673" y="681546"/>
                  </a:lnTo>
                  <a:cubicBezTo>
                    <a:pt x="131403" y="667908"/>
                    <a:pt x="142427" y="653677"/>
                    <a:pt x="141837" y="634010"/>
                  </a:cubicBezTo>
                  <a:cubicBezTo>
                    <a:pt x="141837" y="630156"/>
                    <a:pt x="141345" y="626796"/>
                    <a:pt x="141345" y="626598"/>
                  </a:cubicBezTo>
                  <a:cubicBezTo>
                    <a:pt x="141738" y="626203"/>
                    <a:pt x="143313" y="625511"/>
                    <a:pt x="144790" y="624918"/>
                  </a:cubicBezTo>
                  <a:lnTo>
                    <a:pt x="148137" y="623337"/>
                  </a:lnTo>
                  <a:cubicBezTo>
                    <a:pt x="150893" y="621953"/>
                    <a:pt x="153452" y="620965"/>
                    <a:pt x="156012" y="620075"/>
                  </a:cubicBezTo>
                  <a:cubicBezTo>
                    <a:pt x="165068" y="616814"/>
                    <a:pt x="175601" y="612960"/>
                    <a:pt x="175896" y="596752"/>
                  </a:cubicBezTo>
                  <a:cubicBezTo>
                    <a:pt x="175994" y="585584"/>
                    <a:pt x="173140" y="571550"/>
                    <a:pt x="168316" y="560679"/>
                  </a:cubicBezTo>
                  <a:cubicBezTo>
                    <a:pt x="167135" y="557912"/>
                    <a:pt x="165265" y="555046"/>
                    <a:pt x="163394" y="552180"/>
                  </a:cubicBezTo>
                  <a:cubicBezTo>
                    <a:pt x="161623" y="549512"/>
                    <a:pt x="159555" y="546448"/>
                    <a:pt x="159063" y="544472"/>
                  </a:cubicBezTo>
                  <a:cubicBezTo>
                    <a:pt x="156996" y="537751"/>
                    <a:pt x="156996" y="527868"/>
                    <a:pt x="159063" y="519171"/>
                  </a:cubicBezTo>
                  <a:cubicBezTo>
                    <a:pt x="160638" y="517393"/>
                    <a:pt x="162804" y="515119"/>
                    <a:pt x="163493" y="511858"/>
                  </a:cubicBezTo>
                  <a:cubicBezTo>
                    <a:pt x="164379" y="507806"/>
                    <a:pt x="163788" y="503952"/>
                    <a:pt x="163394" y="500592"/>
                  </a:cubicBezTo>
                  <a:cubicBezTo>
                    <a:pt x="162902" y="498418"/>
                    <a:pt x="162607" y="496342"/>
                    <a:pt x="162902" y="494959"/>
                  </a:cubicBezTo>
                  <a:cubicBezTo>
                    <a:pt x="164576" y="486459"/>
                    <a:pt x="167726" y="474699"/>
                    <a:pt x="171466" y="469164"/>
                  </a:cubicBezTo>
                  <a:cubicBezTo>
                    <a:pt x="173730" y="466002"/>
                    <a:pt x="176290" y="463136"/>
                    <a:pt x="178948" y="460171"/>
                  </a:cubicBezTo>
                  <a:cubicBezTo>
                    <a:pt x="181999" y="456712"/>
                    <a:pt x="185149" y="453055"/>
                    <a:pt x="187905" y="448904"/>
                  </a:cubicBezTo>
                  <a:cubicBezTo>
                    <a:pt x="198241" y="433290"/>
                    <a:pt x="205624" y="419256"/>
                    <a:pt x="209266" y="400479"/>
                  </a:cubicBezTo>
                  <a:cubicBezTo>
                    <a:pt x="209857" y="398008"/>
                    <a:pt x="210152" y="395241"/>
                    <a:pt x="210447" y="392671"/>
                  </a:cubicBezTo>
                  <a:cubicBezTo>
                    <a:pt x="211333" y="384666"/>
                    <a:pt x="212219" y="379428"/>
                    <a:pt x="216058" y="376364"/>
                  </a:cubicBezTo>
                  <a:cubicBezTo>
                    <a:pt x="218125" y="374783"/>
                    <a:pt x="219700" y="373894"/>
                    <a:pt x="221177" y="373202"/>
                  </a:cubicBezTo>
                  <a:cubicBezTo>
                    <a:pt x="225114" y="371028"/>
                    <a:pt x="228264" y="368952"/>
                    <a:pt x="232497" y="362924"/>
                  </a:cubicBezTo>
                  <a:cubicBezTo>
                    <a:pt x="241849" y="348989"/>
                    <a:pt x="253661" y="328136"/>
                    <a:pt x="248444" y="308272"/>
                  </a:cubicBezTo>
                  <a:cubicBezTo>
                    <a:pt x="247853" y="305999"/>
                    <a:pt x="247164" y="303923"/>
                    <a:pt x="246475" y="302046"/>
                  </a:cubicBezTo>
                  <a:cubicBezTo>
                    <a:pt x="245392" y="298982"/>
                    <a:pt x="244605" y="296808"/>
                    <a:pt x="244408" y="293645"/>
                  </a:cubicBezTo>
                  <a:cubicBezTo>
                    <a:pt x="244408" y="292163"/>
                    <a:pt x="244605" y="290384"/>
                    <a:pt x="244802" y="288506"/>
                  </a:cubicBezTo>
                  <a:cubicBezTo>
                    <a:pt x="245392" y="284158"/>
                    <a:pt x="245983" y="279414"/>
                    <a:pt x="244605" y="275164"/>
                  </a:cubicBezTo>
                  <a:cubicBezTo>
                    <a:pt x="241947" y="267950"/>
                    <a:pt x="238010" y="265973"/>
                    <a:pt x="234072" y="264688"/>
                  </a:cubicBezTo>
                  <a:cubicBezTo>
                    <a:pt x="232792" y="264293"/>
                    <a:pt x="232103" y="264095"/>
                    <a:pt x="230922" y="263107"/>
                  </a:cubicBezTo>
                  <a:cubicBezTo>
                    <a:pt x="229741" y="262119"/>
                    <a:pt x="229446" y="261625"/>
                    <a:pt x="229347" y="261229"/>
                  </a:cubicBezTo>
                  <a:cubicBezTo>
                    <a:pt x="228855" y="259648"/>
                    <a:pt x="228166" y="257869"/>
                    <a:pt x="226591" y="255300"/>
                  </a:cubicBezTo>
                  <a:cubicBezTo>
                    <a:pt x="215271" y="237708"/>
                    <a:pt x="215763" y="224762"/>
                    <a:pt x="221275" y="204107"/>
                  </a:cubicBezTo>
                  <a:cubicBezTo>
                    <a:pt x="227083" y="182364"/>
                    <a:pt x="215468" y="168133"/>
                    <a:pt x="204344" y="156669"/>
                  </a:cubicBezTo>
                  <a:cubicBezTo>
                    <a:pt x="206116" y="155187"/>
                    <a:pt x="207986" y="153902"/>
                    <a:pt x="209660" y="152617"/>
                  </a:cubicBezTo>
                  <a:cubicBezTo>
                    <a:pt x="238994" y="129195"/>
                    <a:pt x="225803" y="97372"/>
                    <a:pt x="224228" y="66439"/>
                  </a:cubicBezTo>
                  <a:cubicBezTo>
                    <a:pt x="222457" y="32639"/>
                    <a:pt x="234072" y="34616"/>
                    <a:pt x="262816" y="22262"/>
                  </a:cubicBezTo>
                  <a:cubicBezTo>
                    <a:pt x="261536" y="21571"/>
                    <a:pt x="260355" y="20681"/>
                    <a:pt x="259567" y="19594"/>
                  </a:cubicBezTo>
                  <a:cubicBezTo>
                    <a:pt x="256909" y="14455"/>
                    <a:pt x="290772" y="19594"/>
                    <a:pt x="295103" y="22262"/>
                  </a:cubicBezTo>
                  <a:cubicBezTo>
                    <a:pt x="308294" y="30564"/>
                    <a:pt x="310754" y="39854"/>
                    <a:pt x="327390" y="43807"/>
                  </a:cubicBezTo>
                  <a:cubicBezTo>
                    <a:pt x="322665" y="56556"/>
                    <a:pt x="339006" y="60114"/>
                    <a:pt x="348259" y="64857"/>
                  </a:cubicBezTo>
                  <a:cubicBezTo>
                    <a:pt x="364107" y="73159"/>
                    <a:pt x="362926" y="73851"/>
                    <a:pt x="376313" y="65055"/>
                  </a:cubicBezTo>
                  <a:cubicBezTo>
                    <a:pt x="389110" y="56556"/>
                    <a:pt x="404860" y="50824"/>
                    <a:pt x="418740" y="43906"/>
                  </a:cubicBezTo>
                  <a:cubicBezTo>
                    <a:pt x="387929" y="26216"/>
                    <a:pt x="441183" y="34122"/>
                    <a:pt x="453291" y="47464"/>
                  </a:cubicBezTo>
                  <a:cubicBezTo>
                    <a:pt x="466088" y="61695"/>
                    <a:pt x="475439" y="77112"/>
                    <a:pt x="497883" y="71578"/>
                  </a:cubicBezTo>
                  <a:cubicBezTo>
                    <a:pt x="513239" y="75432"/>
                    <a:pt x="535584" y="70688"/>
                    <a:pt x="550743" y="71874"/>
                  </a:cubicBezTo>
                  <a:cubicBezTo>
                    <a:pt x="564820" y="72863"/>
                    <a:pt x="580964" y="78693"/>
                    <a:pt x="595040" y="77507"/>
                  </a:cubicBezTo>
                  <a:cubicBezTo>
                    <a:pt x="603112" y="76816"/>
                    <a:pt x="584015" y="49737"/>
                    <a:pt x="582539" y="46871"/>
                  </a:cubicBezTo>
                  <a:cubicBezTo>
                    <a:pt x="575254" y="33331"/>
                    <a:pt x="582342" y="19100"/>
                    <a:pt x="588149" y="5560"/>
                  </a:cubicBezTo>
                  <a:cubicBezTo>
                    <a:pt x="589724" y="1978"/>
                    <a:pt x="592628" y="353"/>
                    <a:pt x="596207" y="52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6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52B0D5EF-F54C-48F5-AB2F-4F416F8A1235}"/>
                </a:ext>
              </a:extLst>
            </p:cNvPr>
            <p:cNvSpPr/>
            <p:nvPr/>
          </p:nvSpPr>
          <p:spPr>
            <a:xfrm>
              <a:off x="6302624" y="1324725"/>
              <a:ext cx="1015091" cy="1122789"/>
            </a:xfrm>
            <a:custGeom>
              <a:avLst/>
              <a:gdLst>
                <a:gd name="connsiteX0" fmla="*/ 912201 w 1015091"/>
                <a:gd name="connsiteY0" fmla="*/ 0 h 1122789"/>
                <a:gd name="connsiteX1" fmla="*/ 914201 w 1015091"/>
                <a:gd name="connsiteY1" fmla="*/ 590 h 1122789"/>
                <a:gd name="connsiteX2" fmla="*/ 931614 w 1015091"/>
                <a:gd name="connsiteY2" fmla="*/ 8775 h 1122789"/>
                <a:gd name="connsiteX3" fmla="*/ 941139 w 1015091"/>
                <a:gd name="connsiteY3" fmla="*/ 23063 h 1122789"/>
                <a:gd name="connsiteX4" fmla="*/ 948282 w 1015091"/>
                <a:gd name="connsiteY4" fmla="*/ 42113 h 1122789"/>
                <a:gd name="connsiteX5" fmla="*/ 950664 w 1015091"/>
                <a:gd name="connsiteY5" fmla="*/ 58781 h 1122789"/>
                <a:gd name="connsiteX6" fmla="*/ 952705 w 1015091"/>
                <a:gd name="connsiteY6" fmla="*/ 63146 h 1122789"/>
                <a:gd name="connsiteX7" fmla="*/ 952706 w 1015091"/>
                <a:gd name="connsiteY7" fmla="*/ 63146 h 1122789"/>
                <a:gd name="connsiteX8" fmla="*/ 1015091 w 1015091"/>
                <a:gd name="connsiteY8" fmla="*/ 87994 h 1122789"/>
                <a:gd name="connsiteX9" fmla="*/ 1014503 w 1015091"/>
                <a:gd name="connsiteY9" fmla="*/ 88900 h 1122789"/>
                <a:gd name="connsiteX10" fmla="*/ 1004513 w 1015091"/>
                <a:gd name="connsiteY10" fmla="*/ 104289 h 1122789"/>
                <a:gd name="connsiteX11" fmla="*/ 1001966 w 1015091"/>
                <a:gd name="connsiteY11" fmla="*/ 122646 h 1122789"/>
                <a:gd name="connsiteX12" fmla="*/ 1001769 w 1015091"/>
                <a:gd name="connsiteY12" fmla="*/ 173641 h 1122789"/>
                <a:gd name="connsiteX13" fmla="*/ 1001966 w 1015091"/>
                <a:gd name="connsiteY13" fmla="*/ 198645 h 1122789"/>
                <a:gd name="connsiteX14" fmla="*/ 1002360 w 1015091"/>
                <a:gd name="connsiteY14" fmla="*/ 207342 h 1122789"/>
                <a:gd name="connsiteX15" fmla="*/ 1001769 w 1015091"/>
                <a:gd name="connsiteY15" fmla="*/ 226416 h 1122789"/>
                <a:gd name="connsiteX16" fmla="*/ 978439 w 1015091"/>
                <a:gd name="connsiteY16" fmla="*/ 240351 h 1122789"/>
                <a:gd name="connsiteX17" fmla="*/ 970171 w 1015091"/>
                <a:gd name="connsiteY17" fmla="*/ 241042 h 1122789"/>
                <a:gd name="connsiteX18" fmla="*/ 948908 w 1015091"/>
                <a:gd name="connsiteY18" fmla="*/ 247466 h 1122789"/>
                <a:gd name="connsiteX19" fmla="*/ 936604 w 1015091"/>
                <a:gd name="connsiteY19" fmla="*/ 263674 h 1122789"/>
                <a:gd name="connsiteX20" fmla="*/ 940935 w 1015091"/>
                <a:gd name="connsiteY20" fmla="*/ 278795 h 1122789"/>
                <a:gd name="connsiteX21" fmla="*/ 964166 w 1015091"/>
                <a:gd name="connsiteY21" fmla="*/ 293817 h 1122789"/>
                <a:gd name="connsiteX22" fmla="*/ 967907 w 1015091"/>
                <a:gd name="connsiteY22" fmla="*/ 295694 h 1122789"/>
                <a:gd name="connsiteX23" fmla="*/ 991335 w 1015091"/>
                <a:gd name="connsiteY23" fmla="*/ 302909 h 1122789"/>
                <a:gd name="connsiteX24" fmla="*/ 991335 w 1015091"/>
                <a:gd name="connsiteY24" fmla="*/ 324454 h 1122789"/>
                <a:gd name="connsiteX25" fmla="*/ 987003 w 1015091"/>
                <a:gd name="connsiteY25" fmla="*/ 331569 h 1122789"/>
                <a:gd name="connsiteX26" fmla="*/ 981885 w 1015091"/>
                <a:gd name="connsiteY26" fmla="*/ 336906 h 1122789"/>
                <a:gd name="connsiteX27" fmla="*/ 965150 w 1015091"/>
                <a:gd name="connsiteY27" fmla="*/ 358450 h 1122789"/>
                <a:gd name="connsiteX28" fmla="*/ 960524 w 1015091"/>
                <a:gd name="connsiteY28" fmla="*/ 366950 h 1122789"/>
                <a:gd name="connsiteX29" fmla="*/ 956291 w 1015091"/>
                <a:gd name="connsiteY29" fmla="*/ 374065 h 1122789"/>
                <a:gd name="connsiteX30" fmla="*/ 937588 w 1015091"/>
                <a:gd name="connsiteY30" fmla="*/ 372385 h 1122789"/>
                <a:gd name="connsiteX31" fmla="*/ 909140 w 1015091"/>
                <a:gd name="connsiteY31" fmla="*/ 369717 h 1122789"/>
                <a:gd name="connsiteX32" fmla="*/ 893488 w 1015091"/>
                <a:gd name="connsiteY32" fmla="*/ 400848 h 1122789"/>
                <a:gd name="connsiteX33" fmla="*/ 904316 w 1015091"/>
                <a:gd name="connsiteY33" fmla="*/ 413992 h 1122789"/>
                <a:gd name="connsiteX34" fmla="*/ 910420 w 1015091"/>
                <a:gd name="connsiteY34" fmla="*/ 421305 h 1122789"/>
                <a:gd name="connsiteX35" fmla="*/ 907073 w 1015091"/>
                <a:gd name="connsiteY35" fmla="*/ 437711 h 1122789"/>
                <a:gd name="connsiteX36" fmla="*/ 904809 w 1015091"/>
                <a:gd name="connsiteY36" fmla="*/ 445716 h 1122789"/>
                <a:gd name="connsiteX37" fmla="*/ 899001 w 1015091"/>
                <a:gd name="connsiteY37" fmla="*/ 455994 h 1122789"/>
                <a:gd name="connsiteX38" fmla="*/ 893292 w 1015091"/>
                <a:gd name="connsiteY38" fmla="*/ 463604 h 1122789"/>
                <a:gd name="connsiteX39" fmla="*/ 888960 w 1015091"/>
                <a:gd name="connsiteY39" fmla="*/ 471807 h 1122789"/>
                <a:gd name="connsiteX40" fmla="*/ 882562 w 1015091"/>
                <a:gd name="connsiteY40" fmla="*/ 480998 h 1122789"/>
                <a:gd name="connsiteX41" fmla="*/ 878821 w 1015091"/>
                <a:gd name="connsiteY41" fmla="*/ 484654 h 1122789"/>
                <a:gd name="connsiteX42" fmla="*/ 877148 w 1015091"/>
                <a:gd name="connsiteY42" fmla="*/ 486236 h 1122789"/>
                <a:gd name="connsiteX43" fmla="*/ 873014 w 1015091"/>
                <a:gd name="connsiteY43" fmla="*/ 483271 h 1122789"/>
                <a:gd name="connsiteX44" fmla="*/ 861103 w 1015091"/>
                <a:gd name="connsiteY44" fmla="*/ 471708 h 1122789"/>
                <a:gd name="connsiteX45" fmla="*/ 852046 w 1015091"/>
                <a:gd name="connsiteY45" fmla="*/ 462121 h 1122789"/>
                <a:gd name="connsiteX46" fmla="*/ 837281 w 1015091"/>
                <a:gd name="connsiteY46" fmla="*/ 450361 h 1122789"/>
                <a:gd name="connsiteX47" fmla="*/ 826059 w 1015091"/>
                <a:gd name="connsiteY47" fmla="*/ 441664 h 1122789"/>
                <a:gd name="connsiteX48" fmla="*/ 774675 w 1015091"/>
                <a:gd name="connsiteY48" fmla="*/ 433362 h 1122789"/>
                <a:gd name="connsiteX49" fmla="*/ 765028 w 1015091"/>
                <a:gd name="connsiteY49" fmla="*/ 435635 h 1122789"/>
                <a:gd name="connsiteX50" fmla="*/ 759516 w 1015091"/>
                <a:gd name="connsiteY50" fmla="*/ 436525 h 1122789"/>
                <a:gd name="connsiteX51" fmla="*/ 759417 w 1015091"/>
                <a:gd name="connsiteY51" fmla="*/ 442257 h 1122789"/>
                <a:gd name="connsiteX52" fmla="*/ 754299 w 1015091"/>
                <a:gd name="connsiteY52" fmla="*/ 460046 h 1122789"/>
                <a:gd name="connsiteX53" fmla="*/ 747211 w 1015091"/>
                <a:gd name="connsiteY53" fmla="*/ 467063 h 1122789"/>
                <a:gd name="connsiteX54" fmla="*/ 738647 w 1015091"/>
                <a:gd name="connsiteY54" fmla="*/ 474771 h 1122789"/>
                <a:gd name="connsiteX55" fmla="*/ 737072 w 1015091"/>
                <a:gd name="connsiteY55" fmla="*/ 476452 h 1122789"/>
                <a:gd name="connsiteX56" fmla="*/ 715416 w 1015091"/>
                <a:gd name="connsiteY56" fmla="*/ 510053 h 1122789"/>
                <a:gd name="connsiteX57" fmla="*/ 725752 w 1015091"/>
                <a:gd name="connsiteY57" fmla="*/ 562630 h 1122789"/>
                <a:gd name="connsiteX58" fmla="*/ 739927 w 1015091"/>
                <a:gd name="connsiteY58" fmla="*/ 572513 h 1122789"/>
                <a:gd name="connsiteX59" fmla="*/ 753708 w 1015091"/>
                <a:gd name="connsiteY59" fmla="*/ 585953 h 1122789"/>
                <a:gd name="connsiteX60" fmla="*/ 749278 w 1015091"/>
                <a:gd name="connsiteY60" fmla="*/ 600975 h 1122789"/>
                <a:gd name="connsiteX61" fmla="*/ 742388 w 1015091"/>
                <a:gd name="connsiteY61" fmla="*/ 622915 h 1122789"/>
                <a:gd name="connsiteX62" fmla="*/ 762272 w 1015091"/>
                <a:gd name="connsiteY62" fmla="*/ 659086 h 1122789"/>
                <a:gd name="connsiteX63" fmla="*/ 779892 w 1015091"/>
                <a:gd name="connsiteY63" fmla="*/ 664127 h 1122789"/>
                <a:gd name="connsiteX64" fmla="*/ 785995 w 1015091"/>
                <a:gd name="connsiteY64" fmla="*/ 665313 h 1122789"/>
                <a:gd name="connsiteX65" fmla="*/ 790917 w 1015091"/>
                <a:gd name="connsiteY65" fmla="*/ 666202 h 1122789"/>
                <a:gd name="connsiteX66" fmla="*/ 791213 w 1015091"/>
                <a:gd name="connsiteY66" fmla="*/ 669365 h 1122789"/>
                <a:gd name="connsiteX67" fmla="*/ 784223 w 1015091"/>
                <a:gd name="connsiteY67" fmla="*/ 684485 h 1122789"/>
                <a:gd name="connsiteX68" fmla="*/ 774675 w 1015091"/>
                <a:gd name="connsiteY68" fmla="*/ 702472 h 1122789"/>
                <a:gd name="connsiteX69" fmla="*/ 773100 w 1015091"/>
                <a:gd name="connsiteY69" fmla="*/ 721645 h 1122789"/>
                <a:gd name="connsiteX70" fmla="*/ 767489 w 1015091"/>
                <a:gd name="connsiteY70" fmla="*/ 748823 h 1122789"/>
                <a:gd name="connsiteX71" fmla="*/ 762272 w 1015091"/>
                <a:gd name="connsiteY71" fmla="*/ 754752 h 1122789"/>
                <a:gd name="connsiteX72" fmla="*/ 753905 w 1015091"/>
                <a:gd name="connsiteY72" fmla="*/ 765821 h 1122789"/>
                <a:gd name="connsiteX73" fmla="*/ 752428 w 1015091"/>
                <a:gd name="connsiteY73" fmla="*/ 778866 h 1122789"/>
                <a:gd name="connsiteX74" fmla="*/ 752330 w 1015091"/>
                <a:gd name="connsiteY74" fmla="*/ 785587 h 1122789"/>
                <a:gd name="connsiteX75" fmla="*/ 746030 w 1015091"/>
                <a:gd name="connsiteY75" fmla="*/ 802091 h 1122789"/>
                <a:gd name="connsiteX76" fmla="*/ 742093 w 1015091"/>
                <a:gd name="connsiteY76" fmla="*/ 811677 h 1122789"/>
                <a:gd name="connsiteX77" fmla="*/ 734119 w 1015091"/>
                <a:gd name="connsiteY77" fmla="*/ 825810 h 1122789"/>
                <a:gd name="connsiteX78" fmla="*/ 690512 w 1015091"/>
                <a:gd name="connsiteY78" fmla="*/ 834606 h 1122789"/>
                <a:gd name="connsiteX79" fmla="*/ 679191 w 1015091"/>
                <a:gd name="connsiteY79" fmla="*/ 834309 h 1122789"/>
                <a:gd name="connsiteX80" fmla="*/ 617176 w 1015091"/>
                <a:gd name="connsiteY80" fmla="*/ 859214 h 1122789"/>
                <a:gd name="connsiteX81" fmla="*/ 592370 w 1015091"/>
                <a:gd name="connsiteY81" fmla="*/ 884613 h 1122789"/>
                <a:gd name="connsiteX82" fmla="*/ 555653 w 1015091"/>
                <a:gd name="connsiteY82" fmla="*/ 891728 h 1122789"/>
                <a:gd name="connsiteX83" fmla="*/ 528780 w 1015091"/>
                <a:gd name="connsiteY83" fmla="*/ 894891 h 1122789"/>
                <a:gd name="connsiteX84" fmla="*/ 514211 w 1015091"/>
                <a:gd name="connsiteY84" fmla="*/ 900327 h 1122789"/>
                <a:gd name="connsiteX85" fmla="*/ 504466 w 1015091"/>
                <a:gd name="connsiteY85" fmla="*/ 906948 h 1122789"/>
                <a:gd name="connsiteX86" fmla="*/ 477888 w 1015091"/>
                <a:gd name="connsiteY86" fmla="*/ 949049 h 1122789"/>
                <a:gd name="connsiteX87" fmla="*/ 461646 w 1015091"/>
                <a:gd name="connsiteY87" fmla="*/ 979192 h 1122789"/>
                <a:gd name="connsiteX88" fmla="*/ 416759 w 1015091"/>
                <a:gd name="connsiteY88" fmla="*/ 1008445 h 1122789"/>
                <a:gd name="connsiteX89" fmla="*/ 393823 w 1015091"/>
                <a:gd name="connsiteY89" fmla="*/ 1015758 h 1122789"/>
                <a:gd name="connsiteX90" fmla="*/ 381026 w 1015091"/>
                <a:gd name="connsiteY90" fmla="*/ 1019711 h 1122789"/>
                <a:gd name="connsiteX91" fmla="*/ 370001 w 1015091"/>
                <a:gd name="connsiteY91" fmla="*/ 1023269 h 1122789"/>
                <a:gd name="connsiteX92" fmla="*/ 350708 w 1015091"/>
                <a:gd name="connsiteY92" fmla="*/ 1029396 h 1122789"/>
                <a:gd name="connsiteX93" fmla="*/ 329347 w 1015091"/>
                <a:gd name="connsiteY93" fmla="*/ 1034338 h 1122789"/>
                <a:gd name="connsiteX94" fmla="*/ 293221 w 1015091"/>
                <a:gd name="connsiteY94" fmla="*/ 1044319 h 1122789"/>
                <a:gd name="connsiteX95" fmla="*/ 249613 w 1015091"/>
                <a:gd name="connsiteY95" fmla="*/ 1080095 h 1122789"/>
                <a:gd name="connsiteX96" fmla="*/ 243116 w 1015091"/>
                <a:gd name="connsiteY96" fmla="*/ 1086914 h 1122789"/>
                <a:gd name="connsiteX97" fmla="*/ 218802 w 1015091"/>
                <a:gd name="connsiteY97" fmla="*/ 1094327 h 1122789"/>
                <a:gd name="connsiteX98" fmla="*/ 211912 w 1015091"/>
                <a:gd name="connsiteY98" fmla="*/ 1094129 h 1122789"/>
                <a:gd name="connsiteX99" fmla="*/ 193898 w 1015091"/>
                <a:gd name="connsiteY99" fmla="*/ 1094129 h 1122789"/>
                <a:gd name="connsiteX100" fmla="*/ 155507 w 1015091"/>
                <a:gd name="connsiteY100" fmla="*/ 1094129 h 1122789"/>
                <a:gd name="connsiteX101" fmla="*/ 150979 w 1015091"/>
                <a:gd name="connsiteY101" fmla="*/ 1094030 h 1122789"/>
                <a:gd name="connsiteX102" fmla="*/ 124598 w 1015091"/>
                <a:gd name="connsiteY102" fmla="*/ 1104506 h 1122789"/>
                <a:gd name="connsiteX103" fmla="*/ 116034 w 1015091"/>
                <a:gd name="connsiteY103" fmla="*/ 1122789 h 1122789"/>
                <a:gd name="connsiteX104" fmla="*/ 110325 w 1015091"/>
                <a:gd name="connsiteY104" fmla="*/ 1113598 h 1122789"/>
                <a:gd name="connsiteX105" fmla="*/ 107273 w 1015091"/>
                <a:gd name="connsiteY105" fmla="*/ 1108261 h 1122789"/>
                <a:gd name="connsiteX106" fmla="*/ 85913 w 1015091"/>
                <a:gd name="connsiteY106" fmla="*/ 1094129 h 1122789"/>
                <a:gd name="connsiteX107" fmla="*/ 68391 w 1015091"/>
                <a:gd name="connsiteY107" fmla="*/ 1094030 h 1122789"/>
                <a:gd name="connsiteX108" fmla="*/ 44668 w 1015091"/>
                <a:gd name="connsiteY108" fmla="*/ 1090373 h 1122789"/>
                <a:gd name="connsiteX109" fmla="*/ 36596 w 1015091"/>
                <a:gd name="connsiteY109" fmla="*/ 1081281 h 1122789"/>
                <a:gd name="connsiteX110" fmla="*/ 12282 w 1015091"/>
                <a:gd name="connsiteY110" fmla="*/ 1067346 h 1122789"/>
                <a:gd name="connsiteX111" fmla="*/ 2044 w 1015091"/>
                <a:gd name="connsiteY111" fmla="*/ 1067149 h 1122789"/>
                <a:gd name="connsiteX112" fmla="*/ 273 w 1015091"/>
                <a:gd name="connsiteY112" fmla="*/ 1057859 h 1122789"/>
                <a:gd name="connsiteX113" fmla="*/ 4013 w 1015091"/>
                <a:gd name="connsiteY113" fmla="*/ 1027222 h 1122789"/>
                <a:gd name="connsiteX114" fmla="*/ 23897 w 1015091"/>
                <a:gd name="connsiteY114" fmla="*/ 1003701 h 1122789"/>
                <a:gd name="connsiteX115" fmla="*/ 25276 w 1015091"/>
                <a:gd name="connsiteY115" fmla="*/ 1003009 h 1122789"/>
                <a:gd name="connsiteX116" fmla="*/ 42699 w 1015091"/>
                <a:gd name="connsiteY116" fmla="*/ 986011 h 1122789"/>
                <a:gd name="connsiteX117" fmla="*/ 37186 w 1015091"/>
                <a:gd name="connsiteY117" fmla="*/ 967629 h 1122789"/>
                <a:gd name="connsiteX118" fmla="*/ 35119 w 1015091"/>
                <a:gd name="connsiteY118" fmla="*/ 964960 h 1122789"/>
                <a:gd name="connsiteX119" fmla="*/ 23011 w 1015091"/>
                <a:gd name="connsiteY119" fmla="*/ 942230 h 1122789"/>
                <a:gd name="connsiteX120" fmla="*/ 26654 w 1015091"/>
                <a:gd name="connsiteY120" fmla="*/ 919005 h 1122789"/>
                <a:gd name="connsiteX121" fmla="*/ 51263 w 1015091"/>
                <a:gd name="connsiteY121" fmla="*/ 911296 h 1122789"/>
                <a:gd name="connsiteX122" fmla="*/ 81483 w 1015091"/>
                <a:gd name="connsiteY122" fmla="*/ 902501 h 1122789"/>
                <a:gd name="connsiteX123" fmla="*/ 91327 w 1015091"/>
                <a:gd name="connsiteY123" fmla="*/ 878980 h 1122789"/>
                <a:gd name="connsiteX124" fmla="*/ 91031 w 1015091"/>
                <a:gd name="connsiteY124" fmla="*/ 877003 h 1122789"/>
                <a:gd name="connsiteX125" fmla="*/ 89752 w 1015091"/>
                <a:gd name="connsiteY125" fmla="*/ 875619 h 1122789"/>
                <a:gd name="connsiteX126" fmla="*/ 86700 w 1015091"/>
                <a:gd name="connsiteY126" fmla="*/ 869789 h 1122789"/>
                <a:gd name="connsiteX127" fmla="*/ 87291 w 1015091"/>
                <a:gd name="connsiteY127" fmla="*/ 857732 h 1122789"/>
                <a:gd name="connsiteX128" fmla="*/ 87094 w 1015091"/>
                <a:gd name="connsiteY128" fmla="*/ 856743 h 1122789"/>
                <a:gd name="connsiteX129" fmla="*/ 81286 w 1015091"/>
                <a:gd name="connsiteY129" fmla="*/ 843105 h 1122789"/>
                <a:gd name="connsiteX130" fmla="*/ 77250 w 1015091"/>
                <a:gd name="connsiteY130" fmla="*/ 834210 h 1122789"/>
                <a:gd name="connsiteX131" fmla="*/ 61796 w 1015091"/>
                <a:gd name="connsiteY131" fmla="*/ 809997 h 1122789"/>
                <a:gd name="connsiteX132" fmla="*/ 55889 w 1015091"/>
                <a:gd name="connsiteY132" fmla="*/ 805550 h 1122789"/>
                <a:gd name="connsiteX133" fmla="*/ 43388 w 1015091"/>
                <a:gd name="connsiteY133" fmla="*/ 787761 h 1122789"/>
                <a:gd name="connsiteX134" fmla="*/ 46439 w 1015091"/>
                <a:gd name="connsiteY134" fmla="*/ 779262 h 1122789"/>
                <a:gd name="connsiteX135" fmla="*/ 85027 w 1015091"/>
                <a:gd name="connsiteY135" fmla="*/ 762461 h 1122789"/>
                <a:gd name="connsiteX136" fmla="*/ 90047 w 1015091"/>
                <a:gd name="connsiteY136" fmla="*/ 762066 h 1122789"/>
                <a:gd name="connsiteX137" fmla="*/ 91425 w 1015091"/>
                <a:gd name="connsiteY137" fmla="*/ 757421 h 1122789"/>
                <a:gd name="connsiteX138" fmla="*/ 74002 w 1015091"/>
                <a:gd name="connsiteY138" fmla="*/ 715517 h 1122789"/>
                <a:gd name="connsiteX139" fmla="*/ 71442 w 1015091"/>
                <a:gd name="connsiteY139" fmla="*/ 713244 h 1122789"/>
                <a:gd name="connsiteX140" fmla="*/ 65339 w 1015091"/>
                <a:gd name="connsiteY140" fmla="*/ 699112 h 1122789"/>
                <a:gd name="connsiteX141" fmla="*/ 65733 w 1015091"/>
                <a:gd name="connsiteY141" fmla="*/ 690711 h 1122789"/>
                <a:gd name="connsiteX142" fmla="*/ 65635 w 1015091"/>
                <a:gd name="connsiteY142" fmla="*/ 673416 h 1122789"/>
                <a:gd name="connsiteX143" fmla="*/ 41813 w 1015091"/>
                <a:gd name="connsiteY143" fmla="*/ 644855 h 1122789"/>
                <a:gd name="connsiteX144" fmla="*/ 25079 w 1015091"/>
                <a:gd name="connsiteY144" fmla="*/ 629537 h 1122789"/>
                <a:gd name="connsiteX145" fmla="*/ 23011 w 1015091"/>
                <a:gd name="connsiteY145" fmla="*/ 600679 h 1122789"/>
                <a:gd name="connsiteX146" fmla="*/ 31772 w 1015091"/>
                <a:gd name="connsiteY146" fmla="*/ 589907 h 1122789"/>
                <a:gd name="connsiteX147" fmla="*/ 40730 w 1015091"/>
                <a:gd name="connsiteY147" fmla="*/ 587040 h 1122789"/>
                <a:gd name="connsiteX148" fmla="*/ 54118 w 1015091"/>
                <a:gd name="connsiteY148" fmla="*/ 582494 h 1122789"/>
                <a:gd name="connsiteX149" fmla="*/ 66225 w 1015091"/>
                <a:gd name="connsiteY149" fmla="*/ 577553 h 1122789"/>
                <a:gd name="connsiteX150" fmla="*/ 96248 w 1015091"/>
                <a:gd name="connsiteY150" fmla="*/ 560456 h 1122789"/>
                <a:gd name="connsiteX151" fmla="*/ 108455 w 1015091"/>
                <a:gd name="connsiteY151" fmla="*/ 517465 h 1122789"/>
                <a:gd name="connsiteX152" fmla="*/ 108356 w 1015091"/>
                <a:gd name="connsiteY152" fmla="*/ 509757 h 1122789"/>
                <a:gd name="connsiteX153" fmla="*/ 107766 w 1015091"/>
                <a:gd name="connsiteY153" fmla="*/ 499479 h 1122789"/>
                <a:gd name="connsiteX154" fmla="*/ 113278 w 1015091"/>
                <a:gd name="connsiteY154" fmla="*/ 470522 h 1122789"/>
                <a:gd name="connsiteX155" fmla="*/ 158264 w 1015091"/>
                <a:gd name="connsiteY155" fmla="*/ 474574 h 1122789"/>
                <a:gd name="connsiteX156" fmla="*/ 170371 w 1015091"/>
                <a:gd name="connsiteY156" fmla="*/ 477242 h 1122789"/>
                <a:gd name="connsiteX157" fmla="*/ 172045 w 1015091"/>
                <a:gd name="connsiteY157" fmla="*/ 470423 h 1122789"/>
                <a:gd name="connsiteX158" fmla="*/ 173521 w 1015091"/>
                <a:gd name="connsiteY158" fmla="*/ 456982 h 1122789"/>
                <a:gd name="connsiteX159" fmla="*/ 176868 w 1015091"/>
                <a:gd name="connsiteY159" fmla="*/ 440775 h 1122789"/>
                <a:gd name="connsiteX160" fmla="*/ 187598 w 1015091"/>
                <a:gd name="connsiteY160" fmla="*/ 433165 h 1122789"/>
                <a:gd name="connsiteX161" fmla="*/ 197934 w 1015091"/>
                <a:gd name="connsiteY161" fmla="*/ 441170 h 1122789"/>
                <a:gd name="connsiteX162" fmla="*/ 205218 w 1015091"/>
                <a:gd name="connsiteY162" fmla="*/ 447001 h 1122789"/>
                <a:gd name="connsiteX163" fmla="*/ 211616 w 1015091"/>
                <a:gd name="connsiteY163" fmla="*/ 452337 h 1122789"/>
                <a:gd name="connsiteX164" fmla="*/ 236226 w 1015091"/>
                <a:gd name="connsiteY164" fmla="*/ 465185 h 1122789"/>
                <a:gd name="connsiteX165" fmla="*/ 240951 w 1015091"/>
                <a:gd name="connsiteY165" fmla="*/ 464394 h 1122789"/>
                <a:gd name="connsiteX166" fmla="*/ 242033 w 1015091"/>
                <a:gd name="connsiteY166" fmla="*/ 459750 h 1122789"/>
                <a:gd name="connsiteX167" fmla="*/ 243215 w 1015091"/>
                <a:gd name="connsiteY167" fmla="*/ 416957 h 1122789"/>
                <a:gd name="connsiteX168" fmla="*/ 225791 w 1015091"/>
                <a:gd name="connsiteY168" fmla="*/ 385134 h 1122789"/>
                <a:gd name="connsiteX169" fmla="*/ 219688 w 1015091"/>
                <a:gd name="connsiteY169" fmla="*/ 378018 h 1122789"/>
                <a:gd name="connsiteX170" fmla="*/ 210731 w 1015091"/>
                <a:gd name="connsiteY170" fmla="*/ 350248 h 1122789"/>
                <a:gd name="connsiteX171" fmla="*/ 216046 w 1015091"/>
                <a:gd name="connsiteY171" fmla="*/ 335720 h 1122789"/>
                <a:gd name="connsiteX172" fmla="*/ 224315 w 1015091"/>
                <a:gd name="connsiteY172" fmla="*/ 326430 h 1122789"/>
                <a:gd name="connsiteX173" fmla="*/ 230123 w 1015091"/>
                <a:gd name="connsiteY173" fmla="*/ 318326 h 1122789"/>
                <a:gd name="connsiteX174" fmla="*/ 244987 w 1015091"/>
                <a:gd name="connsiteY174" fmla="*/ 300043 h 1122789"/>
                <a:gd name="connsiteX175" fmla="*/ 247152 w 1015091"/>
                <a:gd name="connsiteY175" fmla="*/ 297869 h 1122789"/>
                <a:gd name="connsiteX176" fmla="*/ 263985 w 1015091"/>
                <a:gd name="connsiteY176" fmla="*/ 268813 h 1122789"/>
                <a:gd name="connsiteX177" fmla="*/ 255913 w 1015091"/>
                <a:gd name="connsiteY177" fmla="*/ 254384 h 1122789"/>
                <a:gd name="connsiteX178" fmla="*/ 222937 w 1015091"/>
                <a:gd name="connsiteY178" fmla="*/ 252506 h 1122789"/>
                <a:gd name="connsiteX179" fmla="*/ 209057 w 1015091"/>
                <a:gd name="connsiteY179" fmla="*/ 265848 h 1122789"/>
                <a:gd name="connsiteX180" fmla="*/ 207384 w 1015091"/>
                <a:gd name="connsiteY180" fmla="*/ 270493 h 1122789"/>
                <a:gd name="connsiteX181" fmla="*/ 203741 w 1015091"/>
                <a:gd name="connsiteY181" fmla="*/ 275435 h 1122789"/>
                <a:gd name="connsiteX182" fmla="*/ 196359 w 1015091"/>
                <a:gd name="connsiteY182" fmla="*/ 289172 h 1122789"/>
                <a:gd name="connsiteX183" fmla="*/ 163382 w 1015091"/>
                <a:gd name="connsiteY183" fmla="*/ 275435 h 1122789"/>
                <a:gd name="connsiteX184" fmla="*/ 153637 w 1015091"/>
                <a:gd name="connsiteY184" fmla="*/ 265552 h 1122789"/>
                <a:gd name="connsiteX185" fmla="*/ 152357 w 1015091"/>
                <a:gd name="connsiteY185" fmla="*/ 263575 h 1122789"/>
                <a:gd name="connsiteX186" fmla="*/ 147829 w 1015091"/>
                <a:gd name="connsiteY186" fmla="*/ 257942 h 1122789"/>
                <a:gd name="connsiteX187" fmla="*/ 137395 w 1015091"/>
                <a:gd name="connsiteY187" fmla="*/ 252803 h 1122789"/>
                <a:gd name="connsiteX188" fmla="*/ 133162 w 1015091"/>
                <a:gd name="connsiteY188" fmla="*/ 251123 h 1122789"/>
                <a:gd name="connsiteX189" fmla="*/ 119086 w 1015091"/>
                <a:gd name="connsiteY189" fmla="*/ 215051 h 1122789"/>
                <a:gd name="connsiteX190" fmla="*/ 119381 w 1015091"/>
                <a:gd name="connsiteY190" fmla="*/ 206452 h 1122789"/>
                <a:gd name="connsiteX191" fmla="*/ 99300 w 1015091"/>
                <a:gd name="connsiteY191" fmla="*/ 170281 h 1122789"/>
                <a:gd name="connsiteX192" fmla="*/ 97134 w 1015091"/>
                <a:gd name="connsiteY192" fmla="*/ 169589 h 1122789"/>
                <a:gd name="connsiteX193" fmla="*/ 103237 w 1015091"/>
                <a:gd name="connsiteY193" fmla="*/ 162375 h 1122789"/>
                <a:gd name="connsiteX194" fmla="*/ 110325 w 1015091"/>
                <a:gd name="connsiteY194" fmla="*/ 153777 h 1122789"/>
                <a:gd name="connsiteX195" fmla="*/ 121547 w 1015091"/>
                <a:gd name="connsiteY195" fmla="*/ 141522 h 1122789"/>
                <a:gd name="connsiteX196" fmla="*/ 132276 w 1015091"/>
                <a:gd name="connsiteY196" fmla="*/ 143202 h 1122789"/>
                <a:gd name="connsiteX197" fmla="*/ 143006 w 1015091"/>
                <a:gd name="connsiteY197" fmla="*/ 146760 h 1122789"/>
                <a:gd name="connsiteX198" fmla="*/ 151275 w 1015091"/>
                <a:gd name="connsiteY198" fmla="*/ 147057 h 1122789"/>
                <a:gd name="connsiteX199" fmla="*/ 157279 w 1015091"/>
                <a:gd name="connsiteY199" fmla="*/ 147551 h 1122789"/>
                <a:gd name="connsiteX200" fmla="*/ 158953 w 1015091"/>
                <a:gd name="connsiteY200" fmla="*/ 148539 h 1122789"/>
                <a:gd name="connsiteX201" fmla="*/ 166828 w 1015091"/>
                <a:gd name="connsiteY201" fmla="*/ 151998 h 1122789"/>
                <a:gd name="connsiteX202" fmla="*/ 229040 w 1015091"/>
                <a:gd name="connsiteY202" fmla="*/ 152196 h 1122789"/>
                <a:gd name="connsiteX203" fmla="*/ 257291 w 1015091"/>
                <a:gd name="connsiteY203" fmla="*/ 141819 h 1122789"/>
                <a:gd name="connsiteX204" fmla="*/ 265461 w 1015091"/>
                <a:gd name="connsiteY204" fmla="*/ 136185 h 1122789"/>
                <a:gd name="connsiteX205" fmla="*/ 279439 w 1015091"/>
                <a:gd name="connsiteY205" fmla="*/ 130256 h 1122789"/>
                <a:gd name="connsiteX206" fmla="*/ 291744 w 1015091"/>
                <a:gd name="connsiteY206" fmla="*/ 132726 h 1122789"/>
                <a:gd name="connsiteX207" fmla="*/ 309463 w 1015091"/>
                <a:gd name="connsiteY207" fmla="*/ 135889 h 1122789"/>
                <a:gd name="connsiteX208" fmla="*/ 325409 w 1015091"/>
                <a:gd name="connsiteY208" fmla="*/ 132529 h 1122789"/>
                <a:gd name="connsiteX209" fmla="*/ 334466 w 1015091"/>
                <a:gd name="connsiteY209" fmla="*/ 130058 h 1122789"/>
                <a:gd name="connsiteX210" fmla="*/ 369706 w 1015091"/>
                <a:gd name="connsiteY210" fmla="*/ 124030 h 1122789"/>
                <a:gd name="connsiteX211" fmla="*/ 377876 w 1015091"/>
                <a:gd name="connsiteY211" fmla="*/ 119483 h 1122789"/>
                <a:gd name="connsiteX212" fmla="*/ 404553 w 1015091"/>
                <a:gd name="connsiteY212" fmla="*/ 103078 h 1122789"/>
                <a:gd name="connsiteX213" fmla="*/ 412329 w 1015091"/>
                <a:gd name="connsiteY213" fmla="*/ 99026 h 1122789"/>
                <a:gd name="connsiteX214" fmla="*/ 412428 w 1015091"/>
                <a:gd name="connsiteY214" fmla="*/ 102683 h 1122789"/>
                <a:gd name="connsiteX215" fmla="*/ 421582 w 1015091"/>
                <a:gd name="connsiteY215" fmla="*/ 117210 h 1122789"/>
                <a:gd name="connsiteX216" fmla="*/ 429260 w 1015091"/>
                <a:gd name="connsiteY216" fmla="*/ 118891 h 1122789"/>
                <a:gd name="connsiteX217" fmla="*/ 450326 w 1015091"/>
                <a:gd name="connsiteY217" fmla="*/ 111973 h 1122789"/>
                <a:gd name="connsiteX218" fmla="*/ 459382 w 1015091"/>
                <a:gd name="connsiteY218" fmla="*/ 108019 h 1122789"/>
                <a:gd name="connsiteX219" fmla="*/ 468635 w 1015091"/>
                <a:gd name="connsiteY219" fmla="*/ 107723 h 1122789"/>
                <a:gd name="connsiteX220" fmla="*/ 482318 w 1015091"/>
                <a:gd name="connsiteY220" fmla="*/ 107130 h 1122789"/>
                <a:gd name="connsiteX221" fmla="*/ 495804 w 1015091"/>
                <a:gd name="connsiteY221" fmla="*/ 101793 h 1122789"/>
                <a:gd name="connsiteX222" fmla="*/ 503482 w 1015091"/>
                <a:gd name="connsiteY222" fmla="*/ 98334 h 1122789"/>
                <a:gd name="connsiteX223" fmla="*/ 532422 w 1015091"/>
                <a:gd name="connsiteY223" fmla="*/ 84103 h 1122789"/>
                <a:gd name="connsiteX224" fmla="*/ 555161 w 1015091"/>
                <a:gd name="connsiteY224" fmla="*/ 75900 h 1122789"/>
                <a:gd name="connsiteX225" fmla="*/ 562741 w 1015091"/>
                <a:gd name="connsiteY225" fmla="*/ 75604 h 1122789"/>
                <a:gd name="connsiteX226" fmla="*/ 571895 w 1015091"/>
                <a:gd name="connsiteY226" fmla="*/ 75505 h 1122789"/>
                <a:gd name="connsiteX227" fmla="*/ 578884 w 1015091"/>
                <a:gd name="connsiteY227" fmla="*/ 78371 h 1122789"/>
                <a:gd name="connsiteX228" fmla="*/ 584692 w 1015091"/>
                <a:gd name="connsiteY228" fmla="*/ 84103 h 1122789"/>
                <a:gd name="connsiteX229" fmla="*/ 638734 w 1015091"/>
                <a:gd name="connsiteY229" fmla="*/ 97544 h 1122789"/>
                <a:gd name="connsiteX230" fmla="*/ 642081 w 1015091"/>
                <a:gd name="connsiteY230" fmla="*/ 97544 h 1122789"/>
                <a:gd name="connsiteX231" fmla="*/ 676730 w 1015091"/>
                <a:gd name="connsiteY231" fmla="*/ 79162 h 1122789"/>
                <a:gd name="connsiteX232" fmla="*/ 677813 w 1015091"/>
                <a:gd name="connsiteY232" fmla="*/ 77383 h 1122789"/>
                <a:gd name="connsiteX233" fmla="*/ 691693 w 1015091"/>
                <a:gd name="connsiteY233" fmla="*/ 70563 h 1122789"/>
                <a:gd name="connsiteX234" fmla="*/ 701438 w 1015091"/>
                <a:gd name="connsiteY234" fmla="*/ 71156 h 1122789"/>
                <a:gd name="connsiteX235" fmla="*/ 730772 w 1015091"/>
                <a:gd name="connsiteY235" fmla="*/ 70563 h 1122789"/>
                <a:gd name="connsiteX236" fmla="*/ 745341 w 1015091"/>
                <a:gd name="connsiteY236" fmla="*/ 63744 h 1122789"/>
                <a:gd name="connsiteX237" fmla="*/ 756661 w 1015091"/>
                <a:gd name="connsiteY237" fmla="*/ 58012 h 1122789"/>
                <a:gd name="connsiteX238" fmla="*/ 777431 w 1015091"/>
                <a:gd name="connsiteY238" fmla="*/ 54454 h 1122789"/>
                <a:gd name="connsiteX239" fmla="*/ 796331 w 1015091"/>
                <a:gd name="connsiteY239" fmla="*/ 47635 h 1122789"/>
                <a:gd name="connsiteX240" fmla="*/ 804009 w 1015091"/>
                <a:gd name="connsiteY240" fmla="*/ 43682 h 1122789"/>
                <a:gd name="connsiteX241" fmla="*/ 817790 w 1015091"/>
                <a:gd name="connsiteY241" fmla="*/ 43484 h 1122789"/>
                <a:gd name="connsiteX242" fmla="*/ 838954 w 1015091"/>
                <a:gd name="connsiteY242" fmla="*/ 42200 h 1122789"/>
                <a:gd name="connsiteX243" fmla="*/ 858346 w 1015091"/>
                <a:gd name="connsiteY243" fmla="*/ 26387 h 1122789"/>
                <a:gd name="connsiteX244" fmla="*/ 858886 w 1015091"/>
                <a:gd name="connsiteY244" fmla="*/ 25777 h 1122789"/>
                <a:gd name="connsiteX245" fmla="*/ 858885 w 1015091"/>
                <a:gd name="connsiteY245" fmla="*/ 25777 h 1122789"/>
                <a:gd name="connsiteX246" fmla="*/ 863070 w 1015091"/>
                <a:gd name="connsiteY246" fmla="*/ 21050 h 1122789"/>
                <a:gd name="connsiteX247" fmla="*/ 880198 w 1015091"/>
                <a:gd name="connsiteY247" fmla="*/ 10871 h 1122789"/>
                <a:gd name="connsiteX248" fmla="*/ 885022 w 1015091"/>
                <a:gd name="connsiteY248" fmla="*/ 10377 h 1122789"/>
                <a:gd name="connsiteX249" fmla="*/ 909139 w 1015091"/>
                <a:gd name="connsiteY249" fmla="*/ 3261 h 112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</a:cxnLst>
              <a:rect l="l" t="t" r="r" b="b"/>
              <a:pathLst>
                <a:path w="1015091" h="1122789">
                  <a:moveTo>
                    <a:pt x="912201" y="0"/>
                  </a:moveTo>
                  <a:lnTo>
                    <a:pt x="914201" y="590"/>
                  </a:lnTo>
                  <a:cubicBezTo>
                    <a:pt x="921196" y="3318"/>
                    <a:pt x="927646" y="6394"/>
                    <a:pt x="931614" y="8775"/>
                  </a:cubicBezTo>
                  <a:cubicBezTo>
                    <a:pt x="939552" y="13538"/>
                    <a:pt x="938361" y="17507"/>
                    <a:pt x="941139" y="23063"/>
                  </a:cubicBezTo>
                  <a:cubicBezTo>
                    <a:pt x="943917" y="28619"/>
                    <a:pt x="946695" y="36160"/>
                    <a:pt x="948282" y="42113"/>
                  </a:cubicBezTo>
                  <a:cubicBezTo>
                    <a:pt x="949870" y="48066"/>
                    <a:pt x="948283" y="52431"/>
                    <a:pt x="950664" y="58781"/>
                  </a:cubicBezTo>
                  <a:lnTo>
                    <a:pt x="952705" y="63146"/>
                  </a:lnTo>
                  <a:lnTo>
                    <a:pt x="952706" y="63146"/>
                  </a:lnTo>
                  <a:lnTo>
                    <a:pt x="1015091" y="87994"/>
                  </a:lnTo>
                  <a:lnTo>
                    <a:pt x="1014503" y="88900"/>
                  </a:lnTo>
                  <a:lnTo>
                    <a:pt x="1004513" y="104289"/>
                  </a:lnTo>
                  <a:cubicBezTo>
                    <a:pt x="1002507" y="110416"/>
                    <a:pt x="1002015" y="116618"/>
                    <a:pt x="1001966" y="122646"/>
                  </a:cubicBezTo>
                  <a:cubicBezTo>
                    <a:pt x="1001670" y="139644"/>
                    <a:pt x="1001670" y="156643"/>
                    <a:pt x="1001769" y="173641"/>
                  </a:cubicBezTo>
                  <a:lnTo>
                    <a:pt x="1001966" y="198645"/>
                  </a:lnTo>
                  <a:cubicBezTo>
                    <a:pt x="1001966" y="201116"/>
                    <a:pt x="1002064" y="204179"/>
                    <a:pt x="1002360" y="207342"/>
                  </a:cubicBezTo>
                  <a:cubicBezTo>
                    <a:pt x="1002950" y="213173"/>
                    <a:pt x="1003639" y="223154"/>
                    <a:pt x="1001769" y="226416"/>
                  </a:cubicBezTo>
                  <a:cubicBezTo>
                    <a:pt x="998619" y="231950"/>
                    <a:pt x="985527" y="239165"/>
                    <a:pt x="978439" y="240351"/>
                  </a:cubicBezTo>
                  <a:cubicBezTo>
                    <a:pt x="975191" y="240944"/>
                    <a:pt x="972632" y="240944"/>
                    <a:pt x="970171" y="241042"/>
                  </a:cubicBezTo>
                  <a:cubicBezTo>
                    <a:pt x="963772" y="241339"/>
                    <a:pt x="957177" y="241537"/>
                    <a:pt x="948908" y="247466"/>
                  </a:cubicBezTo>
                  <a:cubicBezTo>
                    <a:pt x="943888" y="250925"/>
                    <a:pt x="937785" y="256163"/>
                    <a:pt x="936604" y="263674"/>
                  </a:cubicBezTo>
                  <a:cubicBezTo>
                    <a:pt x="935718" y="268615"/>
                    <a:pt x="937293" y="273853"/>
                    <a:pt x="940935" y="278795"/>
                  </a:cubicBezTo>
                  <a:cubicBezTo>
                    <a:pt x="944676" y="284033"/>
                    <a:pt x="953732" y="288678"/>
                    <a:pt x="964166" y="293817"/>
                  </a:cubicBezTo>
                  <a:lnTo>
                    <a:pt x="967907" y="295694"/>
                  </a:lnTo>
                  <a:cubicBezTo>
                    <a:pt x="976274" y="300043"/>
                    <a:pt x="983361" y="301427"/>
                    <a:pt x="991335" y="302909"/>
                  </a:cubicBezTo>
                  <a:cubicBezTo>
                    <a:pt x="992221" y="309333"/>
                    <a:pt x="992319" y="319512"/>
                    <a:pt x="991335" y="324454"/>
                  </a:cubicBezTo>
                  <a:cubicBezTo>
                    <a:pt x="990646" y="328209"/>
                    <a:pt x="989760" y="328901"/>
                    <a:pt x="987003" y="331569"/>
                  </a:cubicBezTo>
                  <a:cubicBezTo>
                    <a:pt x="985527" y="332953"/>
                    <a:pt x="983755" y="334633"/>
                    <a:pt x="981885" y="336906"/>
                  </a:cubicBezTo>
                  <a:cubicBezTo>
                    <a:pt x="976274" y="343725"/>
                    <a:pt x="970564" y="351137"/>
                    <a:pt x="965150" y="358450"/>
                  </a:cubicBezTo>
                  <a:cubicBezTo>
                    <a:pt x="963182" y="361119"/>
                    <a:pt x="961705" y="364183"/>
                    <a:pt x="960524" y="366950"/>
                  </a:cubicBezTo>
                  <a:cubicBezTo>
                    <a:pt x="959244" y="370013"/>
                    <a:pt x="957965" y="372978"/>
                    <a:pt x="956291" y="374065"/>
                  </a:cubicBezTo>
                  <a:cubicBezTo>
                    <a:pt x="952550" y="377030"/>
                    <a:pt x="945266" y="374658"/>
                    <a:pt x="937588" y="372385"/>
                  </a:cubicBezTo>
                  <a:cubicBezTo>
                    <a:pt x="928729" y="369618"/>
                    <a:pt x="918688" y="366554"/>
                    <a:pt x="909140" y="369717"/>
                  </a:cubicBezTo>
                  <a:cubicBezTo>
                    <a:pt x="898213" y="373472"/>
                    <a:pt x="890437" y="389186"/>
                    <a:pt x="893488" y="400848"/>
                  </a:cubicBezTo>
                  <a:cubicBezTo>
                    <a:pt x="895359" y="407667"/>
                    <a:pt x="900281" y="411126"/>
                    <a:pt x="904316" y="413992"/>
                  </a:cubicBezTo>
                  <a:cubicBezTo>
                    <a:pt x="908451" y="417056"/>
                    <a:pt x="910026" y="418439"/>
                    <a:pt x="910420" y="421305"/>
                  </a:cubicBezTo>
                  <a:cubicBezTo>
                    <a:pt x="911010" y="425061"/>
                    <a:pt x="908746" y="432374"/>
                    <a:pt x="907073" y="437711"/>
                  </a:cubicBezTo>
                  <a:cubicBezTo>
                    <a:pt x="906088" y="440577"/>
                    <a:pt x="905399" y="443344"/>
                    <a:pt x="904809" y="445716"/>
                  </a:cubicBezTo>
                  <a:cubicBezTo>
                    <a:pt x="903726" y="450460"/>
                    <a:pt x="901856" y="452634"/>
                    <a:pt x="899001" y="455994"/>
                  </a:cubicBezTo>
                  <a:cubicBezTo>
                    <a:pt x="897032" y="458168"/>
                    <a:pt x="895162" y="460540"/>
                    <a:pt x="893292" y="463604"/>
                  </a:cubicBezTo>
                  <a:cubicBezTo>
                    <a:pt x="891224" y="466766"/>
                    <a:pt x="890142" y="469336"/>
                    <a:pt x="888960" y="471807"/>
                  </a:cubicBezTo>
                  <a:cubicBezTo>
                    <a:pt x="887188" y="475463"/>
                    <a:pt x="886204" y="477637"/>
                    <a:pt x="882562" y="480998"/>
                  </a:cubicBezTo>
                  <a:cubicBezTo>
                    <a:pt x="881085" y="482480"/>
                    <a:pt x="879806" y="483567"/>
                    <a:pt x="878821" y="484654"/>
                  </a:cubicBezTo>
                  <a:cubicBezTo>
                    <a:pt x="878329" y="485247"/>
                    <a:pt x="877738" y="485741"/>
                    <a:pt x="877148" y="486236"/>
                  </a:cubicBezTo>
                  <a:cubicBezTo>
                    <a:pt x="876065" y="485445"/>
                    <a:pt x="874392" y="484358"/>
                    <a:pt x="873014" y="483271"/>
                  </a:cubicBezTo>
                  <a:cubicBezTo>
                    <a:pt x="868289" y="480306"/>
                    <a:pt x="864843" y="476056"/>
                    <a:pt x="861103" y="471708"/>
                  </a:cubicBezTo>
                  <a:cubicBezTo>
                    <a:pt x="858150" y="468348"/>
                    <a:pt x="855295" y="465185"/>
                    <a:pt x="852046" y="462121"/>
                  </a:cubicBezTo>
                  <a:cubicBezTo>
                    <a:pt x="847420" y="457872"/>
                    <a:pt x="842203" y="454018"/>
                    <a:pt x="837281" y="450361"/>
                  </a:cubicBezTo>
                  <a:cubicBezTo>
                    <a:pt x="833442" y="447396"/>
                    <a:pt x="829701" y="444629"/>
                    <a:pt x="826059" y="441664"/>
                  </a:cubicBezTo>
                  <a:cubicBezTo>
                    <a:pt x="806569" y="425258"/>
                    <a:pt x="791803" y="429014"/>
                    <a:pt x="774675" y="433362"/>
                  </a:cubicBezTo>
                  <a:cubicBezTo>
                    <a:pt x="771624" y="434054"/>
                    <a:pt x="768375" y="434944"/>
                    <a:pt x="765028" y="435635"/>
                  </a:cubicBezTo>
                  <a:lnTo>
                    <a:pt x="759516" y="436525"/>
                  </a:lnTo>
                  <a:lnTo>
                    <a:pt x="759417" y="442257"/>
                  </a:lnTo>
                  <a:cubicBezTo>
                    <a:pt x="759122" y="444826"/>
                    <a:pt x="755185" y="458069"/>
                    <a:pt x="754299" y="460046"/>
                  </a:cubicBezTo>
                  <a:cubicBezTo>
                    <a:pt x="753019" y="462714"/>
                    <a:pt x="750263" y="464691"/>
                    <a:pt x="747211" y="467063"/>
                  </a:cubicBezTo>
                  <a:cubicBezTo>
                    <a:pt x="744455" y="469237"/>
                    <a:pt x="741403" y="471510"/>
                    <a:pt x="738647" y="474771"/>
                  </a:cubicBezTo>
                  <a:lnTo>
                    <a:pt x="737072" y="476452"/>
                  </a:lnTo>
                  <a:cubicBezTo>
                    <a:pt x="729000" y="485445"/>
                    <a:pt x="718172" y="497996"/>
                    <a:pt x="715416" y="510053"/>
                  </a:cubicBezTo>
                  <a:cubicBezTo>
                    <a:pt x="712168" y="524284"/>
                    <a:pt x="713251" y="550079"/>
                    <a:pt x="725752" y="562630"/>
                  </a:cubicBezTo>
                  <a:cubicBezTo>
                    <a:pt x="730083" y="566781"/>
                    <a:pt x="735005" y="569746"/>
                    <a:pt x="739927" y="572513"/>
                  </a:cubicBezTo>
                  <a:cubicBezTo>
                    <a:pt x="748097" y="577158"/>
                    <a:pt x="752724" y="580024"/>
                    <a:pt x="753708" y="585953"/>
                  </a:cubicBezTo>
                  <a:cubicBezTo>
                    <a:pt x="754496" y="590598"/>
                    <a:pt x="752527" y="594749"/>
                    <a:pt x="749278" y="600975"/>
                  </a:cubicBezTo>
                  <a:cubicBezTo>
                    <a:pt x="746030" y="607103"/>
                    <a:pt x="742388" y="614021"/>
                    <a:pt x="742388" y="622915"/>
                  </a:cubicBezTo>
                  <a:cubicBezTo>
                    <a:pt x="742388" y="640309"/>
                    <a:pt x="748688" y="651773"/>
                    <a:pt x="762272" y="659086"/>
                  </a:cubicBezTo>
                  <a:cubicBezTo>
                    <a:pt x="768277" y="662348"/>
                    <a:pt x="774478" y="663237"/>
                    <a:pt x="779892" y="664127"/>
                  </a:cubicBezTo>
                  <a:cubicBezTo>
                    <a:pt x="781959" y="664522"/>
                    <a:pt x="783928" y="664818"/>
                    <a:pt x="785995" y="665313"/>
                  </a:cubicBezTo>
                  <a:cubicBezTo>
                    <a:pt x="787866" y="665708"/>
                    <a:pt x="789638" y="666004"/>
                    <a:pt x="790917" y="666202"/>
                  </a:cubicBezTo>
                  <a:cubicBezTo>
                    <a:pt x="791016" y="667289"/>
                    <a:pt x="791213" y="668475"/>
                    <a:pt x="791213" y="669365"/>
                  </a:cubicBezTo>
                  <a:cubicBezTo>
                    <a:pt x="791508" y="674701"/>
                    <a:pt x="788752" y="678654"/>
                    <a:pt x="784223" y="684485"/>
                  </a:cubicBezTo>
                  <a:cubicBezTo>
                    <a:pt x="780483" y="689427"/>
                    <a:pt x="776053" y="694961"/>
                    <a:pt x="774675" y="702472"/>
                  </a:cubicBezTo>
                  <a:cubicBezTo>
                    <a:pt x="773199" y="709489"/>
                    <a:pt x="773199" y="715715"/>
                    <a:pt x="773100" y="721645"/>
                  </a:cubicBezTo>
                  <a:cubicBezTo>
                    <a:pt x="772903" y="731231"/>
                    <a:pt x="772805" y="739533"/>
                    <a:pt x="767489" y="748823"/>
                  </a:cubicBezTo>
                  <a:cubicBezTo>
                    <a:pt x="766406" y="750799"/>
                    <a:pt x="764339" y="752677"/>
                    <a:pt x="762272" y="754752"/>
                  </a:cubicBezTo>
                  <a:cubicBezTo>
                    <a:pt x="759417" y="757618"/>
                    <a:pt x="755874" y="760978"/>
                    <a:pt x="753905" y="765821"/>
                  </a:cubicBezTo>
                  <a:cubicBezTo>
                    <a:pt x="751838" y="770268"/>
                    <a:pt x="752133" y="774815"/>
                    <a:pt x="752428" y="778866"/>
                  </a:cubicBezTo>
                  <a:cubicBezTo>
                    <a:pt x="752527" y="781436"/>
                    <a:pt x="752822" y="783808"/>
                    <a:pt x="752330" y="785587"/>
                  </a:cubicBezTo>
                  <a:cubicBezTo>
                    <a:pt x="750853" y="790825"/>
                    <a:pt x="748392" y="796557"/>
                    <a:pt x="746030" y="802091"/>
                  </a:cubicBezTo>
                  <a:cubicBezTo>
                    <a:pt x="744553" y="805451"/>
                    <a:pt x="743274" y="808614"/>
                    <a:pt x="742093" y="811677"/>
                  </a:cubicBezTo>
                  <a:cubicBezTo>
                    <a:pt x="740124" y="816915"/>
                    <a:pt x="737663" y="822746"/>
                    <a:pt x="734119" y="825810"/>
                  </a:cubicBezTo>
                  <a:cubicBezTo>
                    <a:pt x="726441" y="832629"/>
                    <a:pt x="706655" y="834507"/>
                    <a:pt x="690512" y="834606"/>
                  </a:cubicBezTo>
                  <a:cubicBezTo>
                    <a:pt x="686771" y="834606"/>
                    <a:pt x="683030" y="834507"/>
                    <a:pt x="679191" y="834309"/>
                  </a:cubicBezTo>
                  <a:cubicBezTo>
                    <a:pt x="656846" y="833321"/>
                    <a:pt x="629087" y="832333"/>
                    <a:pt x="617176" y="859214"/>
                  </a:cubicBezTo>
                  <a:cubicBezTo>
                    <a:pt x="612254" y="870085"/>
                    <a:pt x="603690" y="878782"/>
                    <a:pt x="592370" y="884613"/>
                  </a:cubicBezTo>
                  <a:cubicBezTo>
                    <a:pt x="581739" y="889950"/>
                    <a:pt x="569139" y="890839"/>
                    <a:pt x="555653" y="891728"/>
                  </a:cubicBezTo>
                  <a:cubicBezTo>
                    <a:pt x="546597" y="892321"/>
                    <a:pt x="537442" y="892914"/>
                    <a:pt x="528780" y="894891"/>
                  </a:cubicBezTo>
                  <a:cubicBezTo>
                    <a:pt x="523661" y="896077"/>
                    <a:pt x="518936" y="897856"/>
                    <a:pt x="514211" y="900327"/>
                  </a:cubicBezTo>
                  <a:cubicBezTo>
                    <a:pt x="510864" y="902204"/>
                    <a:pt x="507518" y="904181"/>
                    <a:pt x="504466" y="906948"/>
                  </a:cubicBezTo>
                  <a:cubicBezTo>
                    <a:pt x="491768" y="918412"/>
                    <a:pt x="484582" y="934027"/>
                    <a:pt x="477888" y="949049"/>
                  </a:cubicBezTo>
                  <a:cubicBezTo>
                    <a:pt x="472966" y="960118"/>
                    <a:pt x="468340" y="970594"/>
                    <a:pt x="461646" y="979192"/>
                  </a:cubicBezTo>
                  <a:cubicBezTo>
                    <a:pt x="451507" y="992237"/>
                    <a:pt x="437726" y="1001230"/>
                    <a:pt x="416759" y="1008445"/>
                  </a:cubicBezTo>
                  <a:cubicBezTo>
                    <a:pt x="409278" y="1011113"/>
                    <a:pt x="401501" y="1013386"/>
                    <a:pt x="393823" y="1015758"/>
                  </a:cubicBezTo>
                  <a:cubicBezTo>
                    <a:pt x="389492" y="1017043"/>
                    <a:pt x="385259" y="1018328"/>
                    <a:pt x="381026" y="1019711"/>
                  </a:cubicBezTo>
                  <a:lnTo>
                    <a:pt x="370001" y="1023269"/>
                  </a:lnTo>
                  <a:cubicBezTo>
                    <a:pt x="363603" y="1025344"/>
                    <a:pt x="357205" y="1027519"/>
                    <a:pt x="350708" y="1029396"/>
                  </a:cubicBezTo>
                  <a:cubicBezTo>
                    <a:pt x="344014" y="1031472"/>
                    <a:pt x="336631" y="1032855"/>
                    <a:pt x="329347" y="1034338"/>
                  </a:cubicBezTo>
                  <a:cubicBezTo>
                    <a:pt x="317141" y="1036809"/>
                    <a:pt x="304541" y="1039378"/>
                    <a:pt x="293221" y="1044319"/>
                  </a:cubicBezTo>
                  <a:cubicBezTo>
                    <a:pt x="276191" y="1052028"/>
                    <a:pt x="262115" y="1066852"/>
                    <a:pt x="249613" y="1080095"/>
                  </a:cubicBezTo>
                  <a:lnTo>
                    <a:pt x="243116" y="1086914"/>
                  </a:lnTo>
                  <a:cubicBezTo>
                    <a:pt x="235635" y="1094722"/>
                    <a:pt x="230319" y="1094623"/>
                    <a:pt x="218802" y="1094327"/>
                  </a:cubicBezTo>
                  <a:cubicBezTo>
                    <a:pt x="216637" y="1094129"/>
                    <a:pt x="214668" y="1094030"/>
                    <a:pt x="211912" y="1094129"/>
                  </a:cubicBezTo>
                  <a:lnTo>
                    <a:pt x="193898" y="1094129"/>
                  </a:lnTo>
                  <a:cubicBezTo>
                    <a:pt x="181101" y="1094327"/>
                    <a:pt x="168304" y="1094327"/>
                    <a:pt x="155507" y="1094129"/>
                  </a:cubicBezTo>
                  <a:lnTo>
                    <a:pt x="150979" y="1094030"/>
                  </a:lnTo>
                  <a:cubicBezTo>
                    <a:pt x="141234" y="1093635"/>
                    <a:pt x="134048" y="1093437"/>
                    <a:pt x="124598" y="1104506"/>
                  </a:cubicBezTo>
                  <a:cubicBezTo>
                    <a:pt x="118298" y="1111918"/>
                    <a:pt x="116723" y="1117255"/>
                    <a:pt x="116034" y="1122789"/>
                  </a:cubicBezTo>
                  <a:cubicBezTo>
                    <a:pt x="113967" y="1120220"/>
                    <a:pt x="111900" y="1116662"/>
                    <a:pt x="110325" y="1113598"/>
                  </a:cubicBezTo>
                  <a:cubicBezTo>
                    <a:pt x="109341" y="1111720"/>
                    <a:pt x="108356" y="1109843"/>
                    <a:pt x="107273" y="1108261"/>
                  </a:cubicBezTo>
                  <a:cubicBezTo>
                    <a:pt x="100875" y="1098082"/>
                    <a:pt x="98119" y="1095611"/>
                    <a:pt x="85913" y="1094129"/>
                  </a:cubicBezTo>
                  <a:cubicBezTo>
                    <a:pt x="79810" y="1093437"/>
                    <a:pt x="74002" y="1093734"/>
                    <a:pt x="68391" y="1094030"/>
                  </a:cubicBezTo>
                  <a:cubicBezTo>
                    <a:pt x="58646" y="1094623"/>
                    <a:pt x="50968" y="1094920"/>
                    <a:pt x="44668" y="1090373"/>
                  </a:cubicBezTo>
                  <a:cubicBezTo>
                    <a:pt x="40730" y="1087507"/>
                    <a:pt x="38761" y="1084444"/>
                    <a:pt x="36596" y="1081281"/>
                  </a:cubicBezTo>
                  <a:cubicBezTo>
                    <a:pt x="32363" y="1075055"/>
                    <a:pt x="27540" y="1067841"/>
                    <a:pt x="12282" y="1067346"/>
                  </a:cubicBezTo>
                  <a:cubicBezTo>
                    <a:pt x="8935" y="1067149"/>
                    <a:pt x="5490" y="1067149"/>
                    <a:pt x="2044" y="1067149"/>
                  </a:cubicBezTo>
                  <a:cubicBezTo>
                    <a:pt x="1158" y="1063986"/>
                    <a:pt x="371" y="1060923"/>
                    <a:pt x="273" y="1057859"/>
                  </a:cubicBezTo>
                  <a:cubicBezTo>
                    <a:pt x="-613" y="1046098"/>
                    <a:pt x="666" y="1036413"/>
                    <a:pt x="4013" y="1027222"/>
                  </a:cubicBezTo>
                  <a:cubicBezTo>
                    <a:pt x="8541" y="1014869"/>
                    <a:pt x="12577" y="1010125"/>
                    <a:pt x="23897" y="1003701"/>
                  </a:cubicBezTo>
                  <a:lnTo>
                    <a:pt x="25276" y="1003009"/>
                  </a:lnTo>
                  <a:cubicBezTo>
                    <a:pt x="33643" y="998167"/>
                    <a:pt x="40927" y="994115"/>
                    <a:pt x="42699" y="986011"/>
                  </a:cubicBezTo>
                  <a:cubicBezTo>
                    <a:pt x="44274" y="978697"/>
                    <a:pt x="40238" y="972076"/>
                    <a:pt x="37186" y="967629"/>
                  </a:cubicBezTo>
                  <a:lnTo>
                    <a:pt x="35119" y="964960"/>
                  </a:lnTo>
                  <a:cubicBezTo>
                    <a:pt x="29607" y="957054"/>
                    <a:pt x="24685" y="950235"/>
                    <a:pt x="23011" y="942230"/>
                  </a:cubicBezTo>
                  <a:cubicBezTo>
                    <a:pt x="20551" y="929777"/>
                    <a:pt x="20747" y="924935"/>
                    <a:pt x="26654" y="919005"/>
                  </a:cubicBezTo>
                  <a:cubicBezTo>
                    <a:pt x="32658" y="912878"/>
                    <a:pt x="41222" y="912186"/>
                    <a:pt x="51263" y="911296"/>
                  </a:cubicBezTo>
                  <a:cubicBezTo>
                    <a:pt x="61107" y="910407"/>
                    <a:pt x="72328" y="909419"/>
                    <a:pt x="81483" y="902501"/>
                  </a:cubicBezTo>
                  <a:cubicBezTo>
                    <a:pt x="90736" y="895385"/>
                    <a:pt x="93098" y="889851"/>
                    <a:pt x="91327" y="878980"/>
                  </a:cubicBezTo>
                  <a:lnTo>
                    <a:pt x="91031" y="877003"/>
                  </a:lnTo>
                  <a:lnTo>
                    <a:pt x="89752" y="875619"/>
                  </a:lnTo>
                  <a:cubicBezTo>
                    <a:pt x="87980" y="873445"/>
                    <a:pt x="86995" y="871073"/>
                    <a:pt x="86700" y="869789"/>
                  </a:cubicBezTo>
                  <a:lnTo>
                    <a:pt x="87291" y="857732"/>
                  </a:lnTo>
                  <a:lnTo>
                    <a:pt x="87094" y="856743"/>
                  </a:lnTo>
                  <a:cubicBezTo>
                    <a:pt x="86109" y="851901"/>
                    <a:pt x="83649" y="847453"/>
                    <a:pt x="81286" y="843105"/>
                  </a:cubicBezTo>
                  <a:cubicBezTo>
                    <a:pt x="79514" y="839844"/>
                    <a:pt x="77841" y="836483"/>
                    <a:pt x="77250" y="834210"/>
                  </a:cubicBezTo>
                  <a:cubicBezTo>
                    <a:pt x="73903" y="819584"/>
                    <a:pt x="71541" y="816817"/>
                    <a:pt x="61796" y="809997"/>
                  </a:cubicBezTo>
                  <a:cubicBezTo>
                    <a:pt x="60221" y="808614"/>
                    <a:pt x="58252" y="807329"/>
                    <a:pt x="55889" y="805550"/>
                  </a:cubicBezTo>
                  <a:cubicBezTo>
                    <a:pt x="50377" y="801498"/>
                    <a:pt x="43979" y="793394"/>
                    <a:pt x="43388" y="787761"/>
                  </a:cubicBezTo>
                  <a:cubicBezTo>
                    <a:pt x="43093" y="784796"/>
                    <a:pt x="44077" y="782029"/>
                    <a:pt x="46439" y="779262"/>
                  </a:cubicBezTo>
                  <a:cubicBezTo>
                    <a:pt x="54118" y="769873"/>
                    <a:pt x="74199" y="763350"/>
                    <a:pt x="85027" y="762461"/>
                  </a:cubicBezTo>
                  <a:lnTo>
                    <a:pt x="90047" y="762066"/>
                  </a:lnTo>
                  <a:lnTo>
                    <a:pt x="91425" y="757421"/>
                  </a:lnTo>
                  <a:cubicBezTo>
                    <a:pt x="97725" y="736864"/>
                    <a:pt x="85224" y="725598"/>
                    <a:pt x="74002" y="715517"/>
                  </a:cubicBezTo>
                  <a:lnTo>
                    <a:pt x="71442" y="713244"/>
                  </a:lnTo>
                  <a:cubicBezTo>
                    <a:pt x="65438" y="708006"/>
                    <a:pt x="65438" y="708006"/>
                    <a:pt x="65339" y="699112"/>
                  </a:cubicBezTo>
                  <a:cubicBezTo>
                    <a:pt x="65339" y="696542"/>
                    <a:pt x="65438" y="693577"/>
                    <a:pt x="65733" y="690711"/>
                  </a:cubicBezTo>
                  <a:cubicBezTo>
                    <a:pt x="66225" y="684881"/>
                    <a:pt x="66816" y="679050"/>
                    <a:pt x="65635" y="673416"/>
                  </a:cubicBezTo>
                  <a:cubicBezTo>
                    <a:pt x="62977" y="659482"/>
                    <a:pt x="51657" y="651674"/>
                    <a:pt x="41813" y="644855"/>
                  </a:cubicBezTo>
                  <a:cubicBezTo>
                    <a:pt x="34824" y="640012"/>
                    <a:pt x="28327" y="635565"/>
                    <a:pt x="25079" y="629537"/>
                  </a:cubicBezTo>
                  <a:cubicBezTo>
                    <a:pt x="20846" y="621828"/>
                    <a:pt x="20058" y="609376"/>
                    <a:pt x="23011" y="600679"/>
                  </a:cubicBezTo>
                  <a:cubicBezTo>
                    <a:pt x="24783" y="595243"/>
                    <a:pt x="27736" y="591685"/>
                    <a:pt x="31772" y="589907"/>
                  </a:cubicBezTo>
                  <a:cubicBezTo>
                    <a:pt x="34529" y="588622"/>
                    <a:pt x="37580" y="587930"/>
                    <a:pt x="40730" y="587040"/>
                  </a:cubicBezTo>
                  <a:cubicBezTo>
                    <a:pt x="44864" y="585855"/>
                    <a:pt x="49491" y="584669"/>
                    <a:pt x="54118" y="582494"/>
                  </a:cubicBezTo>
                  <a:cubicBezTo>
                    <a:pt x="57957" y="580617"/>
                    <a:pt x="61992" y="579134"/>
                    <a:pt x="66225" y="577553"/>
                  </a:cubicBezTo>
                  <a:cubicBezTo>
                    <a:pt x="76167" y="573797"/>
                    <a:pt x="87881" y="569548"/>
                    <a:pt x="96248" y="560456"/>
                  </a:cubicBezTo>
                  <a:cubicBezTo>
                    <a:pt x="109144" y="546620"/>
                    <a:pt x="108750" y="532388"/>
                    <a:pt x="108455" y="517465"/>
                  </a:cubicBezTo>
                  <a:cubicBezTo>
                    <a:pt x="108356" y="514995"/>
                    <a:pt x="108356" y="512326"/>
                    <a:pt x="108356" y="509757"/>
                  </a:cubicBezTo>
                  <a:cubicBezTo>
                    <a:pt x="108356" y="506792"/>
                    <a:pt x="108061" y="503234"/>
                    <a:pt x="107766" y="499479"/>
                  </a:cubicBezTo>
                  <a:cubicBezTo>
                    <a:pt x="106584" y="485050"/>
                    <a:pt x="106092" y="472103"/>
                    <a:pt x="113278" y="470522"/>
                  </a:cubicBezTo>
                  <a:cubicBezTo>
                    <a:pt x="127059" y="467458"/>
                    <a:pt x="144286" y="471411"/>
                    <a:pt x="158264" y="474574"/>
                  </a:cubicBezTo>
                  <a:lnTo>
                    <a:pt x="170371" y="477242"/>
                  </a:lnTo>
                  <a:lnTo>
                    <a:pt x="172045" y="470423"/>
                  </a:lnTo>
                  <a:cubicBezTo>
                    <a:pt x="173226" y="466075"/>
                    <a:pt x="173423" y="461331"/>
                    <a:pt x="173521" y="456982"/>
                  </a:cubicBezTo>
                  <a:cubicBezTo>
                    <a:pt x="173620" y="450657"/>
                    <a:pt x="173915" y="444629"/>
                    <a:pt x="176868" y="440775"/>
                  </a:cubicBezTo>
                  <a:cubicBezTo>
                    <a:pt x="179034" y="437711"/>
                    <a:pt x="186023" y="433165"/>
                    <a:pt x="187598" y="433165"/>
                  </a:cubicBezTo>
                  <a:cubicBezTo>
                    <a:pt x="189468" y="433955"/>
                    <a:pt x="194981" y="438699"/>
                    <a:pt x="197934" y="441170"/>
                  </a:cubicBezTo>
                  <a:cubicBezTo>
                    <a:pt x="200788" y="443641"/>
                    <a:pt x="203446" y="445815"/>
                    <a:pt x="205218" y="447001"/>
                  </a:cubicBezTo>
                  <a:cubicBezTo>
                    <a:pt x="206891" y="448187"/>
                    <a:pt x="209057" y="450163"/>
                    <a:pt x="211616" y="452337"/>
                  </a:cubicBezTo>
                  <a:cubicBezTo>
                    <a:pt x="218802" y="459058"/>
                    <a:pt x="226973" y="466766"/>
                    <a:pt x="236226" y="465185"/>
                  </a:cubicBezTo>
                  <a:lnTo>
                    <a:pt x="240951" y="464394"/>
                  </a:lnTo>
                  <a:lnTo>
                    <a:pt x="242033" y="459750"/>
                  </a:lnTo>
                  <a:cubicBezTo>
                    <a:pt x="245085" y="447594"/>
                    <a:pt x="244790" y="429014"/>
                    <a:pt x="243215" y="416957"/>
                  </a:cubicBezTo>
                  <a:cubicBezTo>
                    <a:pt x="241344" y="402824"/>
                    <a:pt x="233469" y="393831"/>
                    <a:pt x="225791" y="385134"/>
                  </a:cubicBezTo>
                  <a:cubicBezTo>
                    <a:pt x="223724" y="382762"/>
                    <a:pt x="221755" y="380489"/>
                    <a:pt x="219688" y="378018"/>
                  </a:cubicBezTo>
                  <a:cubicBezTo>
                    <a:pt x="211616" y="367740"/>
                    <a:pt x="210731" y="364084"/>
                    <a:pt x="210731" y="350248"/>
                  </a:cubicBezTo>
                  <a:cubicBezTo>
                    <a:pt x="210731" y="341156"/>
                    <a:pt x="211912" y="339970"/>
                    <a:pt x="216046" y="335720"/>
                  </a:cubicBezTo>
                  <a:cubicBezTo>
                    <a:pt x="218409" y="333447"/>
                    <a:pt x="221165" y="330680"/>
                    <a:pt x="224315" y="326430"/>
                  </a:cubicBezTo>
                  <a:cubicBezTo>
                    <a:pt x="226382" y="323663"/>
                    <a:pt x="228252" y="320896"/>
                    <a:pt x="230123" y="318326"/>
                  </a:cubicBezTo>
                  <a:cubicBezTo>
                    <a:pt x="234651" y="311902"/>
                    <a:pt x="238982" y="305874"/>
                    <a:pt x="244987" y="300043"/>
                  </a:cubicBezTo>
                  <a:lnTo>
                    <a:pt x="247152" y="297869"/>
                  </a:lnTo>
                  <a:cubicBezTo>
                    <a:pt x="254240" y="291050"/>
                    <a:pt x="264871" y="280673"/>
                    <a:pt x="263985" y="268813"/>
                  </a:cubicBezTo>
                  <a:cubicBezTo>
                    <a:pt x="263591" y="262686"/>
                    <a:pt x="260835" y="257744"/>
                    <a:pt x="255913" y="254384"/>
                  </a:cubicBezTo>
                  <a:cubicBezTo>
                    <a:pt x="246168" y="247763"/>
                    <a:pt x="230615" y="250036"/>
                    <a:pt x="222937" y="252506"/>
                  </a:cubicBezTo>
                  <a:cubicBezTo>
                    <a:pt x="213290" y="255570"/>
                    <a:pt x="210731" y="259523"/>
                    <a:pt x="209057" y="265848"/>
                  </a:cubicBezTo>
                  <a:cubicBezTo>
                    <a:pt x="208860" y="267528"/>
                    <a:pt x="208565" y="268813"/>
                    <a:pt x="207384" y="270493"/>
                  </a:cubicBezTo>
                  <a:cubicBezTo>
                    <a:pt x="206202" y="272272"/>
                    <a:pt x="204923" y="273853"/>
                    <a:pt x="203741" y="275435"/>
                  </a:cubicBezTo>
                  <a:cubicBezTo>
                    <a:pt x="200985" y="279289"/>
                    <a:pt x="197737" y="283341"/>
                    <a:pt x="196359" y="289172"/>
                  </a:cubicBezTo>
                  <a:cubicBezTo>
                    <a:pt x="183562" y="290753"/>
                    <a:pt x="174407" y="285219"/>
                    <a:pt x="163382" y="275435"/>
                  </a:cubicBezTo>
                  <a:cubicBezTo>
                    <a:pt x="160036" y="272470"/>
                    <a:pt x="156689" y="268912"/>
                    <a:pt x="153637" y="265552"/>
                  </a:cubicBezTo>
                  <a:cubicBezTo>
                    <a:pt x="153145" y="265156"/>
                    <a:pt x="152751" y="264267"/>
                    <a:pt x="152357" y="263575"/>
                  </a:cubicBezTo>
                  <a:cubicBezTo>
                    <a:pt x="150979" y="261500"/>
                    <a:pt x="149700" y="259523"/>
                    <a:pt x="147829" y="257942"/>
                  </a:cubicBezTo>
                  <a:cubicBezTo>
                    <a:pt x="143498" y="254384"/>
                    <a:pt x="139954" y="253594"/>
                    <a:pt x="137395" y="252803"/>
                  </a:cubicBezTo>
                  <a:cubicBezTo>
                    <a:pt x="135722" y="252210"/>
                    <a:pt x="134639" y="252111"/>
                    <a:pt x="133162" y="251123"/>
                  </a:cubicBezTo>
                  <a:cubicBezTo>
                    <a:pt x="120267" y="242821"/>
                    <a:pt x="118889" y="233235"/>
                    <a:pt x="119086" y="215051"/>
                  </a:cubicBezTo>
                  <a:cubicBezTo>
                    <a:pt x="119086" y="211987"/>
                    <a:pt x="119184" y="209220"/>
                    <a:pt x="119381" y="206452"/>
                  </a:cubicBezTo>
                  <a:cubicBezTo>
                    <a:pt x="119972" y="192221"/>
                    <a:pt x="120661" y="177595"/>
                    <a:pt x="99300" y="170281"/>
                  </a:cubicBezTo>
                  <a:cubicBezTo>
                    <a:pt x="98709" y="170084"/>
                    <a:pt x="97823" y="169886"/>
                    <a:pt x="97134" y="169589"/>
                  </a:cubicBezTo>
                  <a:cubicBezTo>
                    <a:pt x="98414" y="167415"/>
                    <a:pt x="100186" y="165340"/>
                    <a:pt x="103237" y="162375"/>
                  </a:cubicBezTo>
                  <a:cubicBezTo>
                    <a:pt x="105403" y="160300"/>
                    <a:pt x="107864" y="157137"/>
                    <a:pt x="110325" y="153777"/>
                  </a:cubicBezTo>
                  <a:cubicBezTo>
                    <a:pt x="113672" y="149231"/>
                    <a:pt x="118298" y="143202"/>
                    <a:pt x="121547" y="141522"/>
                  </a:cubicBezTo>
                  <a:cubicBezTo>
                    <a:pt x="124598" y="139941"/>
                    <a:pt x="126764" y="140732"/>
                    <a:pt x="132276" y="143202"/>
                  </a:cubicBezTo>
                  <a:cubicBezTo>
                    <a:pt x="135328" y="144487"/>
                    <a:pt x="138773" y="146068"/>
                    <a:pt x="143006" y="146760"/>
                  </a:cubicBezTo>
                  <a:cubicBezTo>
                    <a:pt x="146254" y="147254"/>
                    <a:pt x="149011" y="147254"/>
                    <a:pt x="151275" y="147057"/>
                  </a:cubicBezTo>
                  <a:cubicBezTo>
                    <a:pt x="153637" y="147057"/>
                    <a:pt x="155409" y="146958"/>
                    <a:pt x="157279" y="147551"/>
                  </a:cubicBezTo>
                  <a:cubicBezTo>
                    <a:pt x="157870" y="147650"/>
                    <a:pt x="158461" y="148144"/>
                    <a:pt x="158953" y="148539"/>
                  </a:cubicBezTo>
                  <a:cubicBezTo>
                    <a:pt x="160921" y="149725"/>
                    <a:pt x="163481" y="151306"/>
                    <a:pt x="166828" y="151998"/>
                  </a:cubicBezTo>
                  <a:cubicBezTo>
                    <a:pt x="184546" y="155753"/>
                    <a:pt x="213782" y="154172"/>
                    <a:pt x="229040" y="152196"/>
                  </a:cubicBezTo>
                  <a:cubicBezTo>
                    <a:pt x="240655" y="150713"/>
                    <a:pt x="250794" y="145772"/>
                    <a:pt x="257291" y="141819"/>
                  </a:cubicBezTo>
                  <a:cubicBezTo>
                    <a:pt x="260343" y="139941"/>
                    <a:pt x="263000" y="138063"/>
                    <a:pt x="265461" y="136185"/>
                  </a:cubicBezTo>
                  <a:cubicBezTo>
                    <a:pt x="270383" y="132430"/>
                    <a:pt x="273435" y="130552"/>
                    <a:pt x="279439" y="130256"/>
                  </a:cubicBezTo>
                  <a:cubicBezTo>
                    <a:pt x="283574" y="130256"/>
                    <a:pt x="287413" y="131442"/>
                    <a:pt x="291744" y="132726"/>
                  </a:cubicBezTo>
                  <a:cubicBezTo>
                    <a:pt x="296863" y="134308"/>
                    <a:pt x="302671" y="135889"/>
                    <a:pt x="309463" y="135889"/>
                  </a:cubicBezTo>
                  <a:cubicBezTo>
                    <a:pt x="316452" y="135790"/>
                    <a:pt x="321177" y="134011"/>
                    <a:pt x="325409" y="132529"/>
                  </a:cubicBezTo>
                  <a:cubicBezTo>
                    <a:pt x="328363" y="131541"/>
                    <a:pt x="331119" y="130651"/>
                    <a:pt x="334466" y="130058"/>
                  </a:cubicBezTo>
                  <a:cubicBezTo>
                    <a:pt x="347558" y="128082"/>
                    <a:pt x="355925" y="131837"/>
                    <a:pt x="369706" y="124030"/>
                  </a:cubicBezTo>
                  <a:lnTo>
                    <a:pt x="377876" y="119483"/>
                  </a:lnTo>
                  <a:cubicBezTo>
                    <a:pt x="386834" y="114542"/>
                    <a:pt x="396186" y="109502"/>
                    <a:pt x="404553" y="103078"/>
                  </a:cubicBezTo>
                  <a:cubicBezTo>
                    <a:pt x="408096" y="100508"/>
                    <a:pt x="409671" y="99718"/>
                    <a:pt x="412329" y="99026"/>
                  </a:cubicBezTo>
                  <a:cubicBezTo>
                    <a:pt x="412329" y="100311"/>
                    <a:pt x="412329" y="101497"/>
                    <a:pt x="412428" y="102683"/>
                  </a:cubicBezTo>
                  <a:cubicBezTo>
                    <a:pt x="413609" y="109798"/>
                    <a:pt x="416660" y="114740"/>
                    <a:pt x="421582" y="117210"/>
                  </a:cubicBezTo>
                  <a:cubicBezTo>
                    <a:pt x="424043" y="118298"/>
                    <a:pt x="426701" y="118891"/>
                    <a:pt x="429260" y="118891"/>
                  </a:cubicBezTo>
                  <a:cubicBezTo>
                    <a:pt x="436151" y="118891"/>
                    <a:pt x="443632" y="115234"/>
                    <a:pt x="450326" y="111973"/>
                  </a:cubicBezTo>
                  <a:cubicBezTo>
                    <a:pt x="453869" y="110194"/>
                    <a:pt x="457315" y="108415"/>
                    <a:pt x="459382" y="108019"/>
                  </a:cubicBezTo>
                  <a:cubicBezTo>
                    <a:pt x="461941" y="107426"/>
                    <a:pt x="465190" y="107624"/>
                    <a:pt x="468635" y="107723"/>
                  </a:cubicBezTo>
                  <a:cubicBezTo>
                    <a:pt x="472671" y="108019"/>
                    <a:pt x="477494" y="108118"/>
                    <a:pt x="482318" y="107130"/>
                  </a:cubicBezTo>
                  <a:cubicBezTo>
                    <a:pt x="487338" y="105944"/>
                    <a:pt x="491866" y="103671"/>
                    <a:pt x="495804" y="101793"/>
                  </a:cubicBezTo>
                  <a:cubicBezTo>
                    <a:pt x="498264" y="100508"/>
                    <a:pt x="500725" y="99125"/>
                    <a:pt x="503482" y="98334"/>
                  </a:cubicBezTo>
                  <a:cubicBezTo>
                    <a:pt x="513522" y="95073"/>
                    <a:pt x="521791" y="91416"/>
                    <a:pt x="532422" y="84103"/>
                  </a:cubicBezTo>
                  <a:cubicBezTo>
                    <a:pt x="542167" y="77185"/>
                    <a:pt x="544431" y="75604"/>
                    <a:pt x="555161" y="75900"/>
                  </a:cubicBezTo>
                  <a:cubicBezTo>
                    <a:pt x="557917" y="76098"/>
                    <a:pt x="560181" y="75801"/>
                    <a:pt x="562741" y="75604"/>
                  </a:cubicBezTo>
                  <a:cubicBezTo>
                    <a:pt x="566087" y="75307"/>
                    <a:pt x="569434" y="75208"/>
                    <a:pt x="571895" y="75505"/>
                  </a:cubicBezTo>
                  <a:cubicBezTo>
                    <a:pt x="577014" y="76197"/>
                    <a:pt x="577309" y="76691"/>
                    <a:pt x="578884" y="78371"/>
                  </a:cubicBezTo>
                  <a:cubicBezTo>
                    <a:pt x="580164" y="79952"/>
                    <a:pt x="581739" y="81830"/>
                    <a:pt x="584692" y="84103"/>
                  </a:cubicBezTo>
                  <a:cubicBezTo>
                    <a:pt x="602509" y="98137"/>
                    <a:pt x="619243" y="97840"/>
                    <a:pt x="638734" y="97544"/>
                  </a:cubicBezTo>
                  <a:lnTo>
                    <a:pt x="642081" y="97544"/>
                  </a:lnTo>
                  <a:cubicBezTo>
                    <a:pt x="658421" y="97247"/>
                    <a:pt x="667182" y="95369"/>
                    <a:pt x="676730" y="79162"/>
                  </a:cubicBezTo>
                  <a:lnTo>
                    <a:pt x="677813" y="77383"/>
                  </a:lnTo>
                  <a:cubicBezTo>
                    <a:pt x="681948" y="70267"/>
                    <a:pt x="681948" y="70267"/>
                    <a:pt x="691693" y="70563"/>
                  </a:cubicBezTo>
                  <a:cubicBezTo>
                    <a:pt x="694646" y="70563"/>
                    <a:pt x="697993" y="70860"/>
                    <a:pt x="701438" y="71156"/>
                  </a:cubicBezTo>
                  <a:cubicBezTo>
                    <a:pt x="711282" y="72046"/>
                    <a:pt x="722504" y="72836"/>
                    <a:pt x="730772" y="70563"/>
                  </a:cubicBezTo>
                  <a:cubicBezTo>
                    <a:pt x="735989" y="69081"/>
                    <a:pt x="740616" y="66314"/>
                    <a:pt x="745341" y="63744"/>
                  </a:cubicBezTo>
                  <a:cubicBezTo>
                    <a:pt x="749278" y="61372"/>
                    <a:pt x="752822" y="59198"/>
                    <a:pt x="756661" y="58012"/>
                  </a:cubicBezTo>
                  <a:cubicBezTo>
                    <a:pt x="764438" y="55344"/>
                    <a:pt x="767489" y="54850"/>
                    <a:pt x="777431" y="54454"/>
                  </a:cubicBezTo>
                  <a:cubicBezTo>
                    <a:pt x="786291" y="54158"/>
                    <a:pt x="791803" y="50501"/>
                    <a:pt x="796331" y="47635"/>
                  </a:cubicBezTo>
                  <a:cubicBezTo>
                    <a:pt x="798891" y="45955"/>
                    <a:pt x="801253" y="44572"/>
                    <a:pt x="804009" y="43682"/>
                  </a:cubicBezTo>
                  <a:cubicBezTo>
                    <a:pt x="807947" y="42496"/>
                    <a:pt x="812672" y="42990"/>
                    <a:pt x="817790" y="43484"/>
                  </a:cubicBezTo>
                  <a:cubicBezTo>
                    <a:pt x="824287" y="44077"/>
                    <a:pt x="831768" y="44868"/>
                    <a:pt x="838954" y="42200"/>
                  </a:cubicBezTo>
                  <a:cubicBezTo>
                    <a:pt x="847125" y="39136"/>
                    <a:pt x="853031" y="32317"/>
                    <a:pt x="858346" y="26387"/>
                  </a:cubicBezTo>
                  <a:lnTo>
                    <a:pt x="858886" y="25777"/>
                  </a:lnTo>
                  <a:lnTo>
                    <a:pt x="858885" y="25777"/>
                  </a:lnTo>
                  <a:lnTo>
                    <a:pt x="863070" y="21050"/>
                  </a:lnTo>
                  <a:cubicBezTo>
                    <a:pt x="869469" y="14528"/>
                    <a:pt x="873111" y="11761"/>
                    <a:pt x="880198" y="10871"/>
                  </a:cubicBezTo>
                  <a:lnTo>
                    <a:pt x="885022" y="10377"/>
                  </a:lnTo>
                  <a:cubicBezTo>
                    <a:pt x="892897" y="9685"/>
                    <a:pt x="900378" y="9092"/>
                    <a:pt x="909139" y="3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D2ECE58C-8984-451A-A1DC-256BAEC404AF}"/>
                </a:ext>
              </a:extLst>
            </p:cNvPr>
            <p:cNvSpPr/>
            <p:nvPr/>
          </p:nvSpPr>
          <p:spPr>
            <a:xfrm>
              <a:off x="6819683" y="1361954"/>
              <a:ext cx="1008895" cy="1217227"/>
            </a:xfrm>
            <a:custGeom>
              <a:avLst/>
              <a:gdLst>
                <a:gd name="connsiteX0" fmla="*/ 702409 w 1008895"/>
                <a:gd name="connsiteY0" fmla="*/ 0 h 1217226"/>
                <a:gd name="connsiteX1" fmla="*/ 694422 w 1008895"/>
                <a:gd name="connsiteY1" fmla="*/ 33417 h 1217226"/>
                <a:gd name="connsiteX2" fmla="*/ 687280 w 1008895"/>
                <a:gd name="connsiteY2" fmla="*/ 75682 h 1217226"/>
                <a:gd name="connsiteX3" fmla="*/ 704712 w 1008895"/>
                <a:gd name="connsiteY3" fmla="*/ 81036 h 1217226"/>
                <a:gd name="connsiteX4" fmla="*/ 716317 w 1008895"/>
                <a:gd name="connsiteY4" fmla="*/ 75231 h 1217226"/>
                <a:gd name="connsiteX5" fmla="*/ 724916 w 1008895"/>
                <a:gd name="connsiteY5" fmla="*/ 69991 h 1217226"/>
                <a:gd name="connsiteX6" fmla="*/ 720828 w 1008895"/>
                <a:gd name="connsiteY6" fmla="*/ 85375 h 1217226"/>
                <a:gd name="connsiteX7" fmla="*/ 718526 w 1008895"/>
                <a:gd name="connsiteY7" fmla="*/ 92250 h 1217226"/>
                <a:gd name="connsiteX8" fmla="*/ 718526 w 1008895"/>
                <a:gd name="connsiteY8" fmla="*/ 123582 h 1217226"/>
                <a:gd name="connsiteX9" fmla="*/ 741737 w 1008895"/>
                <a:gd name="connsiteY9" fmla="*/ 141728 h 1217226"/>
                <a:gd name="connsiteX10" fmla="*/ 748550 w 1008895"/>
                <a:gd name="connsiteY10" fmla="*/ 144827 h 1217226"/>
                <a:gd name="connsiteX11" fmla="*/ 761941 w 1008895"/>
                <a:gd name="connsiteY11" fmla="*/ 154238 h 1217226"/>
                <a:gd name="connsiteX12" fmla="*/ 775145 w 1008895"/>
                <a:gd name="connsiteY12" fmla="*/ 163818 h 1217226"/>
                <a:gd name="connsiteX13" fmla="*/ 790838 w 1008895"/>
                <a:gd name="connsiteY13" fmla="*/ 169905 h 1217226"/>
                <a:gd name="connsiteX14" fmla="*/ 802303 w 1008895"/>
                <a:gd name="connsiteY14" fmla="*/ 174131 h 1217226"/>
                <a:gd name="connsiteX15" fmla="*/ 816822 w 1008895"/>
                <a:gd name="connsiteY15" fmla="*/ 182866 h 1217226"/>
                <a:gd name="connsiteX16" fmla="*/ 838060 w 1008895"/>
                <a:gd name="connsiteY16" fmla="*/ 195038 h 1217226"/>
                <a:gd name="connsiteX17" fmla="*/ 864184 w 1008895"/>
                <a:gd name="connsiteY17" fmla="*/ 210873 h 1217226"/>
                <a:gd name="connsiteX18" fmla="*/ 870152 w 1008895"/>
                <a:gd name="connsiteY18" fmla="*/ 217297 h 1217226"/>
                <a:gd name="connsiteX19" fmla="*/ 873488 w 1008895"/>
                <a:gd name="connsiteY19" fmla="*/ 221073 h 1217226"/>
                <a:gd name="connsiteX20" fmla="*/ 874193 w 1008895"/>
                <a:gd name="connsiteY20" fmla="*/ 246150 h 1217226"/>
                <a:gd name="connsiteX21" fmla="*/ 897169 w 1008895"/>
                <a:gd name="connsiteY21" fmla="*/ 293374 h 1217226"/>
                <a:gd name="connsiteX22" fmla="*/ 924327 w 1008895"/>
                <a:gd name="connsiteY22" fmla="*/ 311125 h 1217226"/>
                <a:gd name="connsiteX23" fmla="*/ 949747 w 1008895"/>
                <a:gd name="connsiteY23" fmla="*/ 349558 h 1217226"/>
                <a:gd name="connsiteX24" fmla="*/ 950875 w 1008895"/>
                <a:gd name="connsiteY24" fmla="*/ 397796 h 1217226"/>
                <a:gd name="connsiteX25" fmla="*/ 980946 w 1008895"/>
                <a:gd name="connsiteY25" fmla="*/ 461137 h 1217226"/>
                <a:gd name="connsiteX26" fmla="*/ 972958 w 1008895"/>
                <a:gd name="connsiteY26" fmla="*/ 483622 h 1217226"/>
                <a:gd name="connsiteX27" fmla="*/ 972254 w 1008895"/>
                <a:gd name="connsiteY27" fmla="*/ 540144 h 1217226"/>
                <a:gd name="connsiteX28" fmla="*/ 974556 w 1008895"/>
                <a:gd name="connsiteY28" fmla="*/ 629576 h 1217226"/>
                <a:gd name="connsiteX29" fmla="*/ 981839 w 1008895"/>
                <a:gd name="connsiteY29" fmla="*/ 676631 h 1217226"/>
                <a:gd name="connsiteX30" fmla="*/ 992693 w 1008895"/>
                <a:gd name="connsiteY30" fmla="*/ 684070 h 1217226"/>
                <a:gd name="connsiteX31" fmla="*/ 990390 w 1008895"/>
                <a:gd name="connsiteY31" fmla="*/ 712979 h 1217226"/>
                <a:gd name="connsiteX32" fmla="*/ 983859 w 1008895"/>
                <a:gd name="connsiteY32" fmla="*/ 754962 h 1217226"/>
                <a:gd name="connsiteX33" fmla="*/ 953647 w 1008895"/>
                <a:gd name="connsiteY33" fmla="*/ 792831 h 1217226"/>
                <a:gd name="connsiteX34" fmla="*/ 996076 w 1008895"/>
                <a:gd name="connsiteY34" fmla="*/ 845296 h 1217226"/>
                <a:gd name="connsiteX35" fmla="*/ 986303 w 1008895"/>
                <a:gd name="connsiteY35" fmla="*/ 900747 h 1217226"/>
                <a:gd name="connsiteX36" fmla="*/ 960178 w 1008895"/>
                <a:gd name="connsiteY36" fmla="*/ 951014 h 1217226"/>
                <a:gd name="connsiteX37" fmla="*/ 977610 w 1008895"/>
                <a:gd name="connsiteY37" fmla="*/ 1043828 h 1217226"/>
                <a:gd name="connsiteX38" fmla="*/ 991565 w 1008895"/>
                <a:gd name="connsiteY38" fmla="*/ 1078823 h 1217226"/>
                <a:gd name="connsiteX39" fmla="*/ 1004768 w 1008895"/>
                <a:gd name="connsiteY39" fmla="*/ 1132415 h 1217226"/>
                <a:gd name="connsiteX40" fmla="*/ 978174 w 1008895"/>
                <a:gd name="connsiteY40" fmla="*/ 1136923 h 1217226"/>
                <a:gd name="connsiteX41" fmla="*/ 939410 w 1008895"/>
                <a:gd name="connsiteY41" fmla="*/ 1161437 h 1217226"/>
                <a:gd name="connsiteX42" fmla="*/ 922401 w 1008895"/>
                <a:gd name="connsiteY42" fmla="*/ 1209393 h 1217226"/>
                <a:gd name="connsiteX43" fmla="*/ 907177 w 1008895"/>
                <a:gd name="connsiteY43" fmla="*/ 1217226 h 1217226"/>
                <a:gd name="connsiteX44" fmla="*/ 906143 w 1008895"/>
                <a:gd name="connsiteY44" fmla="*/ 1216775 h 1217226"/>
                <a:gd name="connsiteX45" fmla="*/ 890450 w 1008895"/>
                <a:gd name="connsiteY45" fmla="*/ 1208830 h 1217226"/>
                <a:gd name="connsiteX46" fmla="*/ 858499 w 1008895"/>
                <a:gd name="connsiteY46" fmla="*/ 1175243 h 1217226"/>
                <a:gd name="connsiteX47" fmla="*/ 855163 w 1008895"/>
                <a:gd name="connsiteY47" fmla="*/ 1170340 h 1217226"/>
                <a:gd name="connsiteX48" fmla="*/ 825279 w 1008895"/>
                <a:gd name="connsiteY48" fmla="*/ 1139064 h 1217226"/>
                <a:gd name="connsiteX49" fmla="*/ 817433 w 1008895"/>
                <a:gd name="connsiteY49" fmla="*/ 1132133 h 1217226"/>
                <a:gd name="connsiteX50" fmla="*/ 795913 w 1008895"/>
                <a:gd name="connsiteY50" fmla="*/ 1117312 h 1217226"/>
                <a:gd name="connsiteX51" fmla="*/ 747423 w 1008895"/>
                <a:gd name="connsiteY51" fmla="*/ 1127907 h 1217226"/>
                <a:gd name="connsiteX52" fmla="*/ 740563 w 1008895"/>
                <a:gd name="connsiteY52" fmla="*/ 1134274 h 1217226"/>
                <a:gd name="connsiteX53" fmla="*/ 739717 w 1008895"/>
                <a:gd name="connsiteY53" fmla="*/ 1135176 h 1217226"/>
                <a:gd name="connsiteX54" fmla="*/ 739435 w 1008895"/>
                <a:gd name="connsiteY54" fmla="*/ 1134894 h 1217226"/>
                <a:gd name="connsiteX55" fmla="*/ 737367 w 1008895"/>
                <a:gd name="connsiteY55" fmla="*/ 1125427 h 1217226"/>
                <a:gd name="connsiteX56" fmla="*/ 736099 w 1008895"/>
                <a:gd name="connsiteY56" fmla="*/ 1115565 h 1217226"/>
                <a:gd name="connsiteX57" fmla="*/ 712277 w 1008895"/>
                <a:gd name="connsiteY57" fmla="*/ 1075498 h 1217226"/>
                <a:gd name="connsiteX58" fmla="*/ 689018 w 1008895"/>
                <a:gd name="connsiteY58" fmla="*/ 1067327 h 1217226"/>
                <a:gd name="connsiteX59" fmla="*/ 667968 w 1008895"/>
                <a:gd name="connsiteY59" fmla="*/ 1109874 h 1217226"/>
                <a:gd name="connsiteX60" fmla="*/ 665337 w 1008895"/>
                <a:gd name="connsiteY60" fmla="*/ 1121201 h 1217226"/>
                <a:gd name="connsiteX61" fmla="*/ 663739 w 1008895"/>
                <a:gd name="connsiteY61" fmla="*/ 1124864 h 1217226"/>
                <a:gd name="connsiteX62" fmla="*/ 663176 w 1008895"/>
                <a:gd name="connsiteY62" fmla="*/ 1126160 h 1217226"/>
                <a:gd name="connsiteX63" fmla="*/ 659088 w 1008895"/>
                <a:gd name="connsiteY63" fmla="*/ 1126610 h 1217226"/>
                <a:gd name="connsiteX64" fmla="*/ 645603 w 1008895"/>
                <a:gd name="connsiteY64" fmla="*/ 1120806 h 1217226"/>
                <a:gd name="connsiteX65" fmla="*/ 642407 w 1008895"/>
                <a:gd name="connsiteY65" fmla="*/ 1118327 h 1217226"/>
                <a:gd name="connsiteX66" fmla="*/ 636863 w 1008895"/>
                <a:gd name="connsiteY66" fmla="*/ 1113818 h 1217226"/>
                <a:gd name="connsiteX67" fmla="*/ 606228 w 1008895"/>
                <a:gd name="connsiteY67" fmla="*/ 1109479 h 1217226"/>
                <a:gd name="connsiteX68" fmla="*/ 597817 w 1008895"/>
                <a:gd name="connsiteY68" fmla="*/ 1115565 h 1217226"/>
                <a:gd name="connsiteX69" fmla="*/ 588091 w 1008895"/>
                <a:gd name="connsiteY69" fmla="*/ 1121370 h 1217226"/>
                <a:gd name="connsiteX70" fmla="*/ 581983 w 1008895"/>
                <a:gd name="connsiteY70" fmla="*/ 1121933 h 1217226"/>
                <a:gd name="connsiteX71" fmla="*/ 568028 w 1008895"/>
                <a:gd name="connsiteY71" fmla="*/ 1125878 h 1217226"/>
                <a:gd name="connsiteX72" fmla="*/ 562812 w 1008895"/>
                <a:gd name="connsiteY72" fmla="*/ 1129935 h 1217226"/>
                <a:gd name="connsiteX73" fmla="*/ 558442 w 1008895"/>
                <a:gd name="connsiteY73" fmla="*/ 1132133 h 1217226"/>
                <a:gd name="connsiteX74" fmla="*/ 547870 w 1008895"/>
                <a:gd name="connsiteY74" fmla="*/ 1132133 h 1217226"/>
                <a:gd name="connsiteX75" fmla="*/ 540869 w 1008895"/>
                <a:gd name="connsiteY75" fmla="*/ 1131682 h 1217226"/>
                <a:gd name="connsiteX76" fmla="*/ 531895 w 1008895"/>
                <a:gd name="connsiteY76" fmla="*/ 1132246 h 1217226"/>
                <a:gd name="connsiteX77" fmla="*/ 509388 w 1008895"/>
                <a:gd name="connsiteY77" fmla="*/ 1131119 h 1217226"/>
                <a:gd name="connsiteX78" fmla="*/ 508495 w 1008895"/>
                <a:gd name="connsiteY78" fmla="*/ 1122666 h 1217226"/>
                <a:gd name="connsiteX79" fmla="*/ 507461 w 1008895"/>
                <a:gd name="connsiteY79" fmla="*/ 1112973 h 1217226"/>
                <a:gd name="connsiteX80" fmla="*/ 506898 w 1008895"/>
                <a:gd name="connsiteY80" fmla="*/ 1110494 h 1217226"/>
                <a:gd name="connsiteX81" fmla="*/ 504877 w 1008895"/>
                <a:gd name="connsiteY81" fmla="*/ 1096123 h 1217226"/>
                <a:gd name="connsiteX82" fmla="*/ 524048 w 1008895"/>
                <a:gd name="connsiteY82" fmla="*/ 1067609 h 1217226"/>
                <a:gd name="connsiteX83" fmla="*/ 546696 w 1008895"/>
                <a:gd name="connsiteY83" fmla="*/ 1038756 h 1217226"/>
                <a:gd name="connsiteX84" fmla="*/ 548293 w 1008895"/>
                <a:gd name="connsiteY84" fmla="*/ 991081 h 1217226"/>
                <a:gd name="connsiteX85" fmla="*/ 544534 w 1008895"/>
                <a:gd name="connsiteY85" fmla="*/ 982797 h 1217226"/>
                <a:gd name="connsiteX86" fmla="*/ 542326 w 1008895"/>
                <a:gd name="connsiteY86" fmla="*/ 978289 h 1217226"/>
                <a:gd name="connsiteX87" fmla="*/ 542326 w 1008895"/>
                <a:gd name="connsiteY87" fmla="*/ 972203 h 1217226"/>
                <a:gd name="connsiteX88" fmla="*/ 541151 w 1008895"/>
                <a:gd name="connsiteY88" fmla="*/ 958678 h 1217226"/>
                <a:gd name="connsiteX89" fmla="*/ 538426 w 1008895"/>
                <a:gd name="connsiteY89" fmla="*/ 951465 h 1217226"/>
                <a:gd name="connsiteX90" fmla="*/ 531284 w 1008895"/>
                <a:gd name="connsiteY90" fmla="*/ 954621 h 1217226"/>
                <a:gd name="connsiteX91" fmla="*/ 508918 w 1008895"/>
                <a:gd name="connsiteY91" fmla="*/ 957664 h 1217226"/>
                <a:gd name="connsiteX92" fmla="*/ 467241 w 1008895"/>
                <a:gd name="connsiteY92" fmla="*/ 972654 h 1217226"/>
                <a:gd name="connsiteX93" fmla="*/ 462730 w 1008895"/>
                <a:gd name="connsiteY93" fmla="*/ 979022 h 1217226"/>
                <a:gd name="connsiteX94" fmla="*/ 427443 w 1008895"/>
                <a:gd name="connsiteY94" fmla="*/ 1005057 h 1217226"/>
                <a:gd name="connsiteX95" fmla="*/ 420066 w 1008895"/>
                <a:gd name="connsiteY95" fmla="*/ 999253 h 1217226"/>
                <a:gd name="connsiteX96" fmla="*/ 414240 w 1008895"/>
                <a:gd name="connsiteY96" fmla="*/ 994124 h 1217226"/>
                <a:gd name="connsiteX97" fmla="*/ 407991 w 1008895"/>
                <a:gd name="connsiteY97" fmla="*/ 987926 h 1217226"/>
                <a:gd name="connsiteX98" fmla="*/ 398546 w 1008895"/>
                <a:gd name="connsiteY98" fmla="*/ 979022 h 1217226"/>
                <a:gd name="connsiteX99" fmla="*/ 367770 w 1008895"/>
                <a:gd name="connsiteY99" fmla="*/ 974852 h 1217226"/>
                <a:gd name="connsiteX100" fmla="*/ 359782 w 1008895"/>
                <a:gd name="connsiteY100" fmla="*/ 975133 h 1217226"/>
                <a:gd name="connsiteX101" fmla="*/ 354238 w 1008895"/>
                <a:gd name="connsiteY101" fmla="*/ 975133 h 1217226"/>
                <a:gd name="connsiteX102" fmla="*/ 323180 w 1008895"/>
                <a:gd name="connsiteY102" fmla="*/ 981389 h 1217226"/>
                <a:gd name="connsiteX103" fmla="*/ 304714 w 1008895"/>
                <a:gd name="connsiteY103" fmla="*/ 1007367 h 1217226"/>
                <a:gd name="connsiteX104" fmla="*/ 301848 w 1008895"/>
                <a:gd name="connsiteY104" fmla="*/ 1014637 h 1217226"/>
                <a:gd name="connsiteX105" fmla="*/ 299217 w 1008895"/>
                <a:gd name="connsiteY105" fmla="*/ 1019709 h 1217226"/>
                <a:gd name="connsiteX106" fmla="*/ 294988 w 1008895"/>
                <a:gd name="connsiteY106" fmla="*/ 1028105 h 1217226"/>
                <a:gd name="connsiteX107" fmla="*/ 291793 w 1008895"/>
                <a:gd name="connsiteY107" fmla="*/ 1043659 h 1217226"/>
                <a:gd name="connsiteX108" fmla="*/ 290947 w 1008895"/>
                <a:gd name="connsiteY108" fmla="*/ 1051379 h 1217226"/>
                <a:gd name="connsiteX109" fmla="*/ 272340 w 1008895"/>
                <a:gd name="connsiteY109" fmla="*/ 1073751 h 1217226"/>
                <a:gd name="connsiteX110" fmla="*/ 269004 w 1008895"/>
                <a:gd name="connsiteY110" fmla="*/ 1076062 h 1217226"/>
                <a:gd name="connsiteX111" fmla="*/ 267548 w 1008895"/>
                <a:gd name="connsiteY111" fmla="*/ 1075611 h 1217226"/>
                <a:gd name="connsiteX112" fmla="*/ 261439 w 1008895"/>
                <a:gd name="connsiteY112" fmla="*/ 1073864 h 1217226"/>
                <a:gd name="connsiteX113" fmla="*/ 247954 w 1008895"/>
                <a:gd name="connsiteY113" fmla="*/ 1073019 h 1217226"/>
                <a:gd name="connsiteX114" fmla="*/ 239356 w 1008895"/>
                <a:gd name="connsiteY114" fmla="*/ 1072737 h 1217226"/>
                <a:gd name="connsiteX115" fmla="*/ 227891 w 1008895"/>
                <a:gd name="connsiteY115" fmla="*/ 1070088 h 1217226"/>
                <a:gd name="connsiteX116" fmla="*/ 199276 w 1008895"/>
                <a:gd name="connsiteY116" fmla="*/ 1066933 h 1217226"/>
                <a:gd name="connsiteX117" fmla="*/ 179542 w 1008895"/>
                <a:gd name="connsiteY117" fmla="*/ 1086656 h 1217226"/>
                <a:gd name="connsiteX118" fmla="*/ 176769 w 1008895"/>
                <a:gd name="connsiteY118" fmla="*/ 1096687 h 1217226"/>
                <a:gd name="connsiteX119" fmla="*/ 165305 w 1008895"/>
                <a:gd name="connsiteY119" fmla="*/ 1105084 h 1217226"/>
                <a:gd name="connsiteX120" fmla="*/ 156753 w 1008895"/>
                <a:gd name="connsiteY120" fmla="*/ 1110043 h 1217226"/>
                <a:gd name="connsiteX121" fmla="*/ 138287 w 1008895"/>
                <a:gd name="connsiteY121" fmla="*/ 1134613 h 1217226"/>
                <a:gd name="connsiteX122" fmla="*/ 128702 w 1008895"/>
                <a:gd name="connsiteY122" fmla="*/ 1142558 h 1217226"/>
                <a:gd name="connsiteX123" fmla="*/ 111693 w 1008895"/>
                <a:gd name="connsiteY123" fmla="*/ 1163916 h 1217226"/>
                <a:gd name="connsiteX124" fmla="*/ 109250 w 1008895"/>
                <a:gd name="connsiteY124" fmla="*/ 1167241 h 1217226"/>
                <a:gd name="connsiteX125" fmla="*/ 90361 w 1008895"/>
                <a:gd name="connsiteY125" fmla="*/ 1186457 h 1217226"/>
                <a:gd name="connsiteX126" fmla="*/ 79742 w 1008895"/>
                <a:gd name="connsiteY126" fmla="*/ 1186852 h 1217226"/>
                <a:gd name="connsiteX127" fmla="*/ 66257 w 1008895"/>
                <a:gd name="connsiteY127" fmla="*/ 1187303 h 1217226"/>
                <a:gd name="connsiteX128" fmla="*/ 54933 w 1008895"/>
                <a:gd name="connsiteY128" fmla="*/ 1191360 h 1217226"/>
                <a:gd name="connsiteX129" fmla="*/ 47368 w 1008895"/>
                <a:gd name="connsiteY129" fmla="*/ 1194290 h 1217226"/>
                <a:gd name="connsiteX130" fmla="*/ 33554 w 1008895"/>
                <a:gd name="connsiteY130" fmla="*/ 1198799 h 1217226"/>
                <a:gd name="connsiteX131" fmla="*/ 33413 w 1008895"/>
                <a:gd name="connsiteY131" fmla="*/ 1198799 h 1217226"/>
                <a:gd name="connsiteX132" fmla="*/ 10766 w 1008895"/>
                <a:gd name="connsiteY132" fmla="*/ 1157548 h 1217226"/>
                <a:gd name="connsiteX133" fmla="*/ 12363 w 1008895"/>
                <a:gd name="connsiteY133" fmla="*/ 1154505 h 1217226"/>
                <a:gd name="connsiteX134" fmla="*/ 18612 w 1008895"/>
                <a:gd name="connsiteY134" fmla="*/ 1134162 h 1217226"/>
                <a:gd name="connsiteX135" fmla="*/ 15981 w 1008895"/>
                <a:gd name="connsiteY135" fmla="*/ 1118045 h 1217226"/>
                <a:gd name="connsiteX136" fmla="*/ 14102 w 1008895"/>
                <a:gd name="connsiteY136" fmla="*/ 1110888 h 1217226"/>
                <a:gd name="connsiteX137" fmla="*/ 24580 w 1008895"/>
                <a:gd name="connsiteY137" fmla="*/ 1097532 h 1217226"/>
                <a:gd name="connsiteX138" fmla="*/ 25895 w 1008895"/>
                <a:gd name="connsiteY138" fmla="*/ 1096800 h 1217226"/>
                <a:gd name="connsiteX139" fmla="*/ 38817 w 1008895"/>
                <a:gd name="connsiteY139" fmla="*/ 1092010 h 1217226"/>
                <a:gd name="connsiteX140" fmla="*/ 61323 w 1008895"/>
                <a:gd name="connsiteY140" fmla="*/ 1081021 h 1217226"/>
                <a:gd name="connsiteX141" fmla="*/ 67995 w 1008895"/>
                <a:gd name="connsiteY141" fmla="*/ 1063157 h 1217226"/>
                <a:gd name="connsiteX142" fmla="*/ 45348 w 1008895"/>
                <a:gd name="connsiteY142" fmla="*/ 1045857 h 1217226"/>
                <a:gd name="connsiteX143" fmla="*/ 42012 w 1008895"/>
                <a:gd name="connsiteY143" fmla="*/ 1044673 h 1217226"/>
                <a:gd name="connsiteX144" fmla="*/ 29231 w 1008895"/>
                <a:gd name="connsiteY144" fmla="*/ 1020160 h 1217226"/>
                <a:gd name="connsiteX145" fmla="*/ 31393 w 1008895"/>
                <a:gd name="connsiteY145" fmla="*/ 1007198 h 1217226"/>
                <a:gd name="connsiteX146" fmla="*/ 29936 w 1008895"/>
                <a:gd name="connsiteY146" fmla="*/ 979022 h 1217226"/>
                <a:gd name="connsiteX147" fmla="*/ 7430 w 1008895"/>
                <a:gd name="connsiteY147" fmla="*/ 965835 h 1217226"/>
                <a:gd name="connsiteX148" fmla="*/ 1180 w 1008895"/>
                <a:gd name="connsiteY148" fmla="*/ 963806 h 1217226"/>
                <a:gd name="connsiteX149" fmla="*/ 9027 w 1008895"/>
                <a:gd name="connsiteY149" fmla="*/ 938673 h 1217226"/>
                <a:gd name="connsiteX150" fmla="*/ 18049 w 1008895"/>
                <a:gd name="connsiteY150" fmla="*/ 934334 h 1217226"/>
                <a:gd name="connsiteX151" fmla="*/ 34447 w 1008895"/>
                <a:gd name="connsiteY151" fmla="*/ 906834 h 1217226"/>
                <a:gd name="connsiteX152" fmla="*/ 21526 w 1008895"/>
                <a:gd name="connsiteY152" fmla="*/ 865470 h 1217226"/>
                <a:gd name="connsiteX153" fmla="*/ 21244 w 1008895"/>
                <a:gd name="connsiteY153" fmla="*/ 865020 h 1217226"/>
                <a:gd name="connsiteX154" fmla="*/ 39803 w 1008895"/>
                <a:gd name="connsiteY154" fmla="*/ 863160 h 1217226"/>
                <a:gd name="connsiteX155" fmla="*/ 82232 w 1008895"/>
                <a:gd name="connsiteY155" fmla="*/ 854594 h 1217226"/>
                <a:gd name="connsiteX156" fmla="*/ 113760 w 1008895"/>
                <a:gd name="connsiteY156" fmla="*/ 822191 h 1217226"/>
                <a:gd name="connsiteX157" fmla="*/ 161969 w 1008895"/>
                <a:gd name="connsiteY157" fmla="*/ 805905 h 1217226"/>
                <a:gd name="connsiteX158" fmla="*/ 173715 w 1008895"/>
                <a:gd name="connsiteY158" fmla="*/ 806187 h 1217226"/>
                <a:gd name="connsiteX159" fmla="*/ 227045 w 1008895"/>
                <a:gd name="connsiteY159" fmla="*/ 793846 h 1217226"/>
                <a:gd name="connsiteX160" fmla="*/ 238933 w 1008895"/>
                <a:gd name="connsiteY160" fmla="*/ 774122 h 1217226"/>
                <a:gd name="connsiteX161" fmla="*/ 242551 w 1008895"/>
                <a:gd name="connsiteY161" fmla="*/ 764937 h 1217226"/>
                <a:gd name="connsiteX162" fmla="*/ 249411 w 1008895"/>
                <a:gd name="connsiteY162" fmla="*/ 747073 h 1217226"/>
                <a:gd name="connsiteX163" fmla="*/ 250116 w 1008895"/>
                <a:gd name="connsiteY163" fmla="*/ 735351 h 1217226"/>
                <a:gd name="connsiteX164" fmla="*/ 250398 w 1008895"/>
                <a:gd name="connsiteY164" fmla="*/ 728814 h 1217226"/>
                <a:gd name="connsiteX165" fmla="*/ 255472 w 1008895"/>
                <a:gd name="connsiteY165" fmla="*/ 722559 h 1217226"/>
                <a:gd name="connsiteX166" fmla="*/ 263319 w 1008895"/>
                <a:gd name="connsiteY166" fmla="*/ 713261 h 1217226"/>
                <a:gd name="connsiteX167" fmla="*/ 270743 w 1008895"/>
                <a:gd name="connsiteY167" fmla="*/ 679111 h 1217226"/>
                <a:gd name="connsiteX168" fmla="*/ 272058 w 1008895"/>
                <a:gd name="connsiteY168" fmla="*/ 662430 h 1217226"/>
                <a:gd name="connsiteX169" fmla="*/ 278871 w 1008895"/>
                <a:gd name="connsiteY169" fmla="*/ 650540 h 1217226"/>
                <a:gd name="connsiteX170" fmla="*/ 288880 w 1008895"/>
                <a:gd name="connsiteY170" fmla="*/ 625519 h 1217226"/>
                <a:gd name="connsiteX171" fmla="*/ 276851 w 1008895"/>
                <a:gd name="connsiteY171" fmla="*/ 608951 h 1217226"/>
                <a:gd name="connsiteX172" fmla="*/ 272340 w 1008895"/>
                <a:gd name="connsiteY172" fmla="*/ 608275 h 1217226"/>
                <a:gd name="connsiteX173" fmla="*/ 265245 w 1008895"/>
                <a:gd name="connsiteY173" fmla="*/ 606923 h 1217226"/>
                <a:gd name="connsiteX174" fmla="*/ 252136 w 1008895"/>
                <a:gd name="connsiteY174" fmla="*/ 603485 h 1217226"/>
                <a:gd name="connsiteX175" fmla="*/ 239966 w 1008895"/>
                <a:gd name="connsiteY175" fmla="*/ 580211 h 1217226"/>
                <a:gd name="connsiteX176" fmla="*/ 245182 w 1008895"/>
                <a:gd name="connsiteY176" fmla="*/ 565109 h 1217226"/>
                <a:gd name="connsiteX177" fmla="*/ 251149 w 1008895"/>
                <a:gd name="connsiteY177" fmla="*/ 540989 h 1217226"/>
                <a:gd name="connsiteX178" fmla="*/ 230240 w 1008895"/>
                <a:gd name="connsiteY178" fmla="*/ 517321 h 1217226"/>
                <a:gd name="connsiteX179" fmla="*/ 219198 w 1008895"/>
                <a:gd name="connsiteY179" fmla="*/ 509770 h 1217226"/>
                <a:gd name="connsiteX180" fmla="*/ 212808 w 1008895"/>
                <a:gd name="connsiteY180" fmla="*/ 470717 h 1217226"/>
                <a:gd name="connsiteX181" fmla="*/ 231227 w 1008895"/>
                <a:gd name="connsiteY181" fmla="*/ 443555 h 1217226"/>
                <a:gd name="connsiteX182" fmla="*/ 232825 w 1008895"/>
                <a:gd name="connsiteY182" fmla="*/ 441808 h 1217226"/>
                <a:gd name="connsiteX183" fmla="*/ 239356 w 1008895"/>
                <a:gd name="connsiteY183" fmla="*/ 436173 h 1217226"/>
                <a:gd name="connsiteX184" fmla="*/ 250538 w 1008895"/>
                <a:gd name="connsiteY184" fmla="*/ 424395 h 1217226"/>
                <a:gd name="connsiteX185" fmla="*/ 256224 w 1008895"/>
                <a:gd name="connsiteY185" fmla="*/ 406249 h 1217226"/>
                <a:gd name="connsiteX186" fmla="*/ 261721 w 1008895"/>
                <a:gd name="connsiteY186" fmla="*/ 404897 h 1217226"/>
                <a:gd name="connsiteX187" fmla="*/ 300062 w 1008895"/>
                <a:gd name="connsiteY187" fmla="*/ 410138 h 1217226"/>
                <a:gd name="connsiteX188" fmla="*/ 311997 w 1008895"/>
                <a:gd name="connsiteY188" fmla="*/ 419436 h 1217226"/>
                <a:gd name="connsiteX189" fmla="*/ 325623 w 1008895"/>
                <a:gd name="connsiteY189" fmla="*/ 430312 h 1217226"/>
                <a:gd name="connsiteX190" fmla="*/ 333329 w 1008895"/>
                <a:gd name="connsiteY190" fmla="*/ 438596 h 1217226"/>
                <a:gd name="connsiteX191" fmla="*/ 347989 w 1008895"/>
                <a:gd name="connsiteY191" fmla="*/ 452853 h 1217226"/>
                <a:gd name="connsiteX192" fmla="*/ 372281 w 1008895"/>
                <a:gd name="connsiteY192" fmla="*/ 452571 h 1217226"/>
                <a:gd name="connsiteX193" fmla="*/ 375758 w 1008895"/>
                <a:gd name="connsiteY193" fmla="*/ 449190 h 1217226"/>
                <a:gd name="connsiteX194" fmla="*/ 385484 w 1008895"/>
                <a:gd name="connsiteY194" fmla="*/ 435440 h 1217226"/>
                <a:gd name="connsiteX195" fmla="*/ 388961 w 1008895"/>
                <a:gd name="connsiteY195" fmla="*/ 428734 h 1217226"/>
                <a:gd name="connsiteX196" fmla="*/ 393472 w 1008895"/>
                <a:gd name="connsiteY196" fmla="*/ 422930 h 1217226"/>
                <a:gd name="connsiteX197" fmla="*/ 402305 w 1008895"/>
                <a:gd name="connsiteY197" fmla="*/ 406362 h 1217226"/>
                <a:gd name="connsiteX198" fmla="*/ 404373 w 1008895"/>
                <a:gd name="connsiteY198" fmla="*/ 399374 h 1217226"/>
                <a:gd name="connsiteX199" fmla="*/ 408273 w 1008895"/>
                <a:gd name="connsiteY199" fmla="*/ 376889 h 1217226"/>
                <a:gd name="connsiteX200" fmla="*/ 396103 w 1008895"/>
                <a:gd name="connsiteY200" fmla="*/ 359758 h 1217226"/>
                <a:gd name="connsiteX201" fmla="*/ 390841 w 1008895"/>
                <a:gd name="connsiteY201" fmla="*/ 354686 h 1217226"/>
                <a:gd name="connsiteX202" fmla="*/ 397231 w 1008895"/>
                <a:gd name="connsiteY202" fmla="*/ 341161 h 1217226"/>
                <a:gd name="connsiteX203" fmla="*/ 416730 w 1008895"/>
                <a:gd name="connsiteY203" fmla="*/ 343923 h 1217226"/>
                <a:gd name="connsiteX204" fmla="*/ 448352 w 1008895"/>
                <a:gd name="connsiteY204" fmla="*/ 343472 h 1217226"/>
                <a:gd name="connsiteX205" fmla="*/ 457233 w 1008895"/>
                <a:gd name="connsiteY205" fmla="*/ 330680 h 1217226"/>
                <a:gd name="connsiteX206" fmla="*/ 460287 w 1008895"/>
                <a:gd name="connsiteY206" fmla="*/ 324875 h 1217226"/>
                <a:gd name="connsiteX207" fmla="*/ 476403 w 1008895"/>
                <a:gd name="connsiteY207" fmla="*/ 303968 h 1217226"/>
                <a:gd name="connsiteX208" fmla="*/ 480303 w 1008895"/>
                <a:gd name="connsiteY208" fmla="*/ 299742 h 1217226"/>
                <a:gd name="connsiteX209" fmla="*/ 488902 w 1008895"/>
                <a:gd name="connsiteY209" fmla="*/ 284808 h 1217226"/>
                <a:gd name="connsiteX210" fmla="*/ 487727 w 1008895"/>
                <a:gd name="connsiteY210" fmla="*/ 252124 h 1217226"/>
                <a:gd name="connsiteX211" fmla="*/ 486411 w 1008895"/>
                <a:gd name="connsiteY211" fmla="*/ 247897 h 1217226"/>
                <a:gd name="connsiteX212" fmla="*/ 479316 w 1008895"/>
                <a:gd name="connsiteY212" fmla="*/ 246601 h 1217226"/>
                <a:gd name="connsiteX213" fmla="*/ 457937 w 1008895"/>
                <a:gd name="connsiteY213" fmla="*/ 240346 h 1217226"/>
                <a:gd name="connsiteX214" fmla="*/ 453897 w 1008895"/>
                <a:gd name="connsiteY214" fmla="*/ 238317 h 1217226"/>
                <a:gd name="connsiteX215" fmla="*/ 435901 w 1008895"/>
                <a:gd name="connsiteY215" fmla="*/ 227723 h 1217226"/>
                <a:gd name="connsiteX216" fmla="*/ 434115 w 1008895"/>
                <a:gd name="connsiteY216" fmla="*/ 223496 h 1217226"/>
                <a:gd name="connsiteX217" fmla="*/ 440505 w 1008895"/>
                <a:gd name="connsiteY217" fmla="*/ 216678 h 1217226"/>
                <a:gd name="connsiteX218" fmla="*/ 453897 w 1008895"/>
                <a:gd name="connsiteY218" fmla="*/ 213071 h 1217226"/>
                <a:gd name="connsiteX219" fmla="*/ 463905 w 1008895"/>
                <a:gd name="connsiteY219" fmla="*/ 212169 h 1217226"/>
                <a:gd name="connsiteX220" fmla="*/ 497594 w 1008895"/>
                <a:gd name="connsiteY220" fmla="*/ 191150 h 1217226"/>
                <a:gd name="connsiteX221" fmla="*/ 500085 w 1008895"/>
                <a:gd name="connsiteY221" fmla="*/ 163706 h 1217226"/>
                <a:gd name="connsiteX222" fmla="*/ 499615 w 1008895"/>
                <a:gd name="connsiteY222" fmla="*/ 156154 h 1217226"/>
                <a:gd name="connsiteX223" fmla="*/ 499474 w 1008895"/>
                <a:gd name="connsiteY223" fmla="*/ 131134 h 1217226"/>
                <a:gd name="connsiteX224" fmla="*/ 499615 w 1008895"/>
                <a:gd name="connsiteY224" fmla="*/ 80472 h 1217226"/>
                <a:gd name="connsiteX225" fmla="*/ 509388 w 1008895"/>
                <a:gd name="connsiteY225" fmla="*/ 54437 h 1217226"/>
                <a:gd name="connsiteX226" fmla="*/ 512862 w 1008895"/>
                <a:gd name="connsiteY226" fmla="*/ 53145 h 1217226"/>
                <a:gd name="connsiteX227" fmla="*/ 506469 w 1008895"/>
                <a:gd name="connsiteY227" fmla="*/ 51670 h 1217226"/>
                <a:gd name="connsiteX228" fmla="*/ 507057 w 1008895"/>
                <a:gd name="connsiteY228" fmla="*/ 50764 h 1217226"/>
                <a:gd name="connsiteX229" fmla="*/ 512951 w 1008895"/>
                <a:gd name="connsiteY229" fmla="*/ 53112 h 1217226"/>
                <a:gd name="connsiteX230" fmla="*/ 517494 w 1008895"/>
                <a:gd name="connsiteY230" fmla="*/ 51422 h 1217226"/>
                <a:gd name="connsiteX231" fmla="*/ 527990 w 1008895"/>
                <a:gd name="connsiteY231" fmla="*/ 56636 h 1217226"/>
                <a:gd name="connsiteX232" fmla="*/ 530738 w 1008895"/>
                <a:gd name="connsiteY232" fmla="*/ 57270 h 1217226"/>
                <a:gd name="connsiteX233" fmla="*/ 552507 w 1008895"/>
                <a:gd name="connsiteY233" fmla="*/ 65654 h 1217226"/>
                <a:gd name="connsiteX234" fmla="*/ 578095 w 1008895"/>
                <a:gd name="connsiteY234" fmla="*/ 67610 h 1217226"/>
                <a:gd name="connsiteX235" fmla="*/ 610034 w 1008895"/>
                <a:gd name="connsiteY235" fmla="*/ 61425 h 1217226"/>
                <a:gd name="connsiteX236" fmla="*/ 627137 w 1008895"/>
                <a:gd name="connsiteY236" fmla="*/ 56917 h 1217226"/>
                <a:gd name="connsiteX237" fmla="*/ 666512 w 1008895"/>
                <a:gd name="connsiteY237" fmla="*/ 35277 h 1217226"/>
                <a:gd name="connsiteX238" fmla="*/ 671586 w 1008895"/>
                <a:gd name="connsiteY238" fmla="*/ 22485 h 1217226"/>
                <a:gd name="connsiteX239" fmla="*/ 679433 w 1008895"/>
                <a:gd name="connsiteY239" fmla="*/ 7551 h 1217226"/>
                <a:gd name="connsiteX240" fmla="*/ 691931 w 1008895"/>
                <a:gd name="connsiteY240" fmla="*/ 2310 h 1217226"/>
                <a:gd name="connsiteX241" fmla="*/ 702409 w 1008895"/>
                <a:gd name="connsiteY241" fmla="*/ 0 h 121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</a:cxnLst>
              <a:rect l="l" t="t" r="r" b="b"/>
              <a:pathLst>
                <a:path w="1008895" h="1217226">
                  <a:moveTo>
                    <a:pt x="702409" y="0"/>
                  </a:moveTo>
                  <a:cubicBezTo>
                    <a:pt x="704994" y="8735"/>
                    <a:pt x="700624" y="22485"/>
                    <a:pt x="694422" y="33417"/>
                  </a:cubicBezTo>
                  <a:cubicBezTo>
                    <a:pt x="692824" y="36460"/>
                    <a:pt x="678117" y="62890"/>
                    <a:pt x="687280" y="75682"/>
                  </a:cubicBezTo>
                  <a:cubicBezTo>
                    <a:pt x="689770" y="79176"/>
                    <a:pt x="694845" y="82952"/>
                    <a:pt x="704712" y="81036"/>
                  </a:cubicBezTo>
                  <a:cubicBezTo>
                    <a:pt x="708800" y="80303"/>
                    <a:pt x="712418" y="77824"/>
                    <a:pt x="716317" y="75231"/>
                  </a:cubicBezTo>
                  <a:cubicBezTo>
                    <a:pt x="718808" y="73654"/>
                    <a:pt x="723741" y="70272"/>
                    <a:pt x="724916" y="69991"/>
                  </a:cubicBezTo>
                  <a:cubicBezTo>
                    <a:pt x="725903" y="72639"/>
                    <a:pt x="722144" y="82219"/>
                    <a:pt x="720828" y="85375"/>
                  </a:cubicBezTo>
                  <a:cubicBezTo>
                    <a:pt x="719654" y="88305"/>
                    <a:pt x="718808" y="90616"/>
                    <a:pt x="718526" y="92250"/>
                  </a:cubicBezTo>
                  <a:cubicBezTo>
                    <a:pt x="717210" y="97885"/>
                    <a:pt x="715472" y="115637"/>
                    <a:pt x="718526" y="123582"/>
                  </a:cubicBezTo>
                  <a:cubicBezTo>
                    <a:pt x="722285" y="133782"/>
                    <a:pt x="733045" y="138121"/>
                    <a:pt x="741737" y="141728"/>
                  </a:cubicBezTo>
                  <a:cubicBezTo>
                    <a:pt x="744228" y="142742"/>
                    <a:pt x="746530" y="143757"/>
                    <a:pt x="748550" y="144827"/>
                  </a:cubicBezTo>
                  <a:cubicBezTo>
                    <a:pt x="753343" y="147251"/>
                    <a:pt x="757572" y="150632"/>
                    <a:pt x="761941" y="154238"/>
                  </a:cubicBezTo>
                  <a:cubicBezTo>
                    <a:pt x="765982" y="157563"/>
                    <a:pt x="770211" y="160944"/>
                    <a:pt x="775145" y="163818"/>
                  </a:cubicBezTo>
                  <a:cubicBezTo>
                    <a:pt x="780219" y="166749"/>
                    <a:pt x="785623" y="168327"/>
                    <a:pt x="790838" y="169905"/>
                  </a:cubicBezTo>
                  <a:cubicBezTo>
                    <a:pt x="795067" y="171257"/>
                    <a:pt x="799108" y="172384"/>
                    <a:pt x="802303" y="174131"/>
                  </a:cubicBezTo>
                  <a:cubicBezTo>
                    <a:pt x="807237" y="176892"/>
                    <a:pt x="812029" y="179823"/>
                    <a:pt x="816822" y="182866"/>
                  </a:cubicBezTo>
                  <a:cubicBezTo>
                    <a:pt x="823494" y="187092"/>
                    <a:pt x="830354" y="191431"/>
                    <a:pt x="838060" y="195038"/>
                  </a:cubicBezTo>
                  <a:cubicBezTo>
                    <a:pt x="848773" y="200279"/>
                    <a:pt x="857230" y="205238"/>
                    <a:pt x="864184" y="210873"/>
                  </a:cubicBezTo>
                  <a:cubicBezTo>
                    <a:pt x="866205" y="212507"/>
                    <a:pt x="868084" y="214818"/>
                    <a:pt x="870152" y="217297"/>
                  </a:cubicBezTo>
                  <a:cubicBezTo>
                    <a:pt x="871279" y="218594"/>
                    <a:pt x="872313" y="219721"/>
                    <a:pt x="873488" y="221073"/>
                  </a:cubicBezTo>
                  <a:cubicBezTo>
                    <a:pt x="872031" y="226877"/>
                    <a:pt x="871890" y="234823"/>
                    <a:pt x="874193" y="246150"/>
                  </a:cubicBezTo>
                  <a:cubicBezTo>
                    <a:pt x="878421" y="267395"/>
                    <a:pt x="880019" y="280582"/>
                    <a:pt x="897169" y="293374"/>
                  </a:cubicBezTo>
                  <a:cubicBezTo>
                    <a:pt x="904405" y="298728"/>
                    <a:pt x="918783" y="304870"/>
                    <a:pt x="924327" y="311125"/>
                  </a:cubicBezTo>
                  <a:cubicBezTo>
                    <a:pt x="933161" y="321269"/>
                    <a:pt x="942887" y="337668"/>
                    <a:pt x="949747" y="349558"/>
                  </a:cubicBezTo>
                  <a:cubicBezTo>
                    <a:pt x="957547" y="363534"/>
                    <a:pt x="943169" y="382412"/>
                    <a:pt x="950875" y="397796"/>
                  </a:cubicBezTo>
                  <a:cubicBezTo>
                    <a:pt x="956419" y="409123"/>
                    <a:pt x="1011722" y="447781"/>
                    <a:pt x="980946" y="461137"/>
                  </a:cubicBezTo>
                  <a:cubicBezTo>
                    <a:pt x="962527" y="469139"/>
                    <a:pt x="966286" y="467392"/>
                    <a:pt x="972958" y="483622"/>
                  </a:cubicBezTo>
                  <a:cubicBezTo>
                    <a:pt x="981369" y="504247"/>
                    <a:pt x="982121" y="520082"/>
                    <a:pt x="972254" y="540144"/>
                  </a:cubicBezTo>
                  <a:cubicBezTo>
                    <a:pt x="957735" y="569786"/>
                    <a:pt x="968730" y="599540"/>
                    <a:pt x="974556" y="629576"/>
                  </a:cubicBezTo>
                  <a:cubicBezTo>
                    <a:pt x="977187" y="642650"/>
                    <a:pt x="974415" y="665473"/>
                    <a:pt x="981839" y="676631"/>
                  </a:cubicBezTo>
                  <a:cubicBezTo>
                    <a:pt x="984423" y="680576"/>
                    <a:pt x="991565" y="679562"/>
                    <a:pt x="992693" y="684070"/>
                  </a:cubicBezTo>
                  <a:cubicBezTo>
                    <a:pt x="995042" y="692354"/>
                    <a:pt x="991283" y="704526"/>
                    <a:pt x="990390" y="712979"/>
                  </a:cubicBezTo>
                  <a:cubicBezTo>
                    <a:pt x="988793" y="727800"/>
                    <a:pt x="980241" y="740536"/>
                    <a:pt x="983859" y="754962"/>
                  </a:cubicBezTo>
                  <a:cubicBezTo>
                    <a:pt x="986303" y="764824"/>
                    <a:pt x="959003" y="786294"/>
                    <a:pt x="953647" y="792831"/>
                  </a:cubicBezTo>
                  <a:cubicBezTo>
                    <a:pt x="933443" y="817514"/>
                    <a:pt x="981369" y="832955"/>
                    <a:pt x="996076" y="845296"/>
                  </a:cubicBezTo>
                  <a:cubicBezTo>
                    <a:pt x="1005802" y="853411"/>
                    <a:pt x="996922" y="894661"/>
                    <a:pt x="986303" y="900747"/>
                  </a:cubicBezTo>
                  <a:cubicBezTo>
                    <a:pt x="968730" y="910947"/>
                    <a:pt x="963373" y="931854"/>
                    <a:pt x="960178" y="951014"/>
                  </a:cubicBezTo>
                  <a:cubicBezTo>
                    <a:pt x="954540" y="985446"/>
                    <a:pt x="962199" y="1013454"/>
                    <a:pt x="977610" y="1043828"/>
                  </a:cubicBezTo>
                  <a:cubicBezTo>
                    <a:pt x="982403" y="1053239"/>
                    <a:pt x="984893" y="1072568"/>
                    <a:pt x="991565" y="1078823"/>
                  </a:cubicBezTo>
                  <a:cubicBezTo>
                    <a:pt x="1009561" y="1096123"/>
                    <a:pt x="1012756" y="1108747"/>
                    <a:pt x="1004768" y="1132415"/>
                  </a:cubicBezTo>
                  <a:cubicBezTo>
                    <a:pt x="1000117" y="1146616"/>
                    <a:pt x="990954" y="1137656"/>
                    <a:pt x="978174" y="1136923"/>
                  </a:cubicBezTo>
                  <a:cubicBezTo>
                    <a:pt x="962199" y="1136021"/>
                    <a:pt x="947680" y="1148983"/>
                    <a:pt x="939410" y="1161437"/>
                  </a:cubicBezTo>
                  <a:cubicBezTo>
                    <a:pt x="929825" y="1175807"/>
                    <a:pt x="931704" y="1196432"/>
                    <a:pt x="922401" y="1209393"/>
                  </a:cubicBezTo>
                  <a:cubicBezTo>
                    <a:pt x="919206" y="1213901"/>
                    <a:pt x="913567" y="1216043"/>
                    <a:pt x="907177" y="1217226"/>
                  </a:cubicBezTo>
                  <a:cubicBezTo>
                    <a:pt x="906895" y="1217057"/>
                    <a:pt x="906425" y="1216944"/>
                    <a:pt x="906143" y="1216775"/>
                  </a:cubicBezTo>
                  <a:cubicBezTo>
                    <a:pt x="900646" y="1214183"/>
                    <a:pt x="895243" y="1211422"/>
                    <a:pt x="890450" y="1208830"/>
                  </a:cubicBezTo>
                  <a:cubicBezTo>
                    <a:pt x="875790" y="1200546"/>
                    <a:pt x="868084" y="1189331"/>
                    <a:pt x="858499" y="1175243"/>
                  </a:cubicBezTo>
                  <a:lnTo>
                    <a:pt x="855163" y="1170340"/>
                  </a:lnTo>
                  <a:cubicBezTo>
                    <a:pt x="845014" y="1155520"/>
                    <a:pt x="836744" y="1147968"/>
                    <a:pt x="825279" y="1139064"/>
                  </a:cubicBezTo>
                  <a:cubicBezTo>
                    <a:pt x="822507" y="1137036"/>
                    <a:pt x="820017" y="1134613"/>
                    <a:pt x="817433" y="1132133"/>
                  </a:cubicBezTo>
                  <a:cubicBezTo>
                    <a:pt x="811465" y="1126329"/>
                    <a:pt x="804652" y="1119904"/>
                    <a:pt x="795913" y="1117312"/>
                  </a:cubicBezTo>
                  <a:cubicBezTo>
                    <a:pt x="780830" y="1112973"/>
                    <a:pt x="762223" y="1117030"/>
                    <a:pt x="747423" y="1127907"/>
                  </a:cubicBezTo>
                  <a:cubicBezTo>
                    <a:pt x="744650" y="1129935"/>
                    <a:pt x="742489" y="1132246"/>
                    <a:pt x="740563" y="1134274"/>
                  </a:cubicBezTo>
                  <a:cubicBezTo>
                    <a:pt x="740281" y="1134613"/>
                    <a:pt x="739999" y="1134894"/>
                    <a:pt x="739717" y="1135176"/>
                  </a:cubicBezTo>
                  <a:cubicBezTo>
                    <a:pt x="739576" y="1135007"/>
                    <a:pt x="739576" y="1135007"/>
                    <a:pt x="739435" y="1134894"/>
                  </a:cubicBezTo>
                  <a:cubicBezTo>
                    <a:pt x="737837" y="1132978"/>
                    <a:pt x="737555" y="1130104"/>
                    <a:pt x="737367" y="1125427"/>
                  </a:cubicBezTo>
                  <a:cubicBezTo>
                    <a:pt x="737227" y="1122384"/>
                    <a:pt x="737086" y="1118890"/>
                    <a:pt x="736099" y="1115565"/>
                  </a:cubicBezTo>
                  <a:cubicBezTo>
                    <a:pt x="732763" y="1103957"/>
                    <a:pt x="722144" y="1084797"/>
                    <a:pt x="712277" y="1075498"/>
                  </a:cubicBezTo>
                  <a:cubicBezTo>
                    <a:pt x="703960" y="1067778"/>
                    <a:pt x="696160" y="1065017"/>
                    <a:pt x="689018" y="1067327"/>
                  </a:cubicBezTo>
                  <a:cubicBezTo>
                    <a:pt x="675204" y="1071835"/>
                    <a:pt x="671163" y="1092911"/>
                    <a:pt x="667968" y="1109874"/>
                  </a:cubicBezTo>
                  <a:cubicBezTo>
                    <a:pt x="667075" y="1114382"/>
                    <a:pt x="666089" y="1119510"/>
                    <a:pt x="665337" y="1121201"/>
                  </a:cubicBezTo>
                  <a:lnTo>
                    <a:pt x="663739" y="1124864"/>
                  </a:lnTo>
                  <a:cubicBezTo>
                    <a:pt x="663457" y="1125427"/>
                    <a:pt x="663317" y="1125709"/>
                    <a:pt x="663176" y="1126160"/>
                  </a:cubicBezTo>
                  <a:cubicBezTo>
                    <a:pt x="662142" y="1126329"/>
                    <a:pt x="660544" y="1126441"/>
                    <a:pt x="659088" y="1126610"/>
                  </a:cubicBezTo>
                  <a:cubicBezTo>
                    <a:pt x="653872" y="1127174"/>
                    <a:pt x="651570" y="1125427"/>
                    <a:pt x="645603" y="1120806"/>
                  </a:cubicBezTo>
                  <a:lnTo>
                    <a:pt x="642407" y="1118327"/>
                  </a:lnTo>
                  <a:cubicBezTo>
                    <a:pt x="640246" y="1116749"/>
                    <a:pt x="638461" y="1115284"/>
                    <a:pt x="636863" y="1113818"/>
                  </a:cubicBezTo>
                  <a:cubicBezTo>
                    <a:pt x="629345" y="1107450"/>
                    <a:pt x="621639" y="1100744"/>
                    <a:pt x="606228" y="1109479"/>
                  </a:cubicBezTo>
                  <a:cubicBezTo>
                    <a:pt x="603174" y="1111226"/>
                    <a:pt x="600448" y="1113368"/>
                    <a:pt x="597817" y="1115565"/>
                  </a:cubicBezTo>
                  <a:cubicBezTo>
                    <a:pt x="594340" y="1118439"/>
                    <a:pt x="591568" y="1120637"/>
                    <a:pt x="588091" y="1121370"/>
                  </a:cubicBezTo>
                  <a:cubicBezTo>
                    <a:pt x="585460" y="1121933"/>
                    <a:pt x="583580" y="1121933"/>
                    <a:pt x="581983" y="1121933"/>
                  </a:cubicBezTo>
                  <a:cubicBezTo>
                    <a:pt x="577613" y="1122102"/>
                    <a:pt x="573995" y="1122215"/>
                    <a:pt x="568028" y="1125878"/>
                  </a:cubicBezTo>
                  <a:cubicBezTo>
                    <a:pt x="565725" y="1127456"/>
                    <a:pt x="564128" y="1128752"/>
                    <a:pt x="562812" y="1129935"/>
                  </a:cubicBezTo>
                  <a:cubicBezTo>
                    <a:pt x="561356" y="1131231"/>
                    <a:pt x="560933" y="1131513"/>
                    <a:pt x="558442" y="1132133"/>
                  </a:cubicBezTo>
                  <a:cubicBezTo>
                    <a:pt x="555717" y="1132697"/>
                    <a:pt x="551770" y="1132415"/>
                    <a:pt x="547870" y="1132133"/>
                  </a:cubicBezTo>
                  <a:cubicBezTo>
                    <a:pt x="545380" y="1131851"/>
                    <a:pt x="543078" y="1131682"/>
                    <a:pt x="540869" y="1131682"/>
                  </a:cubicBezTo>
                  <a:cubicBezTo>
                    <a:pt x="538426" y="1131682"/>
                    <a:pt x="535372" y="1131964"/>
                    <a:pt x="531895" y="1132246"/>
                  </a:cubicBezTo>
                  <a:cubicBezTo>
                    <a:pt x="526961" y="1132528"/>
                    <a:pt x="511549" y="1133880"/>
                    <a:pt x="509388" y="1131119"/>
                  </a:cubicBezTo>
                  <a:cubicBezTo>
                    <a:pt x="508918" y="1129935"/>
                    <a:pt x="508636" y="1125427"/>
                    <a:pt x="508495" y="1122666"/>
                  </a:cubicBezTo>
                  <a:cubicBezTo>
                    <a:pt x="508354" y="1118890"/>
                    <a:pt x="508072" y="1115284"/>
                    <a:pt x="507461" y="1112973"/>
                  </a:cubicBezTo>
                  <a:lnTo>
                    <a:pt x="506898" y="1110494"/>
                  </a:lnTo>
                  <a:cubicBezTo>
                    <a:pt x="505582" y="1105253"/>
                    <a:pt x="504595" y="1101477"/>
                    <a:pt x="504877" y="1096123"/>
                  </a:cubicBezTo>
                  <a:cubicBezTo>
                    <a:pt x="505441" y="1083895"/>
                    <a:pt x="514181" y="1076344"/>
                    <a:pt x="524048" y="1067609"/>
                  </a:cubicBezTo>
                  <a:cubicBezTo>
                    <a:pt x="533023" y="1059663"/>
                    <a:pt x="542467" y="1051492"/>
                    <a:pt x="546696" y="1038756"/>
                  </a:cubicBezTo>
                  <a:cubicBezTo>
                    <a:pt x="550596" y="1027091"/>
                    <a:pt x="550924" y="1002014"/>
                    <a:pt x="548293" y="991081"/>
                  </a:cubicBezTo>
                  <a:cubicBezTo>
                    <a:pt x="547401" y="987475"/>
                    <a:pt x="545803" y="984826"/>
                    <a:pt x="544534" y="982797"/>
                  </a:cubicBezTo>
                  <a:cubicBezTo>
                    <a:pt x="543501" y="981220"/>
                    <a:pt x="542608" y="979923"/>
                    <a:pt x="542326" y="978289"/>
                  </a:cubicBezTo>
                  <a:cubicBezTo>
                    <a:pt x="542044" y="976542"/>
                    <a:pt x="542185" y="974514"/>
                    <a:pt x="542326" y="972203"/>
                  </a:cubicBezTo>
                  <a:cubicBezTo>
                    <a:pt x="542608" y="968427"/>
                    <a:pt x="543078" y="963806"/>
                    <a:pt x="541151" y="958678"/>
                  </a:cubicBezTo>
                  <a:lnTo>
                    <a:pt x="538426" y="951465"/>
                  </a:lnTo>
                  <a:lnTo>
                    <a:pt x="531284" y="954621"/>
                  </a:lnTo>
                  <a:cubicBezTo>
                    <a:pt x="525505" y="957382"/>
                    <a:pt x="517376" y="957551"/>
                    <a:pt x="508918" y="957664"/>
                  </a:cubicBezTo>
                  <a:cubicBezTo>
                    <a:pt x="494258" y="958002"/>
                    <a:pt x="477578" y="958284"/>
                    <a:pt x="467241" y="972654"/>
                  </a:cubicBezTo>
                  <a:cubicBezTo>
                    <a:pt x="465784" y="974514"/>
                    <a:pt x="464328" y="976711"/>
                    <a:pt x="462730" y="979022"/>
                  </a:cubicBezTo>
                  <a:cubicBezTo>
                    <a:pt x="450983" y="996491"/>
                    <a:pt x="440083" y="1010410"/>
                    <a:pt x="427443" y="1005057"/>
                  </a:cubicBezTo>
                  <a:cubicBezTo>
                    <a:pt x="425282" y="1004043"/>
                    <a:pt x="422510" y="1001563"/>
                    <a:pt x="420066" y="999253"/>
                  </a:cubicBezTo>
                  <a:cubicBezTo>
                    <a:pt x="418140" y="997337"/>
                    <a:pt x="416119" y="995590"/>
                    <a:pt x="414240" y="994124"/>
                  </a:cubicBezTo>
                  <a:cubicBezTo>
                    <a:pt x="412501" y="992828"/>
                    <a:pt x="410152" y="990349"/>
                    <a:pt x="407991" y="987926"/>
                  </a:cubicBezTo>
                  <a:cubicBezTo>
                    <a:pt x="404796" y="984263"/>
                    <a:pt x="401882" y="980938"/>
                    <a:pt x="398546" y="979022"/>
                  </a:cubicBezTo>
                  <a:cubicBezTo>
                    <a:pt x="389525" y="973837"/>
                    <a:pt x="377919" y="974401"/>
                    <a:pt x="367770" y="974852"/>
                  </a:cubicBezTo>
                  <a:cubicBezTo>
                    <a:pt x="364998" y="974964"/>
                    <a:pt x="362367" y="975133"/>
                    <a:pt x="359782" y="975133"/>
                  </a:cubicBezTo>
                  <a:lnTo>
                    <a:pt x="354238" y="975133"/>
                  </a:lnTo>
                  <a:cubicBezTo>
                    <a:pt x="343948" y="974964"/>
                    <a:pt x="334081" y="974852"/>
                    <a:pt x="323180" y="981389"/>
                  </a:cubicBezTo>
                  <a:cubicBezTo>
                    <a:pt x="311715" y="988320"/>
                    <a:pt x="308050" y="998520"/>
                    <a:pt x="304714" y="1007367"/>
                  </a:cubicBezTo>
                  <a:cubicBezTo>
                    <a:pt x="303727" y="1009847"/>
                    <a:pt x="302835" y="1012157"/>
                    <a:pt x="301848" y="1014637"/>
                  </a:cubicBezTo>
                  <a:cubicBezTo>
                    <a:pt x="301096" y="1016215"/>
                    <a:pt x="300250" y="1017962"/>
                    <a:pt x="299217" y="1019709"/>
                  </a:cubicBezTo>
                  <a:cubicBezTo>
                    <a:pt x="297760" y="1022301"/>
                    <a:pt x="296163" y="1025062"/>
                    <a:pt x="294988" y="1028105"/>
                  </a:cubicBezTo>
                  <a:cubicBezTo>
                    <a:pt x="292545" y="1034360"/>
                    <a:pt x="292075" y="1039320"/>
                    <a:pt x="291793" y="1043659"/>
                  </a:cubicBezTo>
                  <a:cubicBezTo>
                    <a:pt x="291652" y="1045969"/>
                    <a:pt x="291511" y="1048449"/>
                    <a:pt x="290947" y="1051379"/>
                  </a:cubicBezTo>
                  <a:cubicBezTo>
                    <a:pt x="289349" y="1059043"/>
                    <a:pt x="279905" y="1069356"/>
                    <a:pt x="272340" y="1073751"/>
                  </a:cubicBezTo>
                  <a:cubicBezTo>
                    <a:pt x="271307" y="1074315"/>
                    <a:pt x="268722" y="1075893"/>
                    <a:pt x="269004" y="1076062"/>
                  </a:cubicBezTo>
                  <a:cubicBezTo>
                    <a:pt x="268581" y="1076062"/>
                    <a:pt x="268111" y="1075780"/>
                    <a:pt x="267548" y="1075611"/>
                  </a:cubicBezTo>
                  <a:cubicBezTo>
                    <a:pt x="266091" y="1075047"/>
                    <a:pt x="264212" y="1074484"/>
                    <a:pt x="261439" y="1073864"/>
                  </a:cubicBezTo>
                  <a:cubicBezTo>
                    <a:pt x="256506" y="1072737"/>
                    <a:pt x="251854" y="1072850"/>
                    <a:pt x="247954" y="1073019"/>
                  </a:cubicBezTo>
                  <a:cubicBezTo>
                    <a:pt x="244900" y="1073019"/>
                    <a:pt x="241987" y="1073131"/>
                    <a:pt x="239356" y="1072737"/>
                  </a:cubicBezTo>
                  <a:cubicBezTo>
                    <a:pt x="235315" y="1072117"/>
                    <a:pt x="231509" y="1071103"/>
                    <a:pt x="227891" y="1070088"/>
                  </a:cubicBezTo>
                  <a:cubicBezTo>
                    <a:pt x="219480" y="1067778"/>
                    <a:pt x="210600" y="1065467"/>
                    <a:pt x="199276" y="1066933"/>
                  </a:cubicBezTo>
                  <a:cubicBezTo>
                    <a:pt x="181844" y="1069243"/>
                    <a:pt x="180575" y="1079274"/>
                    <a:pt x="179542" y="1086656"/>
                  </a:cubicBezTo>
                  <a:cubicBezTo>
                    <a:pt x="179119" y="1090150"/>
                    <a:pt x="178649" y="1093362"/>
                    <a:pt x="176769" y="1096687"/>
                  </a:cubicBezTo>
                  <a:cubicBezTo>
                    <a:pt x="174749" y="1100294"/>
                    <a:pt x="170097" y="1102660"/>
                    <a:pt x="165305" y="1105084"/>
                  </a:cubicBezTo>
                  <a:cubicBezTo>
                    <a:pt x="162251" y="1106718"/>
                    <a:pt x="159196" y="1108296"/>
                    <a:pt x="156753" y="1110043"/>
                  </a:cubicBezTo>
                  <a:cubicBezTo>
                    <a:pt x="147309" y="1116861"/>
                    <a:pt x="142657" y="1125596"/>
                    <a:pt x="138287" y="1134613"/>
                  </a:cubicBezTo>
                  <a:cubicBezTo>
                    <a:pt x="137254" y="1136641"/>
                    <a:pt x="132461" y="1139966"/>
                    <a:pt x="128702" y="1142558"/>
                  </a:cubicBezTo>
                  <a:cubicBezTo>
                    <a:pt x="120996" y="1147799"/>
                    <a:pt x="111693" y="1154167"/>
                    <a:pt x="111693" y="1163916"/>
                  </a:cubicBezTo>
                  <a:cubicBezTo>
                    <a:pt x="110847" y="1165100"/>
                    <a:pt x="110095" y="1166114"/>
                    <a:pt x="109250" y="1167241"/>
                  </a:cubicBezTo>
                  <a:cubicBezTo>
                    <a:pt x="104034" y="1174511"/>
                    <a:pt x="96751" y="1184541"/>
                    <a:pt x="90361" y="1186457"/>
                  </a:cubicBezTo>
                  <a:cubicBezTo>
                    <a:pt x="87730" y="1187303"/>
                    <a:pt x="83830" y="1187021"/>
                    <a:pt x="79742" y="1186852"/>
                  </a:cubicBezTo>
                  <a:cubicBezTo>
                    <a:pt x="75419" y="1186739"/>
                    <a:pt x="70768" y="1186457"/>
                    <a:pt x="66257" y="1187303"/>
                  </a:cubicBezTo>
                  <a:cubicBezTo>
                    <a:pt x="62498" y="1188035"/>
                    <a:pt x="58692" y="1189782"/>
                    <a:pt x="54933" y="1191360"/>
                  </a:cubicBezTo>
                  <a:cubicBezTo>
                    <a:pt x="52302" y="1192544"/>
                    <a:pt x="49718" y="1193727"/>
                    <a:pt x="47368" y="1194290"/>
                  </a:cubicBezTo>
                  <a:cubicBezTo>
                    <a:pt x="42012" y="1195587"/>
                    <a:pt x="37501" y="1196883"/>
                    <a:pt x="33554" y="1198799"/>
                  </a:cubicBezTo>
                  <a:cubicBezTo>
                    <a:pt x="33413" y="1198799"/>
                    <a:pt x="33413" y="1198799"/>
                    <a:pt x="33413" y="1198799"/>
                  </a:cubicBezTo>
                  <a:cubicBezTo>
                    <a:pt x="13961" y="1183809"/>
                    <a:pt x="2637" y="1173665"/>
                    <a:pt x="10766" y="1157548"/>
                  </a:cubicBezTo>
                  <a:lnTo>
                    <a:pt x="12363" y="1154505"/>
                  </a:lnTo>
                  <a:cubicBezTo>
                    <a:pt x="15558" y="1148363"/>
                    <a:pt x="18049" y="1143460"/>
                    <a:pt x="18612" y="1134162"/>
                  </a:cubicBezTo>
                  <a:cubicBezTo>
                    <a:pt x="19035" y="1127343"/>
                    <a:pt x="17438" y="1122384"/>
                    <a:pt x="15981" y="1118045"/>
                  </a:cubicBezTo>
                  <a:cubicBezTo>
                    <a:pt x="15276" y="1115847"/>
                    <a:pt x="14525" y="1113537"/>
                    <a:pt x="14102" y="1110888"/>
                  </a:cubicBezTo>
                  <a:cubicBezTo>
                    <a:pt x="13256" y="1105084"/>
                    <a:pt x="15135" y="1103337"/>
                    <a:pt x="24580" y="1097532"/>
                  </a:cubicBezTo>
                  <a:lnTo>
                    <a:pt x="25895" y="1096800"/>
                  </a:lnTo>
                  <a:cubicBezTo>
                    <a:pt x="29090" y="1094940"/>
                    <a:pt x="33883" y="1093475"/>
                    <a:pt x="38817" y="1092010"/>
                  </a:cubicBezTo>
                  <a:cubicBezTo>
                    <a:pt x="47086" y="1089587"/>
                    <a:pt x="55497" y="1087107"/>
                    <a:pt x="61323" y="1081021"/>
                  </a:cubicBezTo>
                  <a:cubicBezTo>
                    <a:pt x="67103" y="1074878"/>
                    <a:pt x="69311" y="1068961"/>
                    <a:pt x="67995" y="1063157"/>
                  </a:cubicBezTo>
                  <a:cubicBezTo>
                    <a:pt x="65646" y="1053239"/>
                    <a:pt x="54322" y="1049181"/>
                    <a:pt x="45348" y="1045857"/>
                  </a:cubicBezTo>
                  <a:lnTo>
                    <a:pt x="42012" y="1044673"/>
                  </a:lnTo>
                  <a:cubicBezTo>
                    <a:pt x="31534" y="1040616"/>
                    <a:pt x="29795" y="1035544"/>
                    <a:pt x="29231" y="1020160"/>
                  </a:cubicBezTo>
                  <a:cubicBezTo>
                    <a:pt x="29090" y="1015370"/>
                    <a:pt x="30218" y="1011425"/>
                    <a:pt x="31393" y="1007198"/>
                  </a:cubicBezTo>
                  <a:cubicBezTo>
                    <a:pt x="33695" y="999647"/>
                    <a:pt x="36185" y="991081"/>
                    <a:pt x="29936" y="979022"/>
                  </a:cubicBezTo>
                  <a:cubicBezTo>
                    <a:pt x="23828" y="967300"/>
                    <a:pt x="13961" y="966399"/>
                    <a:pt x="7430" y="965835"/>
                  </a:cubicBezTo>
                  <a:cubicBezTo>
                    <a:pt x="1744" y="965215"/>
                    <a:pt x="1603" y="964934"/>
                    <a:pt x="1180" y="963806"/>
                  </a:cubicBezTo>
                  <a:cubicBezTo>
                    <a:pt x="-2156" y="955804"/>
                    <a:pt x="1932" y="942730"/>
                    <a:pt x="9027" y="938673"/>
                  </a:cubicBezTo>
                  <a:cubicBezTo>
                    <a:pt x="12504" y="936644"/>
                    <a:pt x="15558" y="935461"/>
                    <a:pt x="18049" y="934334"/>
                  </a:cubicBezTo>
                  <a:cubicBezTo>
                    <a:pt x="29231" y="929487"/>
                    <a:pt x="34447" y="925317"/>
                    <a:pt x="34447" y="906834"/>
                  </a:cubicBezTo>
                  <a:cubicBezTo>
                    <a:pt x="34588" y="890886"/>
                    <a:pt x="28057" y="877643"/>
                    <a:pt x="21526" y="865470"/>
                  </a:cubicBezTo>
                  <a:cubicBezTo>
                    <a:pt x="21526" y="865301"/>
                    <a:pt x="21385" y="865189"/>
                    <a:pt x="21244" y="865020"/>
                  </a:cubicBezTo>
                  <a:cubicBezTo>
                    <a:pt x="27164" y="864174"/>
                    <a:pt x="33413" y="863554"/>
                    <a:pt x="39803" y="863160"/>
                  </a:cubicBezTo>
                  <a:cubicBezTo>
                    <a:pt x="54181" y="862258"/>
                    <a:pt x="69029" y="861244"/>
                    <a:pt x="82232" y="854594"/>
                  </a:cubicBezTo>
                  <a:cubicBezTo>
                    <a:pt x="96610" y="847325"/>
                    <a:pt x="107511" y="836110"/>
                    <a:pt x="113760" y="822191"/>
                  </a:cubicBezTo>
                  <a:cubicBezTo>
                    <a:pt x="121137" y="805454"/>
                    <a:pt x="136972" y="804891"/>
                    <a:pt x="161969" y="805905"/>
                  </a:cubicBezTo>
                  <a:cubicBezTo>
                    <a:pt x="165869" y="806074"/>
                    <a:pt x="169956" y="806187"/>
                    <a:pt x="173715" y="806187"/>
                  </a:cubicBezTo>
                  <a:cubicBezTo>
                    <a:pt x="187952" y="806187"/>
                    <a:pt x="214406" y="805060"/>
                    <a:pt x="227045" y="793846"/>
                  </a:cubicBezTo>
                  <a:cubicBezTo>
                    <a:pt x="232825" y="788774"/>
                    <a:pt x="236302" y="781110"/>
                    <a:pt x="238933" y="774122"/>
                  </a:cubicBezTo>
                  <a:cubicBezTo>
                    <a:pt x="239966" y="771192"/>
                    <a:pt x="241282" y="768149"/>
                    <a:pt x="242551" y="764937"/>
                  </a:cubicBezTo>
                  <a:cubicBezTo>
                    <a:pt x="245041" y="759019"/>
                    <a:pt x="247672" y="752764"/>
                    <a:pt x="249411" y="747073"/>
                  </a:cubicBezTo>
                  <a:cubicBezTo>
                    <a:pt x="250538" y="742902"/>
                    <a:pt x="250398" y="738958"/>
                    <a:pt x="250116" y="735351"/>
                  </a:cubicBezTo>
                  <a:cubicBezTo>
                    <a:pt x="249975" y="732703"/>
                    <a:pt x="249834" y="730223"/>
                    <a:pt x="250398" y="728814"/>
                  </a:cubicBezTo>
                  <a:cubicBezTo>
                    <a:pt x="251290" y="726616"/>
                    <a:pt x="253170" y="724757"/>
                    <a:pt x="255472" y="722559"/>
                  </a:cubicBezTo>
                  <a:cubicBezTo>
                    <a:pt x="258103" y="720079"/>
                    <a:pt x="261157" y="717205"/>
                    <a:pt x="263319" y="713261"/>
                  </a:cubicBezTo>
                  <a:cubicBezTo>
                    <a:pt x="270320" y="700750"/>
                    <a:pt x="270602" y="689705"/>
                    <a:pt x="270743" y="679111"/>
                  </a:cubicBezTo>
                  <a:cubicBezTo>
                    <a:pt x="270884" y="673475"/>
                    <a:pt x="270884" y="668066"/>
                    <a:pt x="272058" y="662430"/>
                  </a:cubicBezTo>
                  <a:cubicBezTo>
                    <a:pt x="272904" y="658204"/>
                    <a:pt x="275676" y="654710"/>
                    <a:pt x="278871" y="650540"/>
                  </a:cubicBezTo>
                  <a:cubicBezTo>
                    <a:pt x="283664" y="644397"/>
                    <a:pt x="289631" y="636733"/>
                    <a:pt x="288880" y="625519"/>
                  </a:cubicBezTo>
                  <a:cubicBezTo>
                    <a:pt x="288175" y="615826"/>
                    <a:pt x="287282" y="610416"/>
                    <a:pt x="276851" y="608951"/>
                  </a:cubicBezTo>
                  <a:cubicBezTo>
                    <a:pt x="275676" y="608839"/>
                    <a:pt x="274220" y="608669"/>
                    <a:pt x="272340" y="608275"/>
                  </a:cubicBezTo>
                  <a:cubicBezTo>
                    <a:pt x="270038" y="607655"/>
                    <a:pt x="267548" y="607373"/>
                    <a:pt x="265245" y="606923"/>
                  </a:cubicBezTo>
                  <a:cubicBezTo>
                    <a:pt x="260265" y="606190"/>
                    <a:pt x="256083" y="605514"/>
                    <a:pt x="252136" y="603485"/>
                  </a:cubicBezTo>
                  <a:cubicBezTo>
                    <a:pt x="243444" y="598808"/>
                    <a:pt x="239966" y="592271"/>
                    <a:pt x="239966" y="580211"/>
                  </a:cubicBezTo>
                  <a:cubicBezTo>
                    <a:pt x="239966" y="574970"/>
                    <a:pt x="242551" y="570180"/>
                    <a:pt x="245182" y="565109"/>
                  </a:cubicBezTo>
                  <a:cubicBezTo>
                    <a:pt x="248800" y="558290"/>
                    <a:pt x="252747" y="550569"/>
                    <a:pt x="251149" y="540989"/>
                  </a:cubicBezTo>
                  <a:cubicBezTo>
                    <a:pt x="248941" y="527916"/>
                    <a:pt x="238510" y="522111"/>
                    <a:pt x="230240" y="517321"/>
                  </a:cubicBezTo>
                  <a:cubicBezTo>
                    <a:pt x="226011" y="514842"/>
                    <a:pt x="222112" y="512700"/>
                    <a:pt x="219198" y="509770"/>
                  </a:cubicBezTo>
                  <a:cubicBezTo>
                    <a:pt x="211915" y="502388"/>
                    <a:pt x="209895" y="483228"/>
                    <a:pt x="212808" y="470717"/>
                  </a:cubicBezTo>
                  <a:cubicBezTo>
                    <a:pt x="214688" y="462264"/>
                    <a:pt x="224696" y="450937"/>
                    <a:pt x="231227" y="443555"/>
                  </a:cubicBezTo>
                  <a:lnTo>
                    <a:pt x="232825" y="441808"/>
                  </a:lnTo>
                  <a:cubicBezTo>
                    <a:pt x="234704" y="439779"/>
                    <a:pt x="236912" y="438032"/>
                    <a:pt x="239356" y="436173"/>
                  </a:cubicBezTo>
                  <a:cubicBezTo>
                    <a:pt x="243303" y="433242"/>
                    <a:pt x="247672" y="429748"/>
                    <a:pt x="250538" y="424395"/>
                  </a:cubicBezTo>
                  <a:cubicBezTo>
                    <a:pt x="251431" y="422479"/>
                    <a:pt x="254626" y="412899"/>
                    <a:pt x="256224" y="406249"/>
                  </a:cubicBezTo>
                  <a:cubicBezTo>
                    <a:pt x="258103" y="405798"/>
                    <a:pt x="259983" y="405348"/>
                    <a:pt x="261721" y="404897"/>
                  </a:cubicBezTo>
                  <a:cubicBezTo>
                    <a:pt x="277556" y="400839"/>
                    <a:pt x="286436" y="398529"/>
                    <a:pt x="300062" y="410138"/>
                  </a:cubicBezTo>
                  <a:cubicBezTo>
                    <a:pt x="303868" y="413350"/>
                    <a:pt x="307909" y="416393"/>
                    <a:pt x="311997" y="419436"/>
                  </a:cubicBezTo>
                  <a:cubicBezTo>
                    <a:pt x="316649" y="422930"/>
                    <a:pt x="321441" y="426424"/>
                    <a:pt x="325623" y="430312"/>
                  </a:cubicBezTo>
                  <a:cubicBezTo>
                    <a:pt x="328395" y="432961"/>
                    <a:pt x="330886" y="435722"/>
                    <a:pt x="333329" y="438596"/>
                  </a:cubicBezTo>
                  <a:cubicBezTo>
                    <a:pt x="337558" y="443555"/>
                    <a:pt x="341927" y="448627"/>
                    <a:pt x="347989" y="452853"/>
                  </a:cubicBezTo>
                  <a:cubicBezTo>
                    <a:pt x="358608" y="460123"/>
                    <a:pt x="362837" y="461701"/>
                    <a:pt x="372281" y="452571"/>
                  </a:cubicBezTo>
                  <a:lnTo>
                    <a:pt x="375758" y="449190"/>
                  </a:lnTo>
                  <a:cubicBezTo>
                    <a:pt x="381537" y="443837"/>
                    <a:pt x="383605" y="439610"/>
                    <a:pt x="385484" y="435440"/>
                  </a:cubicBezTo>
                  <a:cubicBezTo>
                    <a:pt x="386330" y="433524"/>
                    <a:pt x="387364" y="431326"/>
                    <a:pt x="388961" y="428734"/>
                  </a:cubicBezTo>
                  <a:cubicBezTo>
                    <a:pt x="390559" y="426424"/>
                    <a:pt x="392015" y="424677"/>
                    <a:pt x="393472" y="422930"/>
                  </a:cubicBezTo>
                  <a:cubicBezTo>
                    <a:pt x="396808" y="418985"/>
                    <a:pt x="400426" y="414646"/>
                    <a:pt x="402305" y="406362"/>
                  </a:cubicBezTo>
                  <a:cubicBezTo>
                    <a:pt x="402775" y="404333"/>
                    <a:pt x="403621" y="402023"/>
                    <a:pt x="404373" y="399374"/>
                  </a:cubicBezTo>
                  <a:cubicBezTo>
                    <a:pt x="406675" y="392161"/>
                    <a:pt x="409165" y="383877"/>
                    <a:pt x="408273" y="376889"/>
                  </a:cubicBezTo>
                  <a:cubicBezTo>
                    <a:pt x="406957" y="367422"/>
                    <a:pt x="400708" y="363083"/>
                    <a:pt x="396103" y="359758"/>
                  </a:cubicBezTo>
                  <a:cubicBezTo>
                    <a:pt x="393190" y="357729"/>
                    <a:pt x="391310" y="356433"/>
                    <a:pt x="390841" y="354686"/>
                  </a:cubicBezTo>
                  <a:cubicBezTo>
                    <a:pt x="389713" y="350178"/>
                    <a:pt x="393754" y="342345"/>
                    <a:pt x="397231" y="341161"/>
                  </a:cubicBezTo>
                  <a:cubicBezTo>
                    <a:pt x="402305" y="339415"/>
                    <a:pt x="409729" y="341725"/>
                    <a:pt x="416730" y="343923"/>
                  </a:cubicBezTo>
                  <a:cubicBezTo>
                    <a:pt x="426879" y="347135"/>
                    <a:pt x="438626" y="350741"/>
                    <a:pt x="448352" y="343472"/>
                  </a:cubicBezTo>
                  <a:cubicBezTo>
                    <a:pt x="453004" y="339978"/>
                    <a:pt x="455353" y="335075"/>
                    <a:pt x="457233" y="330680"/>
                  </a:cubicBezTo>
                  <a:cubicBezTo>
                    <a:pt x="458266" y="328369"/>
                    <a:pt x="459253" y="326341"/>
                    <a:pt x="460287" y="324875"/>
                  </a:cubicBezTo>
                  <a:cubicBezTo>
                    <a:pt x="465361" y="317944"/>
                    <a:pt x="470859" y="310674"/>
                    <a:pt x="476403" y="303968"/>
                  </a:cubicBezTo>
                  <a:cubicBezTo>
                    <a:pt x="477860" y="302109"/>
                    <a:pt x="479175" y="300925"/>
                    <a:pt x="480303" y="299742"/>
                  </a:cubicBezTo>
                  <a:cubicBezTo>
                    <a:pt x="483827" y="296417"/>
                    <a:pt x="487304" y="293092"/>
                    <a:pt x="488902" y="284808"/>
                  </a:cubicBezTo>
                  <a:cubicBezTo>
                    <a:pt x="490499" y="276975"/>
                    <a:pt x="490217" y="259957"/>
                    <a:pt x="487727" y="252124"/>
                  </a:cubicBezTo>
                  <a:lnTo>
                    <a:pt x="486411" y="247897"/>
                  </a:lnTo>
                  <a:lnTo>
                    <a:pt x="479316" y="246601"/>
                  </a:lnTo>
                  <a:cubicBezTo>
                    <a:pt x="471047" y="245023"/>
                    <a:pt x="465079" y="244009"/>
                    <a:pt x="457937" y="240346"/>
                  </a:cubicBezTo>
                  <a:lnTo>
                    <a:pt x="453897" y="238317"/>
                  </a:lnTo>
                  <a:cubicBezTo>
                    <a:pt x="449527" y="236176"/>
                    <a:pt x="437921" y="230653"/>
                    <a:pt x="435901" y="227723"/>
                  </a:cubicBezTo>
                  <a:cubicBezTo>
                    <a:pt x="435008" y="226596"/>
                    <a:pt x="433974" y="224849"/>
                    <a:pt x="434115" y="223496"/>
                  </a:cubicBezTo>
                  <a:cubicBezTo>
                    <a:pt x="434444" y="221749"/>
                    <a:pt x="436606" y="219608"/>
                    <a:pt x="440505" y="216678"/>
                  </a:cubicBezTo>
                  <a:cubicBezTo>
                    <a:pt x="445157" y="213353"/>
                    <a:pt x="448352" y="213184"/>
                    <a:pt x="453897" y="213071"/>
                  </a:cubicBezTo>
                  <a:cubicBezTo>
                    <a:pt x="456951" y="212902"/>
                    <a:pt x="460146" y="212789"/>
                    <a:pt x="463905" y="212169"/>
                  </a:cubicBezTo>
                  <a:cubicBezTo>
                    <a:pt x="473490" y="210760"/>
                    <a:pt x="491486" y="201744"/>
                    <a:pt x="497594" y="191150"/>
                  </a:cubicBezTo>
                  <a:cubicBezTo>
                    <a:pt x="501682" y="183993"/>
                    <a:pt x="500789" y="173286"/>
                    <a:pt x="500085" y="163706"/>
                  </a:cubicBezTo>
                  <a:cubicBezTo>
                    <a:pt x="499803" y="160775"/>
                    <a:pt x="499615" y="158183"/>
                    <a:pt x="499615" y="156154"/>
                  </a:cubicBezTo>
                  <a:lnTo>
                    <a:pt x="499474" y="131134"/>
                  </a:lnTo>
                  <a:cubicBezTo>
                    <a:pt x="499474" y="114171"/>
                    <a:pt x="499333" y="97322"/>
                    <a:pt x="499615" y="80472"/>
                  </a:cubicBezTo>
                  <a:cubicBezTo>
                    <a:pt x="499803" y="69878"/>
                    <a:pt x="501541" y="61876"/>
                    <a:pt x="509388" y="54437"/>
                  </a:cubicBezTo>
                  <a:lnTo>
                    <a:pt x="512862" y="53145"/>
                  </a:lnTo>
                  <a:lnTo>
                    <a:pt x="506469" y="51670"/>
                  </a:lnTo>
                  <a:lnTo>
                    <a:pt x="507057" y="50764"/>
                  </a:lnTo>
                  <a:lnTo>
                    <a:pt x="512951" y="53112"/>
                  </a:lnTo>
                  <a:lnTo>
                    <a:pt x="517494" y="51422"/>
                  </a:lnTo>
                  <a:lnTo>
                    <a:pt x="527990" y="56636"/>
                  </a:lnTo>
                  <a:lnTo>
                    <a:pt x="530738" y="57270"/>
                  </a:lnTo>
                  <a:lnTo>
                    <a:pt x="552507" y="65654"/>
                  </a:lnTo>
                  <a:lnTo>
                    <a:pt x="578095" y="67610"/>
                  </a:lnTo>
                  <a:cubicBezTo>
                    <a:pt x="590006" y="66947"/>
                    <a:pt x="601740" y="64834"/>
                    <a:pt x="610034" y="61425"/>
                  </a:cubicBezTo>
                  <a:cubicBezTo>
                    <a:pt x="614967" y="59396"/>
                    <a:pt x="620888" y="58213"/>
                    <a:pt x="627137" y="56917"/>
                  </a:cubicBezTo>
                  <a:cubicBezTo>
                    <a:pt x="641985" y="53874"/>
                    <a:pt x="658665" y="50549"/>
                    <a:pt x="666512" y="35277"/>
                  </a:cubicBezTo>
                  <a:cubicBezTo>
                    <a:pt x="669002" y="30656"/>
                    <a:pt x="670271" y="26260"/>
                    <a:pt x="671586" y="22485"/>
                  </a:cubicBezTo>
                  <a:cubicBezTo>
                    <a:pt x="673466" y="16680"/>
                    <a:pt x="674922" y="12172"/>
                    <a:pt x="679433" y="7551"/>
                  </a:cubicBezTo>
                  <a:cubicBezTo>
                    <a:pt x="683380" y="3494"/>
                    <a:pt x="686716" y="3043"/>
                    <a:pt x="691931" y="2310"/>
                  </a:cubicBezTo>
                  <a:cubicBezTo>
                    <a:pt x="694986" y="1916"/>
                    <a:pt x="698603" y="1465"/>
                    <a:pt x="702409" y="0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6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3" name="Shape">
              <a:extLst>
                <a:ext uri="{FF2B5EF4-FFF2-40B4-BE49-F238E27FC236}">
                  <a16:creationId xmlns:a16="http://schemas.microsoft.com/office/drawing/2014/main" id="{446D5B56-80A7-4302-8A48-BA6E6C565D78}"/>
                </a:ext>
              </a:extLst>
            </p:cNvPr>
            <p:cNvSpPr/>
            <p:nvPr/>
          </p:nvSpPr>
          <p:spPr>
            <a:xfrm>
              <a:off x="5823053" y="4992860"/>
              <a:ext cx="1845470" cy="126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79" extrusionOk="0">
                  <a:moveTo>
                    <a:pt x="21481" y="2895"/>
                  </a:moveTo>
                  <a:cubicBezTo>
                    <a:pt x="21400" y="2898"/>
                    <a:pt x="21255" y="3198"/>
                    <a:pt x="21165" y="3255"/>
                  </a:cubicBezTo>
                  <a:cubicBezTo>
                    <a:pt x="20955" y="3391"/>
                    <a:pt x="20797" y="2975"/>
                    <a:pt x="20704" y="3471"/>
                  </a:cubicBezTo>
                  <a:cubicBezTo>
                    <a:pt x="20638" y="3823"/>
                    <a:pt x="20336" y="3493"/>
                    <a:pt x="20246" y="3754"/>
                  </a:cubicBezTo>
                  <a:cubicBezTo>
                    <a:pt x="20109" y="4156"/>
                    <a:pt x="19793" y="4049"/>
                    <a:pt x="19681" y="3754"/>
                  </a:cubicBezTo>
                  <a:cubicBezTo>
                    <a:pt x="19623" y="3600"/>
                    <a:pt x="19579" y="3446"/>
                    <a:pt x="19525" y="3297"/>
                  </a:cubicBezTo>
                  <a:cubicBezTo>
                    <a:pt x="19461" y="3409"/>
                    <a:pt x="19383" y="3513"/>
                    <a:pt x="19264" y="3530"/>
                  </a:cubicBezTo>
                  <a:cubicBezTo>
                    <a:pt x="19223" y="3538"/>
                    <a:pt x="19187" y="3550"/>
                    <a:pt x="19155" y="3560"/>
                  </a:cubicBezTo>
                  <a:cubicBezTo>
                    <a:pt x="19060" y="3592"/>
                    <a:pt x="18953" y="3630"/>
                    <a:pt x="18835" y="3476"/>
                  </a:cubicBezTo>
                  <a:cubicBezTo>
                    <a:pt x="18813" y="3449"/>
                    <a:pt x="18794" y="3416"/>
                    <a:pt x="18774" y="3382"/>
                  </a:cubicBezTo>
                  <a:cubicBezTo>
                    <a:pt x="18753" y="3347"/>
                    <a:pt x="18735" y="3317"/>
                    <a:pt x="18716" y="3297"/>
                  </a:cubicBezTo>
                  <a:cubicBezTo>
                    <a:pt x="18690" y="3270"/>
                    <a:pt x="18660" y="3255"/>
                    <a:pt x="18626" y="3238"/>
                  </a:cubicBezTo>
                  <a:cubicBezTo>
                    <a:pt x="18592" y="3220"/>
                    <a:pt x="18555" y="3203"/>
                    <a:pt x="18514" y="3168"/>
                  </a:cubicBezTo>
                  <a:cubicBezTo>
                    <a:pt x="18343" y="3027"/>
                    <a:pt x="18346" y="2816"/>
                    <a:pt x="18348" y="2630"/>
                  </a:cubicBezTo>
                  <a:cubicBezTo>
                    <a:pt x="18348" y="2597"/>
                    <a:pt x="18349" y="2563"/>
                    <a:pt x="18348" y="2530"/>
                  </a:cubicBezTo>
                  <a:cubicBezTo>
                    <a:pt x="18346" y="2441"/>
                    <a:pt x="18334" y="2387"/>
                    <a:pt x="18317" y="2312"/>
                  </a:cubicBezTo>
                  <a:cubicBezTo>
                    <a:pt x="18309" y="2275"/>
                    <a:pt x="18300" y="2235"/>
                    <a:pt x="18292" y="2190"/>
                  </a:cubicBezTo>
                  <a:cubicBezTo>
                    <a:pt x="18282" y="2138"/>
                    <a:pt x="18283" y="2091"/>
                    <a:pt x="18285" y="2052"/>
                  </a:cubicBezTo>
                  <a:cubicBezTo>
                    <a:pt x="18287" y="2014"/>
                    <a:pt x="18287" y="1992"/>
                    <a:pt x="18282" y="1977"/>
                  </a:cubicBezTo>
                  <a:cubicBezTo>
                    <a:pt x="18285" y="1987"/>
                    <a:pt x="18280" y="1985"/>
                    <a:pt x="18275" y="1980"/>
                  </a:cubicBezTo>
                  <a:cubicBezTo>
                    <a:pt x="18258" y="1965"/>
                    <a:pt x="18232" y="1945"/>
                    <a:pt x="18215" y="1910"/>
                  </a:cubicBezTo>
                  <a:cubicBezTo>
                    <a:pt x="18139" y="1761"/>
                    <a:pt x="18042" y="1637"/>
                    <a:pt x="17949" y="1516"/>
                  </a:cubicBezTo>
                  <a:cubicBezTo>
                    <a:pt x="17791" y="1310"/>
                    <a:pt x="17630" y="1099"/>
                    <a:pt x="17547" y="766"/>
                  </a:cubicBezTo>
                  <a:cubicBezTo>
                    <a:pt x="17506" y="600"/>
                    <a:pt x="17433" y="404"/>
                    <a:pt x="17401" y="372"/>
                  </a:cubicBezTo>
                  <a:cubicBezTo>
                    <a:pt x="17349" y="317"/>
                    <a:pt x="17233" y="377"/>
                    <a:pt x="17091" y="530"/>
                  </a:cubicBezTo>
                  <a:cubicBezTo>
                    <a:pt x="16935" y="699"/>
                    <a:pt x="16807" y="655"/>
                    <a:pt x="16685" y="612"/>
                  </a:cubicBezTo>
                  <a:cubicBezTo>
                    <a:pt x="16631" y="593"/>
                    <a:pt x="16573" y="575"/>
                    <a:pt x="16507" y="570"/>
                  </a:cubicBezTo>
                  <a:lnTo>
                    <a:pt x="16463" y="568"/>
                  </a:lnTo>
                  <a:cubicBezTo>
                    <a:pt x="16324" y="558"/>
                    <a:pt x="16295" y="560"/>
                    <a:pt x="16251" y="689"/>
                  </a:cubicBezTo>
                  <a:cubicBezTo>
                    <a:pt x="16120" y="1069"/>
                    <a:pt x="15954" y="1503"/>
                    <a:pt x="15712" y="1831"/>
                  </a:cubicBezTo>
                  <a:cubicBezTo>
                    <a:pt x="15640" y="1927"/>
                    <a:pt x="15552" y="2079"/>
                    <a:pt x="15540" y="2146"/>
                  </a:cubicBezTo>
                  <a:cubicBezTo>
                    <a:pt x="15535" y="2173"/>
                    <a:pt x="15537" y="2203"/>
                    <a:pt x="15540" y="2240"/>
                  </a:cubicBezTo>
                  <a:cubicBezTo>
                    <a:pt x="15545" y="2307"/>
                    <a:pt x="15550" y="2396"/>
                    <a:pt x="15511" y="2501"/>
                  </a:cubicBezTo>
                  <a:cubicBezTo>
                    <a:pt x="15459" y="2645"/>
                    <a:pt x="15366" y="2712"/>
                    <a:pt x="15282" y="2771"/>
                  </a:cubicBezTo>
                  <a:cubicBezTo>
                    <a:pt x="15252" y="2793"/>
                    <a:pt x="15221" y="2816"/>
                    <a:pt x="15192" y="2841"/>
                  </a:cubicBezTo>
                  <a:cubicBezTo>
                    <a:pt x="14918" y="3096"/>
                    <a:pt x="14650" y="2900"/>
                    <a:pt x="14414" y="2726"/>
                  </a:cubicBezTo>
                  <a:cubicBezTo>
                    <a:pt x="14334" y="2669"/>
                    <a:pt x="14259" y="2612"/>
                    <a:pt x="14185" y="2573"/>
                  </a:cubicBezTo>
                  <a:cubicBezTo>
                    <a:pt x="14059" y="2506"/>
                    <a:pt x="13915" y="2513"/>
                    <a:pt x="13761" y="2521"/>
                  </a:cubicBezTo>
                  <a:cubicBezTo>
                    <a:pt x="13627" y="2528"/>
                    <a:pt x="13488" y="2535"/>
                    <a:pt x="13352" y="2491"/>
                  </a:cubicBezTo>
                  <a:cubicBezTo>
                    <a:pt x="13189" y="2439"/>
                    <a:pt x="13060" y="2324"/>
                    <a:pt x="12936" y="2213"/>
                  </a:cubicBezTo>
                  <a:cubicBezTo>
                    <a:pt x="12795" y="2086"/>
                    <a:pt x="12665" y="1967"/>
                    <a:pt x="12499" y="1960"/>
                  </a:cubicBezTo>
                  <a:cubicBezTo>
                    <a:pt x="12436" y="1957"/>
                    <a:pt x="12392" y="1975"/>
                    <a:pt x="12346" y="1994"/>
                  </a:cubicBezTo>
                  <a:cubicBezTo>
                    <a:pt x="12273" y="2024"/>
                    <a:pt x="12190" y="2059"/>
                    <a:pt x="12061" y="2002"/>
                  </a:cubicBezTo>
                  <a:cubicBezTo>
                    <a:pt x="11942" y="1950"/>
                    <a:pt x="11834" y="1873"/>
                    <a:pt x="11730" y="1801"/>
                  </a:cubicBezTo>
                  <a:lnTo>
                    <a:pt x="11645" y="1741"/>
                  </a:lnTo>
                  <a:cubicBezTo>
                    <a:pt x="11535" y="1664"/>
                    <a:pt x="11423" y="1595"/>
                    <a:pt x="11313" y="1523"/>
                  </a:cubicBezTo>
                  <a:cubicBezTo>
                    <a:pt x="11245" y="1481"/>
                    <a:pt x="11179" y="1436"/>
                    <a:pt x="11113" y="1394"/>
                  </a:cubicBezTo>
                  <a:cubicBezTo>
                    <a:pt x="11063" y="1362"/>
                    <a:pt x="11009" y="1339"/>
                    <a:pt x="10952" y="1315"/>
                  </a:cubicBezTo>
                  <a:cubicBezTo>
                    <a:pt x="10870" y="1282"/>
                    <a:pt x="10787" y="1248"/>
                    <a:pt x="10706" y="1181"/>
                  </a:cubicBezTo>
                  <a:cubicBezTo>
                    <a:pt x="10636" y="1126"/>
                    <a:pt x="10568" y="1057"/>
                    <a:pt x="10504" y="990"/>
                  </a:cubicBezTo>
                  <a:cubicBezTo>
                    <a:pt x="10449" y="935"/>
                    <a:pt x="10395" y="878"/>
                    <a:pt x="10341" y="831"/>
                  </a:cubicBezTo>
                  <a:cubicBezTo>
                    <a:pt x="10305" y="801"/>
                    <a:pt x="10273" y="781"/>
                    <a:pt x="10241" y="761"/>
                  </a:cubicBezTo>
                  <a:cubicBezTo>
                    <a:pt x="10169" y="717"/>
                    <a:pt x="10095" y="672"/>
                    <a:pt x="10024" y="553"/>
                  </a:cubicBezTo>
                  <a:lnTo>
                    <a:pt x="9990" y="493"/>
                  </a:lnTo>
                  <a:cubicBezTo>
                    <a:pt x="9890" y="320"/>
                    <a:pt x="9849" y="248"/>
                    <a:pt x="9708" y="287"/>
                  </a:cubicBezTo>
                  <a:cubicBezTo>
                    <a:pt x="9672" y="297"/>
                    <a:pt x="9639" y="352"/>
                    <a:pt x="9603" y="406"/>
                  </a:cubicBezTo>
                  <a:cubicBezTo>
                    <a:pt x="9555" y="481"/>
                    <a:pt x="9503" y="563"/>
                    <a:pt x="9425" y="580"/>
                  </a:cubicBezTo>
                  <a:cubicBezTo>
                    <a:pt x="9272" y="610"/>
                    <a:pt x="9177" y="431"/>
                    <a:pt x="9101" y="290"/>
                  </a:cubicBezTo>
                  <a:cubicBezTo>
                    <a:pt x="9058" y="208"/>
                    <a:pt x="9013" y="126"/>
                    <a:pt x="8975" y="106"/>
                  </a:cubicBezTo>
                  <a:cubicBezTo>
                    <a:pt x="8902" y="71"/>
                    <a:pt x="8789" y="84"/>
                    <a:pt x="8689" y="96"/>
                  </a:cubicBezTo>
                  <a:cubicBezTo>
                    <a:pt x="8631" y="104"/>
                    <a:pt x="8575" y="109"/>
                    <a:pt x="8526" y="109"/>
                  </a:cubicBezTo>
                  <a:cubicBezTo>
                    <a:pt x="8443" y="106"/>
                    <a:pt x="8421" y="109"/>
                    <a:pt x="8363" y="158"/>
                  </a:cubicBezTo>
                  <a:cubicBezTo>
                    <a:pt x="8356" y="166"/>
                    <a:pt x="8349" y="173"/>
                    <a:pt x="8341" y="188"/>
                  </a:cubicBezTo>
                  <a:cubicBezTo>
                    <a:pt x="8322" y="218"/>
                    <a:pt x="8295" y="265"/>
                    <a:pt x="8241" y="290"/>
                  </a:cubicBezTo>
                  <a:cubicBezTo>
                    <a:pt x="8071" y="372"/>
                    <a:pt x="7964" y="233"/>
                    <a:pt x="7888" y="131"/>
                  </a:cubicBezTo>
                  <a:cubicBezTo>
                    <a:pt x="7842" y="69"/>
                    <a:pt x="7803" y="17"/>
                    <a:pt x="7756" y="7"/>
                  </a:cubicBezTo>
                  <a:cubicBezTo>
                    <a:pt x="7747" y="4"/>
                    <a:pt x="7740" y="4"/>
                    <a:pt x="7733" y="2"/>
                  </a:cubicBezTo>
                  <a:cubicBezTo>
                    <a:pt x="7694" y="-3"/>
                    <a:pt x="7681" y="4"/>
                    <a:pt x="7681" y="4"/>
                  </a:cubicBezTo>
                  <a:cubicBezTo>
                    <a:pt x="7683" y="32"/>
                    <a:pt x="7728" y="176"/>
                    <a:pt x="7749" y="238"/>
                  </a:cubicBezTo>
                  <a:lnTo>
                    <a:pt x="7771" y="307"/>
                  </a:lnTo>
                  <a:cubicBezTo>
                    <a:pt x="7784" y="352"/>
                    <a:pt x="7800" y="396"/>
                    <a:pt x="7815" y="441"/>
                  </a:cubicBezTo>
                  <a:cubicBezTo>
                    <a:pt x="7856" y="560"/>
                    <a:pt x="7898" y="687"/>
                    <a:pt x="7912" y="828"/>
                  </a:cubicBezTo>
                  <a:cubicBezTo>
                    <a:pt x="7915" y="853"/>
                    <a:pt x="7918" y="875"/>
                    <a:pt x="7918" y="903"/>
                  </a:cubicBezTo>
                  <a:cubicBezTo>
                    <a:pt x="7923" y="1032"/>
                    <a:pt x="7920" y="1163"/>
                    <a:pt x="7918" y="1295"/>
                  </a:cubicBezTo>
                  <a:cubicBezTo>
                    <a:pt x="7917" y="1382"/>
                    <a:pt x="7917" y="1468"/>
                    <a:pt x="7917" y="1555"/>
                  </a:cubicBezTo>
                  <a:cubicBezTo>
                    <a:pt x="7917" y="1575"/>
                    <a:pt x="7918" y="1600"/>
                    <a:pt x="7920" y="1625"/>
                  </a:cubicBezTo>
                  <a:cubicBezTo>
                    <a:pt x="7927" y="1726"/>
                    <a:pt x="7935" y="1856"/>
                    <a:pt x="7895" y="1945"/>
                  </a:cubicBezTo>
                  <a:cubicBezTo>
                    <a:pt x="7842" y="2061"/>
                    <a:pt x="7745" y="2061"/>
                    <a:pt x="7674" y="2061"/>
                  </a:cubicBezTo>
                  <a:cubicBezTo>
                    <a:pt x="7650" y="2061"/>
                    <a:pt x="7625" y="2061"/>
                    <a:pt x="7611" y="2066"/>
                  </a:cubicBezTo>
                  <a:cubicBezTo>
                    <a:pt x="7530" y="2096"/>
                    <a:pt x="7449" y="2205"/>
                    <a:pt x="7403" y="2342"/>
                  </a:cubicBezTo>
                  <a:cubicBezTo>
                    <a:pt x="7391" y="2377"/>
                    <a:pt x="7384" y="2421"/>
                    <a:pt x="7376" y="2468"/>
                  </a:cubicBezTo>
                  <a:cubicBezTo>
                    <a:pt x="7350" y="2612"/>
                    <a:pt x="7311" y="2831"/>
                    <a:pt x="7167" y="2863"/>
                  </a:cubicBezTo>
                  <a:lnTo>
                    <a:pt x="7114" y="2873"/>
                  </a:lnTo>
                  <a:lnTo>
                    <a:pt x="7084" y="2808"/>
                  </a:lnTo>
                  <a:cubicBezTo>
                    <a:pt x="7077" y="2793"/>
                    <a:pt x="7041" y="2769"/>
                    <a:pt x="6990" y="2766"/>
                  </a:cubicBezTo>
                  <a:cubicBezTo>
                    <a:pt x="6935" y="2764"/>
                    <a:pt x="6899" y="2786"/>
                    <a:pt x="6894" y="2798"/>
                  </a:cubicBezTo>
                  <a:cubicBezTo>
                    <a:pt x="6880" y="2848"/>
                    <a:pt x="6889" y="2947"/>
                    <a:pt x="6895" y="3037"/>
                  </a:cubicBezTo>
                  <a:cubicBezTo>
                    <a:pt x="6902" y="3133"/>
                    <a:pt x="6911" y="3233"/>
                    <a:pt x="6899" y="3324"/>
                  </a:cubicBezTo>
                  <a:lnTo>
                    <a:pt x="6885" y="3419"/>
                  </a:lnTo>
                  <a:lnTo>
                    <a:pt x="6819" y="3424"/>
                  </a:lnTo>
                  <a:cubicBezTo>
                    <a:pt x="6663" y="3439"/>
                    <a:pt x="6560" y="3339"/>
                    <a:pt x="6468" y="3253"/>
                  </a:cubicBezTo>
                  <a:cubicBezTo>
                    <a:pt x="6451" y="3238"/>
                    <a:pt x="6434" y="3220"/>
                    <a:pt x="6415" y="3205"/>
                  </a:cubicBezTo>
                  <a:cubicBezTo>
                    <a:pt x="6353" y="3151"/>
                    <a:pt x="6271" y="3111"/>
                    <a:pt x="6231" y="3151"/>
                  </a:cubicBezTo>
                  <a:cubicBezTo>
                    <a:pt x="6176" y="3200"/>
                    <a:pt x="6191" y="3493"/>
                    <a:pt x="6202" y="3667"/>
                  </a:cubicBezTo>
                  <a:cubicBezTo>
                    <a:pt x="6210" y="3828"/>
                    <a:pt x="6217" y="3967"/>
                    <a:pt x="6200" y="4069"/>
                  </a:cubicBezTo>
                  <a:lnTo>
                    <a:pt x="6183" y="4173"/>
                  </a:lnTo>
                  <a:lnTo>
                    <a:pt x="6110" y="4163"/>
                  </a:lnTo>
                  <a:cubicBezTo>
                    <a:pt x="6010" y="4151"/>
                    <a:pt x="5917" y="4069"/>
                    <a:pt x="5837" y="3997"/>
                  </a:cubicBezTo>
                  <a:cubicBezTo>
                    <a:pt x="5679" y="3858"/>
                    <a:pt x="5627" y="3836"/>
                    <a:pt x="5559" y="3945"/>
                  </a:cubicBezTo>
                  <a:cubicBezTo>
                    <a:pt x="5525" y="3999"/>
                    <a:pt x="5533" y="4178"/>
                    <a:pt x="5540" y="4307"/>
                  </a:cubicBezTo>
                  <a:cubicBezTo>
                    <a:pt x="5550" y="4501"/>
                    <a:pt x="5560" y="4687"/>
                    <a:pt x="5476" y="4781"/>
                  </a:cubicBezTo>
                  <a:cubicBezTo>
                    <a:pt x="5387" y="4878"/>
                    <a:pt x="5289" y="4808"/>
                    <a:pt x="5225" y="4761"/>
                  </a:cubicBezTo>
                  <a:cubicBezTo>
                    <a:pt x="5189" y="4736"/>
                    <a:pt x="5147" y="4704"/>
                    <a:pt x="5128" y="4716"/>
                  </a:cubicBezTo>
                  <a:cubicBezTo>
                    <a:pt x="5119" y="4726"/>
                    <a:pt x="5085" y="4776"/>
                    <a:pt x="5006" y="5017"/>
                  </a:cubicBezTo>
                  <a:cubicBezTo>
                    <a:pt x="4946" y="5195"/>
                    <a:pt x="4921" y="5535"/>
                    <a:pt x="4946" y="5781"/>
                  </a:cubicBezTo>
                  <a:cubicBezTo>
                    <a:pt x="4973" y="6032"/>
                    <a:pt x="5196" y="6240"/>
                    <a:pt x="5392" y="6307"/>
                  </a:cubicBezTo>
                  <a:cubicBezTo>
                    <a:pt x="5432" y="6319"/>
                    <a:pt x="5474" y="6319"/>
                    <a:pt x="5516" y="6317"/>
                  </a:cubicBezTo>
                  <a:cubicBezTo>
                    <a:pt x="5555" y="6314"/>
                    <a:pt x="5594" y="6314"/>
                    <a:pt x="5633" y="6319"/>
                  </a:cubicBezTo>
                  <a:cubicBezTo>
                    <a:pt x="5710" y="6332"/>
                    <a:pt x="5766" y="6344"/>
                    <a:pt x="5801" y="6409"/>
                  </a:cubicBezTo>
                  <a:cubicBezTo>
                    <a:pt x="5832" y="6466"/>
                    <a:pt x="5827" y="6528"/>
                    <a:pt x="5823" y="6568"/>
                  </a:cubicBezTo>
                  <a:cubicBezTo>
                    <a:pt x="5820" y="6602"/>
                    <a:pt x="5818" y="6640"/>
                    <a:pt x="5828" y="6694"/>
                  </a:cubicBezTo>
                  <a:cubicBezTo>
                    <a:pt x="5837" y="6739"/>
                    <a:pt x="5859" y="6791"/>
                    <a:pt x="5883" y="6843"/>
                  </a:cubicBezTo>
                  <a:cubicBezTo>
                    <a:pt x="5910" y="6905"/>
                    <a:pt x="5940" y="6972"/>
                    <a:pt x="5959" y="7054"/>
                  </a:cubicBezTo>
                  <a:cubicBezTo>
                    <a:pt x="5969" y="7096"/>
                    <a:pt x="5974" y="7131"/>
                    <a:pt x="5979" y="7158"/>
                  </a:cubicBezTo>
                  <a:cubicBezTo>
                    <a:pt x="5988" y="7210"/>
                    <a:pt x="5990" y="7228"/>
                    <a:pt x="6020" y="7287"/>
                  </a:cubicBezTo>
                  <a:cubicBezTo>
                    <a:pt x="6190" y="7615"/>
                    <a:pt x="6320" y="7922"/>
                    <a:pt x="6191" y="8386"/>
                  </a:cubicBezTo>
                  <a:cubicBezTo>
                    <a:pt x="6141" y="8568"/>
                    <a:pt x="6078" y="8734"/>
                    <a:pt x="6007" y="8865"/>
                  </a:cubicBezTo>
                  <a:cubicBezTo>
                    <a:pt x="5988" y="8900"/>
                    <a:pt x="5966" y="8932"/>
                    <a:pt x="5946" y="8960"/>
                  </a:cubicBezTo>
                  <a:cubicBezTo>
                    <a:pt x="5915" y="9002"/>
                    <a:pt x="5898" y="9027"/>
                    <a:pt x="5891" y="9059"/>
                  </a:cubicBezTo>
                  <a:cubicBezTo>
                    <a:pt x="5891" y="9064"/>
                    <a:pt x="5895" y="9086"/>
                    <a:pt x="5896" y="9101"/>
                  </a:cubicBezTo>
                  <a:cubicBezTo>
                    <a:pt x="5901" y="9141"/>
                    <a:pt x="5908" y="9190"/>
                    <a:pt x="5900" y="9247"/>
                  </a:cubicBezTo>
                  <a:cubicBezTo>
                    <a:pt x="5888" y="9319"/>
                    <a:pt x="5861" y="9359"/>
                    <a:pt x="5844" y="9384"/>
                  </a:cubicBezTo>
                  <a:cubicBezTo>
                    <a:pt x="5830" y="9438"/>
                    <a:pt x="5830" y="9491"/>
                    <a:pt x="5832" y="9550"/>
                  </a:cubicBezTo>
                  <a:cubicBezTo>
                    <a:pt x="5832" y="9620"/>
                    <a:pt x="5832" y="9699"/>
                    <a:pt x="5818" y="9781"/>
                  </a:cubicBezTo>
                  <a:cubicBezTo>
                    <a:pt x="5749" y="10188"/>
                    <a:pt x="5540" y="10183"/>
                    <a:pt x="5357" y="10173"/>
                  </a:cubicBezTo>
                  <a:cubicBezTo>
                    <a:pt x="5331" y="10173"/>
                    <a:pt x="5303" y="10168"/>
                    <a:pt x="5277" y="10170"/>
                  </a:cubicBezTo>
                  <a:lnTo>
                    <a:pt x="5196" y="10170"/>
                  </a:lnTo>
                  <a:cubicBezTo>
                    <a:pt x="5033" y="10168"/>
                    <a:pt x="4877" y="10168"/>
                    <a:pt x="4728" y="10215"/>
                  </a:cubicBezTo>
                  <a:lnTo>
                    <a:pt x="4705" y="10223"/>
                  </a:lnTo>
                  <a:cubicBezTo>
                    <a:pt x="4588" y="10257"/>
                    <a:pt x="4480" y="10295"/>
                    <a:pt x="4341" y="10240"/>
                  </a:cubicBezTo>
                  <a:cubicBezTo>
                    <a:pt x="4317" y="10230"/>
                    <a:pt x="4297" y="10223"/>
                    <a:pt x="4276" y="10213"/>
                  </a:cubicBezTo>
                  <a:cubicBezTo>
                    <a:pt x="4217" y="10188"/>
                    <a:pt x="4171" y="10170"/>
                    <a:pt x="4110" y="10170"/>
                  </a:cubicBezTo>
                  <a:cubicBezTo>
                    <a:pt x="4032" y="10170"/>
                    <a:pt x="3952" y="10170"/>
                    <a:pt x="3873" y="10168"/>
                  </a:cubicBezTo>
                  <a:cubicBezTo>
                    <a:pt x="3764" y="10165"/>
                    <a:pt x="3652" y="10161"/>
                    <a:pt x="3545" y="10168"/>
                  </a:cubicBezTo>
                  <a:cubicBezTo>
                    <a:pt x="3426" y="10175"/>
                    <a:pt x="3379" y="10203"/>
                    <a:pt x="3365" y="10265"/>
                  </a:cubicBezTo>
                  <a:cubicBezTo>
                    <a:pt x="3359" y="10297"/>
                    <a:pt x="3364" y="10354"/>
                    <a:pt x="3370" y="10406"/>
                  </a:cubicBezTo>
                  <a:cubicBezTo>
                    <a:pt x="3381" y="10503"/>
                    <a:pt x="3394" y="10625"/>
                    <a:pt x="3350" y="10736"/>
                  </a:cubicBezTo>
                  <a:cubicBezTo>
                    <a:pt x="3296" y="10868"/>
                    <a:pt x="3219" y="10878"/>
                    <a:pt x="3174" y="10885"/>
                  </a:cubicBezTo>
                  <a:cubicBezTo>
                    <a:pt x="3157" y="10888"/>
                    <a:pt x="3143" y="10890"/>
                    <a:pt x="3135" y="10895"/>
                  </a:cubicBezTo>
                  <a:cubicBezTo>
                    <a:pt x="3068" y="10940"/>
                    <a:pt x="3018" y="10999"/>
                    <a:pt x="2979" y="11079"/>
                  </a:cubicBezTo>
                  <a:cubicBezTo>
                    <a:pt x="2941" y="11151"/>
                    <a:pt x="2943" y="11183"/>
                    <a:pt x="2945" y="11260"/>
                  </a:cubicBezTo>
                  <a:cubicBezTo>
                    <a:pt x="2945" y="11309"/>
                    <a:pt x="2946" y="11371"/>
                    <a:pt x="2938" y="11453"/>
                  </a:cubicBezTo>
                  <a:cubicBezTo>
                    <a:pt x="2929" y="11530"/>
                    <a:pt x="2914" y="11610"/>
                    <a:pt x="2899" y="11689"/>
                  </a:cubicBezTo>
                  <a:cubicBezTo>
                    <a:pt x="2889" y="11736"/>
                    <a:pt x="2880" y="11783"/>
                    <a:pt x="2873" y="11830"/>
                  </a:cubicBezTo>
                  <a:cubicBezTo>
                    <a:pt x="2853" y="11957"/>
                    <a:pt x="2782" y="12255"/>
                    <a:pt x="2690" y="12369"/>
                  </a:cubicBezTo>
                  <a:cubicBezTo>
                    <a:pt x="2570" y="12518"/>
                    <a:pt x="2495" y="12463"/>
                    <a:pt x="2429" y="12396"/>
                  </a:cubicBezTo>
                  <a:cubicBezTo>
                    <a:pt x="2414" y="12379"/>
                    <a:pt x="2398" y="12364"/>
                    <a:pt x="2381" y="12354"/>
                  </a:cubicBezTo>
                  <a:cubicBezTo>
                    <a:pt x="2353" y="12334"/>
                    <a:pt x="2325" y="12319"/>
                    <a:pt x="2298" y="12304"/>
                  </a:cubicBezTo>
                  <a:cubicBezTo>
                    <a:pt x="2225" y="12262"/>
                    <a:pt x="2156" y="12223"/>
                    <a:pt x="2076" y="12136"/>
                  </a:cubicBezTo>
                  <a:cubicBezTo>
                    <a:pt x="2000" y="12054"/>
                    <a:pt x="1974" y="12031"/>
                    <a:pt x="1898" y="12019"/>
                  </a:cubicBezTo>
                  <a:cubicBezTo>
                    <a:pt x="1794" y="12002"/>
                    <a:pt x="1749" y="12002"/>
                    <a:pt x="1727" y="12004"/>
                  </a:cubicBezTo>
                  <a:cubicBezTo>
                    <a:pt x="1723" y="12039"/>
                    <a:pt x="1727" y="12106"/>
                    <a:pt x="1730" y="12148"/>
                  </a:cubicBezTo>
                  <a:cubicBezTo>
                    <a:pt x="1735" y="12237"/>
                    <a:pt x="1740" y="12322"/>
                    <a:pt x="1723" y="12394"/>
                  </a:cubicBezTo>
                  <a:lnTo>
                    <a:pt x="1705" y="12468"/>
                  </a:lnTo>
                  <a:lnTo>
                    <a:pt x="1650" y="12476"/>
                  </a:lnTo>
                  <a:cubicBezTo>
                    <a:pt x="1643" y="12476"/>
                    <a:pt x="1637" y="12476"/>
                    <a:pt x="1632" y="12476"/>
                  </a:cubicBezTo>
                  <a:cubicBezTo>
                    <a:pt x="1413" y="12476"/>
                    <a:pt x="1308" y="11974"/>
                    <a:pt x="1262" y="11759"/>
                  </a:cubicBezTo>
                  <a:lnTo>
                    <a:pt x="1252" y="11711"/>
                  </a:lnTo>
                  <a:cubicBezTo>
                    <a:pt x="1189" y="11411"/>
                    <a:pt x="1092" y="10955"/>
                    <a:pt x="885" y="10902"/>
                  </a:cubicBezTo>
                  <a:cubicBezTo>
                    <a:pt x="819" y="10885"/>
                    <a:pt x="755" y="10932"/>
                    <a:pt x="678" y="10989"/>
                  </a:cubicBezTo>
                  <a:cubicBezTo>
                    <a:pt x="624" y="11029"/>
                    <a:pt x="566" y="11071"/>
                    <a:pt x="505" y="11089"/>
                  </a:cubicBezTo>
                  <a:cubicBezTo>
                    <a:pt x="465" y="11101"/>
                    <a:pt x="429" y="11096"/>
                    <a:pt x="398" y="11094"/>
                  </a:cubicBezTo>
                  <a:cubicBezTo>
                    <a:pt x="378" y="11091"/>
                    <a:pt x="359" y="11089"/>
                    <a:pt x="344" y="11091"/>
                  </a:cubicBezTo>
                  <a:cubicBezTo>
                    <a:pt x="320" y="11096"/>
                    <a:pt x="297" y="11113"/>
                    <a:pt x="269" y="11133"/>
                  </a:cubicBezTo>
                  <a:cubicBezTo>
                    <a:pt x="247" y="11148"/>
                    <a:pt x="222" y="11163"/>
                    <a:pt x="195" y="11178"/>
                  </a:cubicBezTo>
                  <a:cubicBezTo>
                    <a:pt x="176" y="11426"/>
                    <a:pt x="169" y="11672"/>
                    <a:pt x="147" y="11935"/>
                  </a:cubicBezTo>
                  <a:cubicBezTo>
                    <a:pt x="129" y="12153"/>
                    <a:pt x="107" y="12553"/>
                    <a:pt x="142" y="12758"/>
                  </a:cubicBezTo>
                  <a:cubicBezTo>
                    <a:pt x="171" y="12930"/>
                    <a:pt x="269" y="13118"/>
                    <a:pt x="322" y="13277"/>
                  </a:cubicBezTo>
                  <a:cubicBezTo>
                    <a:pt x="375" y="13428"/>
                    <a:pt x="336" y="13699"/>
                    <a:pt x="336" y="13868"/>
                  </a:cubicBezTo>
                  <a:cubicBezTo>
                    <a:pt x="227" y="13987"/>
                    <a:pt x="234" y="14463"/>
                    <a:pt x="210" y="14694"/>
                  </a:cubicBezTo>
                  <a:cubicBezTo>
                    <a:pt x="185" y="14940"/>
                    <a:pt x="152" y="15185"/>
                    <a:pt x="124" y="15431"/>
                  </a:cubicBezTo>
                  <a:cubicBezTo>
                    <a:pt x="105" y="15590"/>
                    <a:pt x="1" y="15791"/>
                    <a:pt x="0" y="15932"/>
                  </a:cubicBezTo>
                  <a:cubicBezTo>
                    <a:pt x="-2" y="16014"/>
                    <a:pt x="259" y="16744"/>
                    <a:pt x="314" y="16766"/>
                  </a:cubicBezTo>
                  <a:cubicBezTo>
                    <a:pt x="415" y="16808"/>
                    <a:pt x="263" y="17724"/>
                    <a:pt x="273" y="17912"/>
                  </a:cubicBezTo>
                  <a:cubicBezTo>
                    <a:pt x="288" y="18183"/>
                    <a:pt x="320" y="18614"/>
                    <a:pt x="293" y="18858"/>
                  </a:cubicBezTo>
                  <a:cubicBezTo>
                    <a:pt x="285" y="18927"/>
                    <a:pt x="254" y="19064"/>
                    <a:pt x="224" y="19210"/>
                  </a:cubicBezTo>
                  <a:cubicBezTo>
                    <a:pt x="283" y="19212"/>
                    <a:pt x="342" y="19212"/>
                    <a:pt x="400" y="19210"/>
                  </a:cubicBezTo>
                  <a:cubicBezTo>
                    <a:pt x="531" y="19207"/>
                    <a:pt x="663" y="19203"/>
                    <a:pt x="789" y="19240"/>
                  </a:cubicBezTo>
                  <a:cubicBezTo>
                    <a:pt x="962" y="19289"/>
                    <a:pt x="1002" y="19456"/>
                    <a:pt x="1033" y="19577"/>
                  </a:cubicBezTo>
                  <a:cubicBezTo>
                    <a:pt x="1050" y="19642"/>
                    <a:pt x="1063" y="19699"/>
                    <a:pt x="1094" y="19746"/>
                  </a:cubicBezTo>
                  <a:cubicBezTo>
                    <a:pt x="1143" y="19813"/>
                    <a:pt x="1201" y="19833"/>
                    <a:pt x="1275" y="19810"/>
                  </a:cubicBezTo>
                  <a:cubicBezTo>
                    <a:pt x="1472" y="19791"/>
                    <a:pt x="1655" y="19828"/>
                    <a:pt x="1830" y="19917"/>
                  </a:cubicBezTo>
                  <a:cubicBezTo>
                    <a:pt x="1879" y="19942"/>
                    <a:pt x="1942" y="19999"/>
                    <a:pt x="2017" y="20061"/>
                  </a:cubicBezTo>
                  <a:cubicBezTo>
                    <a:pt x="2091" y="20126"/>
                    <a:pt x="2239" y="20252"/>
                    <a:pt x="2303" y="20267"/>
                  </a:cubicBezTo>
                  <a:cubicBezTo>
                    <a:pt x="2387" y="20096"/>
                    <a:pt x="2485" y="19942"/>
                    <a:pt x="2599" y="19810"/>
                  </a:cubicBezTo>
                  <a:lnTo>
                    <a:pt x="2627" y="19788"/>
                  </a:lnTo>
                  <a:lnTo>
                    <a:pt x="2880" y="19684"/>
                  </a:lnTo>
                  <a:cubicBezTo>
                    <a:pt x="3221" y="19597"/>
                    <a:pt x="3423" y="19870"/>
                    <a:pt x="3599" y="20113"/>
                  </a:cubicBezTo>
                  <a:cubicBezTo>
                    <a:pt x="3781" y="20361"/>
                    <a:pt x="3937" y="20572"/>
                    <a:pt x="4220" y="20438"/>
                  </a:cubicBezTo>
                  <a:cubicBezTo>
                    <a:pt x="4417" y="20344"/>
                    <a:pt x="4448" y="20232"/>
                    <a:pt x="4509" y="20011"/>
                  </a:cubicBezTo>
                  <a:cubicBezTo>
                    <a:pt x="4526" y="19952"/>
                    <a:pt x="4543" y="19887"/>
                    <a:pt x="4565" y="19818"/>
                  </a:cubicBezTo>
                  <a:cubicBezTo>
                    <a:pt x="4678" y="19470"/>
                    <a:pt x="4973" y="19394"/>
                    <a:pt x="5235" y="19329"/>
                  </a:cubicBezTo>
                  <a:cubicBezTo>
                    <a:pt x="5340" y="19302"/>
                    <a:pt x="5440" y="19277"/>
                    <a:pt x="5513" y="19237"/>
                  </a:cubicBezTo>
                  <a:lnTo>
                    <a:pt x="5530" y="19227"/>
                  </a:lnTo>
                  <a:cubicBezTo>
                    <a:pt x="5808" y="19076"/>
                    <a:pt x="6276" y="18820"/>
                    <a:pt x="6500" y="19433"/>
                  </a:cubicBezTo>
                  <a:cubicBezTo>
                    <a:pt x="6560" y="19597"/>
                    <a:pt x="6578" y="19748"/>
                    <a:pt x="6595" y="19882"/>
                  </a:cubicBezTo>
                  <a:cubicBezTo>
                    <a:pt x="6616" y="20056"/>
                    <a:pt x="6634" y="20205"/>
                    <a:pt x="6736" y="20366"/>
                  </a:cubicBezTo>
                  <a:cubicBezTo>
                    <a:pt x="6851" y="20550"/>
                    <a:pt x="7009" y="20657"/>
                    <a:pt x="7177" y="20766"/>
                  </a:cubicBezTo>
                  <a:cubicBezTo>
                    <a:pt x="7313" y="20855"/>
                    <a:pt x="7452" y="20949"/>
                    <a:pt x="7574" y="21088"/>
                  </a:cubicBezTo>
                  <a:lnTo>
                    <a:pt x="7895" y="21458"/>
                  </a:lnTo>
                  <a:cubicBezTo>
                    <a:pt x="8064" y="21557"/>
                    <a:pt x="8242" y="21597"/>
                    <a:pt x="8424" y="21572"/>
                  </a:cubicBezTo>
                  <a:lnTo>
                    <a:pt x="8429" y="21572"/>
                  </a:lnTo>
                  <a:lnTo>
                    <a:pt x="8444" y="21572"/>
                  </a:lnTo>
                  <a:cubicBezTo>
                    <a:pt x="8683" y="21580"/>
                    <a:pt x="8873" y="21585"/>
                    <a:pt x="9067" y="21396"/>
                  </a:cubicBezTo>
                  <a:cubicBezTo>
                    <a:pt x="9196" y="21198"/>
                    <a:pt x="9343" y="21026"/>
                    <a:pt x="9503" y="20885"/>
                  </a:cubicBezTo>
                  <a:lnTo>
                    <a:pt x="9533" y="20858"/>
                  </a:lnTo>
                  <a:lnTo>
                    <a:pt x="9569" y="20872"/>
                  </a:lnTo>
                  <a:cubicBezTo>
                    <a:pt x="9593" y="20882"/>
                    <a:pt x="9611" y="20882"/>
                    <a:pt x="9625" y="20885"/>
                  </a:cubicBezTo>
                  <a:cubicBezTo>
                    <a:pt x="9532" y="20738"/>
                    <a:pt x="9471" y="20562"/>
                    <a:pt x="9443" y="20359"/>
                  </a:cubicBezTo>
                  <a:lnTo>
                    <a:pt x="9435" y="20299"/>
                  </a:lnTo>
                  <a:lnTo>
                    <a:pt x="9462" y="20255"/>
                  </a:lnTo>
                  <a:cubicBezTo>
                    <a:pt x="9674" y="19902"/>
                    <a:pt x="9822" y="19877"/>
                    <a:pt x="10066" y="19838"/>
                  </a:cubicBezTo>
                  <a:lnTo>
                    <a:pt x="10163" y="19820"/>
                  </a:lnTo>
                  <a:cubicBezTo>
                    <a:pt x="10439" y="19771"/>
                    <a:pt x="10614" y="19634"/>
                    <a:pt x="10807" y="19312"/>
                  </a:cubicBezTo>
                  <a:cubicBezTo>
                    <a:pt x="11036" y="18932"/>
                    <a:pt x="11313" y="18776"/>
                    <a:pt x="11605" y="18609"/>
                  </a:cubicBezTo>
                  <a:lnTo>
                    <a:pt x="11717" y="18545"/>
                  </a:lnTo>
                  <a:cubicBezTo>
                    <a:pt x="11893" y="18443"/>
                    <a:pt x="12069" y="18292"/>
                    <a:pt x="12241" y="18145"/>
                  </a:cubicBezTo>
                  <a:cubicBezTo>
                    <a:pt x="12451" y="17967"/>
                    <a:pt x="12668" y="17781"/>
                    <a:pt x="12894" y="17674"/>
                  </a:cubicBezTo>
                  <a:cubicBezTo>
                    <a:pt x="13118" y="17567"/>
                    <a:pt x="13315" y="17533"/>
                    <a:pt x="13547" y="17711"/>
                  </a:cubicBezTo>
                  <a:cubicBezTo>
                    <a:pt x="13652" y="17798"/>
                    <a:pt x="13761" y="17870"/>
                    <a:pt x="13873" y="17927"/>
                  </a:cubicBezTo>
                  <a:lnTo>
                    <a:pt x="14202" y="17808"/>
                  </a:lnTo>
                  <a:cubicBezTo>
                    <a:pt x="14314" y="17753"/>
                    <a:pt x="14417" y="17652"/>
                    <a:pt x="14529" y="17545"/>
                  </a:cubicBezTo>
                  <a:cubicBezTo>
                    <a:pt x="14673" y="17404"/>
                    <a:pt x="14823" y="17262"/>
                    <a:pt x="15002" y="17217"/>
                  </a:cubicBezTo>
                  <a:cubicBezTo>
                    <a:pt x="14984" y="17083"/>
                    <a:pt x="15074" y="17076"/>
                    <a:pt x="15103" y="16892"/>
                  </a:cubicBezTo>
                  <a:cubicBezTo>
                    <a:pt x="15111" y="16840"/>
                    <a:pt x="15055" y="16639"/>
                    <a:pt x="15050" y="16592"/>
                  </a:cubicBezTo>
                  <a:cubicBezTo>
                    <a:pt x="15026" y="16386"/>
                    <a:pt x="15091" y="16374"/>
                    <a:pt x="15103" y="16342"/>
                  </a:cubicBezTo>
                  <a:cubicBezTo>
                    <a:pt x="15167" y="16173"/>
                    <a:pt x="15274" y="16041"/>
                    <a:pt x="15335" y="15865"/>
                  </a:cubicBezTo>
                  <a:cubicBezTo>
                    <a:pt x="15413" y="15637"/>
                    <a:pt x="15416" y="15265"/>
                    <a:pt x="15617" y="15195"/>
                  </a:cubicBezTo>
                  <a:cubicBezTo>
                    <a:pt x="15963" y="15074"/>
                    <a:pt x="15586" y="14940"/>
                    <a:pt x="15669" y="14662"/>
                  </a:cubicBezTo>
                  <a:cubicBezTo>
                    <a:pt x="15701" y="14553"/>
                    <a:pt x="15796" y="14550"/>
                    <a:pt x="15825" y="14441"/>
                  </a:cubicBezTo>
                  <a:cubicBezTo>
                    <a:pt x="15866" y="14292"/>
                    <a:pt x="15849" y="14108"/>
                    <a:pt x="15852" y="13950"/>
                  </a:cubicBezTo>
                  <a:cubicBezTo>
                    <a:pt x="15857" y="13669"/>
                    <a:pt x="15932" y="13433"/>
                    <a:pt x="15946" y="13168"/>
                  </a:cubicBezTo>
                  <a:cubicBezTo>
                    <a:pt x="15961" y="12888"/>
                    <a:pt x="16161" y="12838"/>
                    <a:pt x="16253" y="12659"/>
                  </a:cubicBezTo>
                  <a:cubicBezTo>
                    <a:pt x="16326" y="12515"/>
                    <a:pt x="16762" y="11642"/>
                    <a:pt x="16799" y="11927"/>
                  </a:cubicBezTo>
                  <a:cubicBezTo>
                    <a:pt x="16902" y="11627"/>
                    <a:pt x="16984" y="11394"/>
                    <a:pt x="17176" y="11193"/>
                  </a:cubicBezTo>
                  <a:cubicBezTo>
                    <a:pt x="17271" y="11094"/>
                    <a:pt x="17455" y="10962"/>
                    <a:pt x="17496" y="10791"/>
                  </a:cubicBezTo>
                  <a:cubicBezTo>
                    <a:pt x="17572" y="10478"/>
                    <a:pt x="17598" y="10017"/>
                    <a:pt x="17701" y="9764"/>
                  </a:cubicBezTo>
                  <a:cubicBezTo>
                    <a:pt x="17817" y="9478"/>
                    <a:pt x="18103" y="8838"/>
                    <a:pt x="17985" y="8501"/>
                  </a:cubicBezTo>
                  <a:cubicBezTo>
                    <a:pt x="17919" y="8312"/>
                    <a:pt x="17827" y="8096"/>
                    <a:pt x="17807" y="7885"/>
                  </a:cubicBezTo>
                  <a:cubicBezTo>
                    <a:pt x="17783" y="7637"/>
                    <a:pt x="18190" y="7754"/>
                    <a:pt x="18280" y="7640"/>
                  </a:cubicBezTo>
                  <a:cubicBezTo>
                    <a:pt x="18297" y="7617"/>
                    <a:pt x="18246" y="7610"/>
                    <a:pt x="18246" y="7610"/>
                  </a:cubicBezTo>
                  <a:cubicBezTo>
                    <a:pt x="18477" y="7610"/>
                    <a:pt x="18719" y="7575"/>
                    <a:pt x="18950" y="7612"/>
                  </a:cubicBezTo>
                  <a:cubicBezTo>
                    <a:pt x="19077" y="7632"/>
                    <a:pt x="19377" y="7692"/>
                    <a:pt x="19472" y="7553"/>
                  </a:cubicBezTo>
                  <a:cubicBezTo>
                    <a:pt x="19476" y="7548"/>
                    <a:pt x="19440" y="7228"/>
                    <a:pt x="19440" y="7193"/>
                  </a:cubicBezTo>
                  <a:cubicBezTo>
                    <a:pt x="19440" y="6565"/>
                    <a:pt x="19763" y="6707"/>
                    <a:pt x="20053" y="6952"/>
                  </a:cubicBezTo>
                  <a:cubicBezTo>
                    <a:pt x="20139" y="7027"/>
                    <a:pt x="20718" y="7518"/>
                    <a:pt x="20507" y="7056"/>
                  </a:cubicBezTo>
                  <a:cubicBezTo>
                    <a:pt x="20623" y="7223"/>
                    <a:pt x="20891" y="7126"/>
                    <a:pt x="20882" y="6868"/>
                  </a:cubicBezTo>
                  <a:cubicBezTo>
                    <a:pt x="20879" y="6746"/>
                    <a:pt x="20857" y="6476"/>
                    <a:pt x="20899" y="6379"/>
                  </a:cubicBezTo>
                  <a:cubicBezTo>
                    <a:pt x="20997" y="6153"/>
                    <a:pt x="21237" y="5461"/>
                    <a:pt x="20941" y="5342"/>
                  </a:cubicBezTo>
                  <a:cubicBezTo>
                    <a:pt x="20867" y="5312"/>
                    <a:pt x="21181" y="5312"/>
                    <a:pt x="21135" y="5312"/>
                  </a:cubicBezTo>
                  <a:cubicBezTo>
                    <a:pt x="21299" y="5312"/>
                    <a:pt x="21193" y="5104"/>
                    <a:pt x="21196" y="4965"/>
                  </a:cubicBezTo>
                  <a:cubicBezTo>
                    <a:pt x="21201" y="4692"/>
                    <a:pt x="21279" y="4426"/>
                    <a:pt x="21238" y="4158"/>
                  </a:cubicBezTo>
                  <a:cubicBezTo>
                    <a:pt x="21171" y="3712"/>
                    <a:pt x="21347" y="3543"/>
                    <a:pt x="21523" y="3203"/>
                  </a:cubicBezTo>
                  <a:cubicBezTo>
                    <a:pt x="21547" y="3153"/>
                    <a:pt x="21598" y="2890"/>
                    <a:pt x="21481" y="28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211A4189-60F5-4B8C-B163-2E1F21DD2C9F}"/>
                </a:ext>
              </a:extLst>
            </p:cNvPr>
            <p:cNvSpPr/>
            <p:nvPr/>
          </p:nvSpPr>
          <p:spPr>
            <a:xfrm>
              <a:off x="5997337" y="4106921"/>
              <a:ext cx="1490412" cy="10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2" extrusionOk="0">
                  <a:moveTo>
                    <a:pt x="20551" y="21130"/>
                  </a:moveTo>
                  <a:cubicBezTo>
                    <a:pt x="20584" y="21156"/>
                    <a:pt x="20620" y="21171"/>
                    <a:pt x="20651" y="21188"/>
                  </a:cubicBezTo>
                  <a:cubicBezTo>
                    <a:pt x="20704" y="21211"/>
                    <a:pt x="20761" y="21237"/>
                    <a:pt x="20820" y="21295"/>
                  </a:cubicBezTo>
                  <a:cubicBezTo>
                    <a:pt x="20862" y="21339"/>
                    <a:pt x="20898" y="21391"/>
                    <a:pt x="20927" y="21440"/>
                  </a:cubicBezTo>
                  <a:cubicBezTo>
                    <a:pt x="20946" y="21469"/>
                    <a:pt x="20963" y="21498"/>
                    <a:pt x="20984" y="21522"/>
                  </a:cubicBezTo>
                  <a:cubicBezTo>
                    <a:pt x="21047" y="21600"/>
                    <a:pt x="21083" y="21591"/>
                    <a:pt x="21194" y="21556"/>
                  </a:cubicBezTo>
                  <a:cubicBezTo>
                    <a:pt x="21242" y="21542"/>
                    <a:pt x="21295" y="21525"/>
                    <a:pt x="21356" y="21516"/>
                  </a:cubicBezTo>
                  <a:cubicBezTo>
                    <a:pt x="21442" y="21504"/>
                    <a:pt x="21501" y="21414"/>
                    <a:pt x="21581" y="21272"/>
                  </a:cubicBezTo>
                  <a:cubicBezTo>
                    <a:pt x="21573" y="21258"/>
                    <a:pt x="21566" y="21240"/>
                    <a:pt x="21558" y="21226"/>
                  </a:cubicBezTo>
                  <a:cubicBezTo>
                    <a:pt x="21470" y="21083"/>
                    <a:pt x="21320" y="21011"/>
                    <a:pt x="21251" y="20854"/>
                  </a:cubicBezTo>
                  <a:cubicBezTo>
                    <a:pt x="21148" y="20622"/>
                    <a:pt x="21385" y="19827"/>
                    <a:pt x="21141" y="19807"/>
                  </a:cubicBezTo>
                  <a:cubicBezTo>
                    <a:pt x="20946" y="19789"/>
                    <a:pt x="20639" y="19078"/>
                    <a:pt x="20527" y="18867"/>
                  </a:cubicBezTo>
                  <a:cubicBezTo>
                    <a:pt x="20342" y="18513"/>
                    <a:pt x="20195" y="18130"/>
                    <a:pt x="19997" y="17784"/>
                  </a:cubicBezTo>
                  <a:cubicBezTo>
                    <a:pt x="19857" y="17538"/>
                    <a:pt x="19642" y="17639"/>
                    <a:pt x="19552" y="17224"/>
                  </a:cubicBezTo>
                  <a:cubicBezTo>
                    <a:pt x="19438" y="16693"/>
                    <a:pt x="19348" y="16345"/>
                    <a:pt x="18971" y="16040"/>
                  </a:cubicBezTo>
                  <a:cubicBezTo>
                    <a:pt x="18527" y="15681"/>
                    <a:pt x="18742" y="15385"/>
                    <a:pt x="19013" y="14973"/>
                  </a:cubicBezTo>
                  <a:cubicBezTo>
                    <a:pt x="19228" y="14648"/>
                    <a:pt x="19074" y="14604"/>
                    <a:pt x="18849" y="14738"/>
                  </a:cubicBezTo>
                  <a:cubicBezTo>
                    <a:pt x="18521" y="14932"/>
                    <a:pt x="18849" y="13670"/>
                    <a:pt x="18858" y="13681"/>
                  </a:cubicBezTo>
                  <a:cubicBezTo>
                    <a:pt x="18887" y="13580"/>
                    <a:pt x="19230" y="12831"/>
                    <a:pt x="19232" y="12840"/>
                  </a:cubicBezTo>
                  <a:cubicBezTo>
                    <a:pt x="19192" y="12727"/>
                    <a:pt x="19266" y="12083"/>
                    <a:pt x="19411" y="12164"/>
                  </a:cubicBezTo>
                  <a:cubicBezTo>
                    <a:pt x="19655" y="12300"/>
                    <a:pt x="19789" y="10904"/>
                    <a:pt x="19909" y="10948"/>
                  </a:cubicBezTo>
                  <a:cubicBezTo>
                    <a:pt x="19766" y="10899"/>
                    <a:pt x="19785" y="11076"/>
                    <a:pt x="19644" y="10846"/>
                  </a:cubicBezTo>
                  <a:cubicBezTo>
                    <a:pt x="19434" y="10510"/>
                    <a:pt x="19566" y="10472"/>
                    <a:pt x="19636" y="10133"/>
                  </a:cubicBezTo>
                  <a:cubicBezTo>
                    <a:pt x="19695" y="9854"/>
                    <a:pt x="19737" y="9486"/>
                    <a:pt x="19720" y="9195"/>
                  </a:cubicBezTo>
                  <a:cubicBezTo>
                    <a:pt x="19705" y="8940"/>
                    <a:pt x="19573" y="8972"/>
                    <a:pt x="19753" y="8717"/>
                  </a:cubicBezTo>
                  <a:cubicBezTo>
                    <a:pt x="19987" y="8383"/>
                    <a:pt x="20311" y="8174"/>
                    <a:pt x="20445" y="7753"/>
                  </a:cubicBezTo>
                  <a:cubicBezTo>
                    <a:pt x="20500" y="7579"/>
                    <a:pt x="20637" y="7472"/>
                    <a:pt x="20780" y="7379"/>
                  </a:cubicBezTo>
                  <a:cubicBezTo>
                    <a:pt x="20628" y="7277"/>
                    <a:pt x="20471" y="7173"/>
                    <a:pt x="20357" y="7010"/>
                  </a:cubicBezTo>
                  <a:cubicBezTo>
                    <a:pt x="20340" y="6987"/>
                    <a:pt x="20319" y="6944"/>
                    <a:pt x="20269" y="6833"/>
                  </a:cubicBezTo>
                  <a:cubicBezTo>
                    <a:pt x="20250" y="6793"/>
                    <a:pt x="20246" y="6787"/>
                    <a:pt x="20239" y="6778"/>
                  </a:cubicBezTo>
                  <a:cubicBezTo>
                    <a:pt x="20199" y="6732"/>
                    <a:pt x="20180" y="6685"/>
                    <a:pt x="20161" y="6581"/>
                  </a:cubicBezTo>
                  <a:cubicBezTo>
                    <a:pt x="20140" y="6459"/>
                    <a:pt x="20149" y="6273"/>
                    <a:pt x="20164" y="6093"/>
                  </a:cubicBezTo>
                  <a:cubicBezTo>
                    <a:pt x="20176" y="5940"/>
                    <a:pt x="20204" y="5873"/>
                    <a:pt x="20243" y="5792"/>
                  </a:cubicBezTo>
                  <a:cubicBezTo>
                    <a:pt x="20258" y="5763"/>
                    <a:pt x="20275" y="5728"/>
                    <a:pt x="20294" y="5673"/>
                  </a:cubicBezTo>
                  <a:cubicBezTo>
                    <a:pt x="20328" y="5580"/>
                    <a:pt x="20326" y="5470"/>
                    <a:pt x="20321" y="5342"/>
                  </a:cubicBezTo>
                  <a:lnTo>
                    <a:pt x="20319" y="5249"/>
                  </a:lnTo>
                  <a:cubicBezTo>
                    <a:pt x="20319" y="5156"/>
                    <a:pt x="20334" y="5043"/>
                    <a:pt x="20351" y="4924"/>
                  </a:cubicBezTo>
                  <a:cubicBezTo>
                    <a:pt x="20365" y="4820"/>
                    <a:pt x="20393" y="4625"/>
                    <a:pt x="20376" y="4576"/>
                  </a:cubicBezTo>
                  <a:cubicBezTo>
                    <a:pt x="20307" y="4460"/>
                    <a:pt x="20088" y="4367"/>
                    <a:pt x="19979" y="4411"/>
                  </a:cubicBezTo>
                  <a:cubicBezTo>
                    <a:pt x="19955" y="4419"/>
                    <a:pt x="19930" y="4448"/>
                    <a:pt x="19903" y="4480"/>
                  </a:cubicBezTo>
                  <a:cubicBezTo>
                    <a:pt x="19865" y="4524"/>
                    <a:pt x="19819" y="4576"/>
                    <a:pt x="19756" y="4608"/>
                  </a:cubicBezTo>
                  <a:cubicBezTo>
                    <a:pt x="19661" y="4651"/>
                    <a:pt x="19562" y="4646"/>
                    <a:pt x="19476" y="4640"/>
                  </a:cubicBezTo>
                  <a:cubicBezTo>
                    <a:pt x="19453" y="4637"/>
                    <a:pt x="19428" y="4637"/>
                    <a:pt x="19404" y="4637"/>
                  </a:cubicBezTo>
                  <a:cubicBezTo>
                    <a:pt x="19200" y="4631"/>
                    <a:pt x="19184" y="4634"/>
                    <a:pt x="19066" y="4788"/>
                  </a:cubicBezTo>
                  <a:cubicBezTo>
                    <a:pt x="18938" y="4953"/>
                    <a:pt x="18856" y="5095"/>
                    <a:pt x="18769" y="5293"/>
                  </a:cubicBezTo>
                  <a:cubicBezTo>
                    <a:pt x="18744" y="5348"/>
                    <a:pt x="18729" y="5406"/>
                    <a:pt x="18715" y="5461"/>
                  </a:cubicBezTo>
                  <a:cubicBezTo>
                    <a:pt x="18668" y="5629"/>
                    <a:pt x="18603" y="5861"/>
                    <a:pt x="18340" y="5829"/>
                  </a:cubicBezTo>
                  <a:cubicBezTo>
                    <a:pt x="17983" y="5786"/>
                    <a:pt x="17772" y="5290"/>
                    <a:pt x="17619" y="4927"/>
                  </a:cubicBezTo>
                  <a:lnTo>
                    <a:pt x="17571" y="4814"/>
                  </a:lnTo>
                  <a:cubicBezTo>
                    <a:pt x="17453" y="4544"/>
                    <a:pt x="17419" y="4376"/>
                    <a:pt x="17421" y="4059"/>
                  </a:cubicBezTo>
                  <a:cubicBezTo>
                    <a:pt x="17421" y="3981"/>
                    <a:pt x="17425" y="3894"/>
                    <a:pt x="17430" y="3804"/>
                  </a:cubicBezTo>
                  <a:cubicBezTo>
                    <a:pt x="17438" y="3636"/>
                    <a:pt x="17446" y="3465"/>
                    <a:pt x="17428" y="3331"/>
                  </a:cubicBezTo>
                  <a:cubicBezTo>
                    <a:pt x="17411" y="3203"/>
                    <a:pt x="17257" y="3064"/>
                    <a:pt x="17121" y="2939"/>
                  </a:cubicBezTo>
                  <a:cubicBezTo>
                    <a:pt x="16900" y="2736"/>
                    <a:pt x="16595" y="2458"/>
                    <a:pt x="16765" y="2040"/>
                  </a:cubicBezTo>
                  <a:cubicBezTo>
                    <a:pt x="16790" y="1979"/>
                    <a:pt x="16818" y="1941"/>
                    <a:pt x="16837" y="1912"/>
                  </a:cubicBezTo>
                  <a:cubicBezTo>
                    <a:pt x="16862" y="1877"/>
                    <a:pt x="16870" y="1866"/>
                    <a:pt x="16877" y="1819"/>
                  </a:cubicBezTo>
                  <a:cubicBezTo>
                    <a:pt x="16889" y="1741"/>
                    <a:pt x="16885" y="1596"/>
                    <a:pt x="16868" y="1558"/>
                  </a:cubicBezTo>
                  <a:cubicBezTo>
                    <a:pt x="16803" y="1396"/>
                    <a:pt x="16597" y="1164"/>
                    <a:pt x="16477" y="1059"/>
                  </a:cubicBezTo>
                  <a:cubicBezTo>
                    <a:pt x="16424" y="1013"/>
                    <a:pt x="16366" y="949"/>
                    <a:pt x="16298" y="876"/>
                  </a:cubicBezTo>
                  <a:cubicBezTo>
                    <a:pt x="16037" y="595"/>
                    <a:pt x="15821" y="389"/>
                    <a:pt x="15646" y="554"/>
                  </a:cubicBezTo>
                  <a:cubicBezTo>
                    <a:pt x="15722" y="827"/>
                    <a:pt x="15684" y="1137"/>
                    <a:pt x="15541" y="1329"/>
                  </a:cubicBezTo>
                  <a:cubicBezTo>
                    <a:pt x="15478" y="1416"/>
                    <a:pt x="15411" y="1465"/>
                    <a:pt x="15350" y="1509"/>
                  </a:cubicBezTo>
                  <a:cubicBezTo>
                    <a:pt x="15270" y="1570"/>
                    <a:pt x="15211" y="1610"/>
                    <a:pt x="15165" y="1729"/>
                  </a:cubicBezTo>
                  <a:cubicBezTo>
                    <a:pt x="15139" y="1796"/>
                    <a:pt x="15133" y="1883"/>
                    <a:pt x="15127" y="1976"/>
                  </a:cubicBezTo>
                  <a:cubicBezTo>
                    <a:pt x="15116" y="2121"/>
                    <a:pt x="15106" y="2287"/>
                    <a:pt x="15020" y="2429"/>
                  </a:cubicBezTo>
                  <a:cubicBezTo>
                    <a:pt x="14811" y="2765"/>
                    <a:pt x="14521" y="2501"/>
                    <a:pt x="14410" y="2400"/>
                  </a:cubicBezTo>
                  <a:cubicBezTo>
                    <a:pt x="14136" y="2150"/>
                    <a:pt x="13995" y="2284"/>
                    <a:pt x="13716" y="2545"/>
                  </a:cubicBezTo>
                  <a:lnTo>
                    <a:pt x="13655" y="2603"/>
                  </a:lnTo>
                  <a:cubicBezTo>
                    <a:pt x="13497" y="2754"/>
                    <a:pt x="13348" y="2893"/>
                    <a:pt x="13131" y="2533"/>
                  </a:cubicBezTo>
                  <a:lnTo>
                    <a:pt x="13100" y="2481"/>
                  </a:lnTo>
                  <a:cubicBezTo>
                    <a:pt x="12986" y="2284"/>
                    <a:pt x="12917" y="2199"/>
                    <a:pt x="12837" y="2252"/>
                  </a:cubicBezTo>
                  <a:cubicBezTo>
                    <a:pt x="12799" y="2275"/>
                    <a:pt x="12788" y="2350"/>
                    <a:pt x="12774" y="2469"/>
                  </a:cubicBezTo>
                  <a:cubicBezTo>
                    <a:pt x="12761" y="2568"/>
                    <a:pt x="12746" y="2681"/>
                    <a:pt x="12698" y="2774"/>
                  </a:cubicBezTo>
                  <a:cubicBezTo>
                    <a:pt x="12589" y="2977"/>
                    <a:pt x="12446" y="3032"/>
                    <a:pt x="12321" y="3079"/>
                  </a:cubicBezTo>
                  <a:cubicBezTo>
                    <a:pt x="12282" y="3093"/>
                    <a:pt x="12244" y="3108"/>
                    <a:pt x="12204" y="3128"/>
                  </a:cubicBezTo>
                  <a:cubicBezTo>
                    <a:pt x="12151" y="3157"/>
                    <a:pt x="12105" y="3189"/>
                    <a:pt x="12063" y="3221"/>
                  </a:cubicBezTo>
                  <a:cubicBezTo>
                    <a:pt x="11935" y="3314"/>
                    <a:pt x="11800" y="3412"/>
                    <a:pt x="11558" y="3317"/>
                  </a:cubicBezTo>
                  <a:cubicBezTo>
                    <a:pt x="11474" y="3285"/>
                    <a:pt x="11413" y="3224"/>
                    <a:pt x="11358" y="3172"/>
                  </a:cubicBezTo>
                  <a:cubicBezTo>
                    <a:pt x="11335" y="3148"/>
                    <a:pt x="11312" y="3125"/>
                    <a:pt x="11285" y="3105"/>
                  </a:cubicBezTo>
                  <a:cubicBezTo>
                    <a:pt x="11259" y="3084"/>
                    <a:pt x="11228" y="3070"/>
                    <a:pt x="11198" y="3055"/>
                  </a:cubicBezTo>
                  <a:cubicBezTo>
                    <a:pt x="11152" y="3035"/>
                    <a:pt x="11106" y="3012"/>
                    <a:pt x="11062" y="2971"/>
                  </a:cubicBezTo>
                  <a:cubicBezTo>
                    <a:pt x="10940" y="2861"/>
                    <a:pt x="10870" y="2687"/>
                    <a:pt x="10809" y="2536"/>
                  </a:cubicBezTo>
                  <a:cubicBezTo>
                    <a:pt x="10776" y="2455"/>
                    <a:pt x="10746" y="2376"/>
                    <a:pt x="10708" y="2313"/>
                  </a:cubicBezTo>
                  <a:cubicBezTo>
                    <a:pt x="10601" y="2127"/>
                    <a:pt x="10540" y="1973"/>
                    <a:pt x="10462" y="1753"/>
                  </a:cubicBezTo>
                  <a:cubicBezTo>
                    <a:pt x="10393" y="1555"/>
                    <a:pt x="10315" y="1338"/>
                    <a:pt x="10204" y="1236"/>
                  </a:cubicBezTo>
                  <a:cubicBezTo>
                    <a:pt x="10139" y="1175"/>
                    <a:pt x="10071" y="1207"/>
                    <a:pt x="9945" y="1274"/>
                  </a:cubicBezTo>
                  <a:lnTo>
                    <a:pt x="9886" y="1306"/>
                  </a:lnTo>
                  <a:cubicBezTo>
                    <a:pt x="9695" y="1402"/>
                    <a:pt x="9590" y="1561"/>
                    <a:pt x="9461" y="1779"/>
                  </a:cubicBezTo>
                  <a:cubicBezTo>
                    <a:pt x="9445" y="1808"/>
                    <a:pt x="9421" y="1863"/>
                    <a:pt x="9398" y="1921"/>
                  </a:cubicBezTo>
                  <a:cubicBezTo>
                    <a:pt x="9316" y="2124"/>
                    <a:pt x="9259" y="2249"/>
                    <a:pt x="9171" y="2272"/>
                  </a:cubicBezTo>
                  <a:cubicBezTo>
                    <a:pt x="9093" y="2292"/>
                    <a:pt x="9022" y="2269"/>
                    <a:pt x="8963" y="2197"/>
                  </a:cubicBezTo>
                  <a:cubicBezTo>
                    <a:pt x="8788" y="1988"/>
                    <a:pt x="8805" y="1460"/>
                    <a:pt x="8805" y="1454"/>
                  </a:cubicBezTo>
                  <a:cubicBezTo>
                    <a:pt x="8816" y="1187"/>
                    <a:pt x="8900" y="1094"/>
                    <a:pt x="8988" y="995"/>
                  </a:cubicBezTo>
                  <a:cubicBezTo>
                    <a:pt x="8995" y="989"/>
                    <a:pt x="9001" y="981"/>
                    <a:pt x="9007" y="975"/>
                  </a:cubicBezTo>
                  <a:cubicBezTo>
                    <a:pt x="8976" y="920"/>
                    <a:pt x="8925" y="876"/>
                    <a:pt x="8873" y="830"/>
                  </a:cubicBezTo>
                  <a:cubicBezTo>
                    <a:pt x="8851" y="810"/>
                    <a:pt x="8830" y="792"/>
                    <a:pt x="8812" y="772"/>
                  </a:cubicBezTo>
                  <a:cubicBezTo>
                    <a:pt x="8776" y="737"/>
                    <a:pt x="8738" y="691"/>
                    <a:pt x="8702" y="644"/>
                  </a:cubicBezTo>
                  <a:cubicBezTo>
                    <a:pt x="8671" y="604"/>
                    <a:pt x="8637" y="560"/>
                    <a:pt x="8605" y="531"/>
                  </a:cubicBezTo>
                  <a:cubicBezTo>
                    <a:pt x="8574" y="502"/>
                    <a:pt x="8523" y="487"/>
                    <a:pt x="8471" y="473"/>
                  </a:cubicBezTo>
                  <a:cubicBezTo>
                    <a:pt x="8406" y="453"/>
                    <a:pt x="8330" y="432"/>
                    <a:pt x="8265" y="374"/>
                  </a:cubicBezTo>
                  <a:cubicBezTo>
                    <a:pt x="8218" y="337"/>
                    <a:pt x="8185" y="287"/>
                    <a:pt x="8155" y="244"/>
                  </a:cubicBezTo>
                  <a:cubicBezTo>
                    <a:pt x="8130" y="206"/>
                    <a:pt x="8107" y="174"/>
                    <a:pt x="8082" y="157"/>
                  </a:cubicBezTo>
                  <a:cubicBezTo>
                    <a:pt x="8036" y="119"/>
                    <a:pt x="8014" y="122"/>
                    <a:pt x="8014" y="122"/>
                  </a:cubicBezTo>
                  <a:cubicBezTo>
                    <a:pt x="7987" y="148"/>
                    <a:pt x="7966" y="328"/>
                    <a:pt x="7956" y="412"/>
                  </a:cubicBezTo>
                  <a:cubicBezTo>
                    <a:pt x="7945" y="502"/>
                    <a:pt x="7935" y="586"/>
                    <a:pt x="7916" y="656"/>
                  </a:cubicBezTo>
                  <a:cubicBezTo>
                    <a:pt x="7859" y="876"/>
                    <a:pt x="7756" y="946"/>
                    <a:pt x="7680" y="966"/>
                  </a:cubicBezTo>
                  <a:cubicBezTo>
                    <a:pt x="7646" y="975"/>
                    <a:pt x="7541" y="1004"/>
                    <a:pt x="7466" y="917"/>
                  </a:cubicBezTo>
                  <a:cubicBezTo>
                    <a:pt x="7390" y="830"/>
                    <a:pt x="7392" y="696"/>
                    <a:pt x="7394" y="566"/>
                  </a:cubicBezTo>
                  <a:cubicBezTo>
                    <a:pt x="7394" y="485"/>
                    <a:pt x="7411" y="418"/>
                    <a:pt x="7438" y="305"/>
                  </a:cubicBezTo>
                  <a:cubicBezTo>
                    <a:pt x="7455" y="232"/>
                    <a:pt x="7493" y="81"/>
                    <a:pt x="7497" y="0"/>
                  </a:cubicBezTo>
                  <a:cubicBezTo>
                    <a:pt x="7461" y="17"/>
                    <a:pt x="7392" y="61"/>
                    <a:pt x="7264" y="168"/>
                  </a:cubicBezTo>
                  <a:lnTo>
                    <a:pt x="7243" y="186"/>
                  </a:lnTo>
                  <a:cubicBezTo>
                    <a:pt x="7121" y="287"/>
                    <a:pt x="6995" y="424"/>
                    <a:pt x="6875" y="551"/>
                  </a:cubicBezTo>
                  <a:lnTo>
                    <a:pt x="6826" y="604"/>
                  </a:lnTo>
                  <a:cubicBezTo>
                    <a:pt x="6774" y="659"/>
                    <a:pt x="6725" y="725"/>
                    <a:pt x="6677" y="792"/>
                  </a:cubicBezTo>
                  <a:cubicBezTo>
                    <a:pt x="6616" y="876"/>
                    <a:pt x="6549" y="963"/>
                    <a:pt x="6473" y="1036"/>
                  </a:cubicBezTo>
                  <a:cubicBezTo>
                    <a:pt x="6414" y="1091"/>
                    <a:pt x="6349" y="1137"/>
                    <a:pt x="6277" y="1161"/>
                  </a:cubicBezTo>
                  <a:cubicBezTo>
                    <a:pt x="6244" y="1172"/>
                    <a:pt x="6212" y="1181"/>
                    <a:pt x="6174" y="1181"/>
                  </a:cubicBezTo>
                  <a:lnTo>
                    <a:pt x="6113" y="1184"/>
                  </a:lnTo>
                  <a:cubicBezTo>
                    <a:pt x="5945" y="1190"/>
                    <a:pt x="5945" y="1190"/>
                    <a:pt x="5874" y="1372"/>
                  </a:cubicBezTo>
                  <a:cubicBezTo>
                    <a:pt x="5815" y="1523"/>
                    <a:pt x="5813" y="1622"/>
                    <a:pt x="5811" y="1802"/>
                  </a:cubicBezTo>
                  <a:cubicBezTo>
                    <a:pt x="5811" y="1848"/>
                    <a:pt x="5811" y="1901"/>
                    <a:pt x="5808" y="1959"/>
                  </a:cubicBezTo>
                  <a:cubicBezTo>
                    <a:pt x="5804" y="2107"/>
                    <a:pt x="5760" y="2263"/>
                    <a:pt x="5714" y="2426"/>
                  </a:cubicBezTo>
                  <a:cubicBezTo>
                    <a:pt x="5621" y="2754"/>
                    <a:pt x="5573" y="2965"/>
                    <a:pt x="5691" y="3116"/>
                  </a:cubicBezTo>
                  <a:cubicBezTo>
                    <a:pt x="5771" y="3218"/>
                    <a:pt x="5884" y="3305"/>
                    <a:pt x="5991" y="3389"/>
                  </a:cubicBezTo>
                  <a:cubicBezTo>
                    <a:pt x="6071" y="3450"/>
                    <a:pt x="6155" y="3514"/>
                    <a:pt x="6229" y="3586"/>
                  </a:cubicBezTo>
                  <a:cubicBezTo>
                    <a:pt x="6269" y="3627"/>
                    <a:pt x="6309" y="3659"/>
                    <a:pt x="6345" y="3691"/>
                  </a:cubicBezTo>
                  <a:cubicBezTo>
                    <a:pt x="6515" y="3842"/>
                    <a:pt x="6675" y="3984"/>
                    <a:pt x="6666" y="4384"/>
                  </a:cubicBezTo>
                  <a:cubicBezTo>
                    <a:pt x="6666" y="4428"/>
                    <a:pt x="6662" y="4474"/>
                    <a:pt x="6660" y="4524"/>
                  </a:cubicBezTo>
                  <a:cubicBezTo>
                    <a:pt x="6652" y="4683"/>
                    <a:pt x="6639" y="4901"/>
                    <a:pt x="6704" y="4976"/>
                  </a:cubicBezTo>
                  <a:cubicBezTo>
                    <a:pt x="6797" y="5084"/>
                    <a:pt x="6967" y="5092"/>
                    <a:pt x="7106" y="5098"/>
                  </a:cubicBezTo>
                  <a:lnTo>
                    <a:pt x="7154" y="5101"/>
                  </a:lnTo>
                  <a:cubicBezTo>
                    <a:pt x="7274" y="5107"/>
                    <a:pt x="7403" y="5130"/>
                    <a:pt x="7461" y="5267"/>
                  </a:cubicBezTo>
                  <a:cubicBezTo>
                    <a:pt x="7522" y="5406"/>
                    <a:pt x="7470" y="5574"/>
                    <a:pt x="7417" y="5719"/>
                  </a:cubicBezTo>
                  <a:cubicBezTo>
                    <a:pt x="7400" y="5766"/>
                    <a:pt x="7398" y="5798"/>
                    <a:pt x="7392" y="5844"/>
                  </a:cubicBezTo>
                  <a:cubicBezTo>
                    <a:pt x="7388" y="5890"/>
                    <a:pt x="7381" y="5937"/>
                    <a:pt x="7369" y="5995"/>
                  </a:cubicBezTo>
                  <a:cubicBezTo>
                    <a:pt x="7333" y="6157"/>
                    <a:pt x="7308" y="6233"/>
                    <a:pt x="7190" y="6244"/>
                  </a:cubicBezTo>
                  <a:cubicBezTo>
                    <a:pt x="7175" y="6244"/>
                    <a:pt x="7154" y="6247"/>
                    <a:pt x="7129" y="6253"/>
                  </a:cubicBezTo>
                  <a:cubicBezTo>
                    <a:pt x="6910" y="6300"/>
                    <a:pt x="6812" y="6160"/>
                    <a:pt x="6723" y="6038"/>
                  </a:cubicBezTo>
                  <a:cubicBezTo>
                    <a:pt x="6698" y="6004"/>
                    <a:pt x="6671" y="5963"/>
                    <a:pt x="6637" y="5925"/>
                  </a:cubicBezTo>
                  <a:lnTo>
                    <a:pt x="6589" y="5870"/>
                  </a:lnTo>
                  <a:cubicBezTo>
                    <a:pt x="6521" y="5798"/>
                    <a:pt x="6462" y="5734"/>
                    <a:pt x="6399" y="5583"/>
                  </a:cubicBezTo>
                  <a:cubicBezTo>
                    <a:pt x="6383" y="5545"/>
                    <a:pt x="6374" y="5510"/>
                    <a:pt x="6370" y="5481"/>
                  </a:cubicBezTo>
                  <a:cubicBezTo>
                    <a:pt x="6319" y="5499"/>
                    <a:pt x="6269" y="5496"/>
                    <a:pt x="6229" y="5493"/>
                  </a:cubicBezTo>
                  <a:cubicBezTo>
                    <a:pt x="6204" y="5490"/>
                    <a:pt x="6179" y="5487"/>
                    <a:pt x="6153" y="5493"/>
                  </a:cubicBezTo>
                  <a:cubicBezTo>
                    <a:pt x="6107" y="5502"/>
                    <a:pt x="6063" y="5519"/>
                    <a:pt x="6019" y="5542"/>
                  </a:cubicBezTo>
                  <a:cubicBezTo>
                    <a:pt x="5979" y="5560"/>
                    <a:pt x="5939" y="5580"/>
                    <a:pt x="5895" y="5591"/>
                  </a:cubicBezTo>
                  <a:lnTo>
                    <a:pt x="5787" y="5623"/>
                  </a:lnTo>
                  <a:lnTo>
                    <a:pt x="5768" y="5475"/>
                  </a:lnTo>
                  <a:cubicBezTo>
                    <a:pt x="5762" y="5435"/>
                    <a:pt x="5760" y="5400"/>
                    <a:pt x="5756" y="5368"/>
                  </a:cubicBezTo>
                  <a:cubicBezTo>
                    <a:pt x="5741" y="5237"/>
                    <a:pt x="5741" y="5237"/>
                    <a:pt x="5644" y="5148"/>
                  </a:cubicBezTo>
                  <a:cubicBezTo>
                    <a:pt x="5522" y="5034"/>
                    <a:pt x="5480" y="4947"/>
                    <a:pt x="5417" y="4817"/>
                  </a:cubicBezTo>
                  <a:lnTo>
                    <a:pt x="5400" y="4779"/>
                  </a:lnTo>
                  <a:cubicBezTo>
                    <a:pt x="5369" y="4715"/>
                    <a:pt x="5323" y="4675"/>
                    <a:pt x="5268" y="4628"/>
                  </a:cubicBezTo>
                  <a:cubicBezTo>
                    <a:pt x="5188" y="4559"/>
                    <a:pt x="5091" y="4477"/>
                    <a:pt x="5053" y="4306"/>
                  </a:cubicBezTo>
                  <a:cubicBezTo>
                    <a:pt x="4969" y="4268"/>
                    <a:pt x="4900" y="4190"/>
                    <a:pt x="4837" y="4117"/>
                  </a:cubicBezTo>
                  <a:cubicBezTo>
                    <a:pt x="4786" y="4059"/>
                    <a:pt x="4721" y="3996"/>
                    <a:pt x="4696" y="3998"/>
                  </a:cubicBezTo>
                  <a:cubicBezTo>
                    <a:pt x="4658" y="4001"/>
                    <a:pt x="4563" y="4115"/>
                    <a:pt x="4519" y="4170"/>
                  </a:cubicBezTo>
                  <a:cubicBezTo>
                    <a:pt x="4477" y="4219"/>
                    <a:pt x="4439" y="4263"/>
                    <a:pt x="4410" y="4289"/>
                  </a:cubicBezTo>
                  <a:cubicBezTo>
                    <a:pt x="4338" y="4347"/>
                    <a:pt x="4275" y="4413"/>
                    <a:pt x="4208" y="4483"/>
                  </a:cubicBezTo>
                  <a:cubicBezTo>
                    <a:pt x="4130" y="4564"/>
                    <a:pt x="4052" y="4646"/>
                    <a:pt x="3956" y="4724"/>
                  </a:cubicBezTo>
                  <a:cubicBezTo>
                    <a:pt x="3785" y="4857"/>
                    <a:pt x="3628" y="4854"/>
                    <a:pt x="3459" y="4852"/>
                  </a:cubicBezTo>
                  <a:cubicBezTo>
                    <a:pt x="3426" y="4852"/>
                    <a:pt x="3390" y="4849"/>
                    <a:pt x="3354" y="4852"/>
                  </a:cubicBezTo>
                  <a:cubicBezTo>
                    <a:pt x="3152" y="4854"/>
                    <a:pt x="3152" y="4854"/>
                    <a:pt x="3106" y="5127"/>
                  </a:cubicBezTo>
                  <a:cubicBezTo>
                    <a:pt x="3100" y="5159"/>
                    <a:pt x="3096" y="5191"/>
                    <a:pt x="3091" y="5223"/>
                  </a:cubicBezTo>
                  <a:cubicBezTo>
                    <a:pt x="3060" y="5429"/>
                    <a:pt x="3009" y="5769"/>
                    <a:pt x="2713" y="5690"/>
                  </a:cubicBezTo>
                  <a:cubicBezTo>
                    <a:pt x="2631" y="5667"/>
                    <a:pt x="2568" y="5615"/>
                    <a:pt x="2513" y="5568"/>
                  </a:cubicBezTo>
                  <a:cubicBezTo>
                    <a:pt x="2429" y="5499"/>
                    <a:pt x="2389" y="5470"/>
                    <a:pt x="2320" y="5507"/>
                  </a:cubicBezTo>
                  <a:cubicBezTo>
                    <a:pt x="2307" y="5516"/>
                    <a:pt x="2282" y="5562"/>
                    <a:pt x="2265" y="5591"/>
                  </a:cubicBezTo>
                  <a:cubicBezTo>
                    <a:pt x="2235" y="5647"/>
                    <a:pt x="2204" y="5705"/>
                    <a:pt x="2158" y="5739"/>
                  </a:cubicBezTo>
                  <a:cubicBezTo>
                    <a:pt x="2092" y="5792"/>
                    <a:pt x="2036" y="5809"/>
                    <a:pt x="1975" y="5824"/>
                  </a:cubicBezTo>
                  <a:cubicBezTo>
                    <a:pt x="1939" y="5992"/>
                    <a:pt x="1851" y="6160"/>
                    <a:pt x="1777" y="6302"/>
                  </a:cubicBezTo>
                  <a:cubicBezTo>
                    <a:pt x="1758" y="6340"/>
                    <a:pt x="1739" y="6375"/>
                    <a:pt x="1724" y="6404"/>
                  </a:cubicBezTo>
                  <a:cubicBezTo>
                    <a:pt x="1687" y="6482"/>
                    <a:pt x="1649" y="6552"/>
                    <a:pt x="1611" y="6616"/>
                  </a:cubicBezTo>
                  <a:cubicBezTo>
                    <a:pt x="1670" y="6616"/>
                    <a:pt x="1733" y="6610"/>
                    <a:pt x="1796" y="6601"/>
                  </a:cubicBezTo>
                  <a:cubicBezTo>
                    <a:pt x="1954" y="6584"/>
                    <a:pt x="2118" y="6566"/>
                    <a:pt x="2273" y="6639"/>
                  </a:cubicBezTo>
                  <a:lnTo>
                    <a:pt x="2450" y="6723"/>
                  </a:lnTo>
                  <a:lnTo>
                    <a:pt x="2307" y="6889"/>
                  </a:lnTo>
                  <a:cubicBezTo>
                    <a:pt x="2010" y="7234"/>
                    <a:pt x="1819" y="7454"/>
                    <a:pt x="1821" y="7942"/>
                  </a:cubicBezTo>
                  <a:cubicBezTo>
                    <a:pt x="1821" y="7988"/>
                    <a:pt x="1823" y="8038"/>
                    <a:pt x="1827" y="8093"/>
                  </a:cubicBezTo>
                  <a:cubicBezTo>
                    <a:pt x="1834" y="8215"/>
                    <a:pt x="1840" y="8348"/>
                    <a:pt x="1823" y="8464"/>
                  </a:cubicBezTo>
                  <a:cubicBezTo>
                    <a:pt x="1790" y="8679"/>
                    <a:pt x="1722" y="8728"/>
                    <a:pt x="1617" y="8789"/>
                  </a:cubicBezTo>
                  <a:cubicBezTo>
                    <a:pt x="1600" y="8798"/>
                    <a:pt x="1581" y="8809"/>
                    <a:pt x="1562" y="8821"/>
                  </a:cubicBezTo>
                  <a:cubicBezTo>
                    <a:pt x="1403" y="8920"/>
                    <a:pt x="1342" y="8995"/>
                    <a:pt x="1205" y="9161"/>
                  </a:cubicBezTo>
                  <a:cubicBezTo>
                    <a:pt x="1115" y="9274"/>
                    <a:pt x="1005" y="9338"/>
                    <a:pt x="911" y="9398"/>
                  </a:cubicBezTo>
                  <a:cubicBezTo>
                    <a:pt x="881" y="9416"/>
                    <a:pt x="852" y="9433"/>
                    <a:pt x="826" y="9451"/>
                  </a:cubicBezTo>
                  <a:cubicBezTo>
                    <a:pt x="744" y="9506"/>
                    <a:pt x="660" y="9529"/>
                    <a:pt x="587" y="9549"/>
                  </a:cubicBezTo>
                  <a:cubicBezTo>
                    <a:pt x="528" y="9567"/>
                    <a:pt x="473" y="9581"/>
                    <a:pt x="423" y="9610"/>
                  </a:cubicBezTo>
                  <a:cubicBezTo>
                    <a:pt x="374" y="9639"/>
                    <a:pt x="320" y="9706"/>
                    <a:pt x="267" y="9770"/>
                  </a:cubicBezTo>
                  <a:cubicBezTo>
                    <a:pt x="227" y="9819"/>
                    <a:pt x="187" y="9866"/>
                    <a:pt x="149" y="9903"/>
                  </a:cubicBezTo>
                  <a:lnTo>
                    <a:pt x="99" y="9950"/>
                  </a:lnTo>
                  <a:cubicBezTo>
                    <a:pt x="38" y="10002"/>
                    <a:pt x="27" y="10014"/>
                    <a:pt x="13" y="10083"/>
                  </a:cubicBezTo>
                  <a:cubicBezTo>
                    <a:pt x="-19" y="10246"/>
                    <a:pt x="15" y="10417"/>
                    <a:pt x="50" y="10600"/>
                  </a:cubicBezTo>
                  <a:cubicBezTo>
                    <a:pt x="69" y="10696"/>
                    <a:pt x="88" y="10797"/>
                    <a:pt x="99" y="10896"/>
                  </a:cubicBezTo>
                  <a:cubicBezTo>
                    <a:pt x="113" y="11041"/>
                    <a:pt x="105" y="11189"/>
                    <a:pt x="97" y="11331"/>
                  </a:cubicBezTo>
                  <a:cubicBezTo>
                    <a:pt x="88" y="11462"/>
                    <a:pt x="82" y="11589"/>
                    <a:pt x="92" y="11702"/>
                  </a:cubicBezTo>
                  <a:cubicBezTo>
                    <a:pt x="130" y="11717"/>
                    <a:pt x="168" y="11729"/>
                    <a:pt x="204" y="11740"/>
                  </a:cubicBezTo>
                  <a:cubicBezTo>
                    <a:pt x="347" y="11787"/>
                    <a:pt x="482" y="11830"/>
                    <a:pt x="639" y="11984"/>
                  </a:cubicBezTo>
                  <a:cubicBezTo>
                    <a:pt x="734" y="12077"/>
                    <a:pt x="789" y="12181"/>
                    <a:pt x="837" y="12274"/>
                  </a:cubicBezTo>
                  <a:cubicBezTo>
                    <a:pt x="877" y="12349"/>
                    <a:pt x="911" y="12416"/>
                    <a:pt x="965" y="12474"/>
                  </a:cubicBezTo>
                  <a:cubicBezTo>
                    <a:pt x="1127" y="12648"/>
                    <a:pt x="1344" y="12712"/>
                    <a:pt x="1626" y="12663"/>
                  </a:cubicBezTo>
                  <a:cubicBezTo>
                    <a:pt x="1741" y="12643"/>
                    <a:pt x="1741" y="12640"/>
                    <a:pt x="1750" y="12497"/>
                  </a:cubicBezTo>
                  <a:cubicBezTo>
                    <a:pt x="1754" y="12425"/>
                    <a:pt x="1762" y="12332"/>
                    <a:pt x="1787" y="12228"/>
                  </a:cubicBezTo>
                  <a:lnTo>
                    <a:pt x="1817" y="12109"/>
                  </a:lnTo>
                  <a:lnTo>
                    <a:pt x="1905" y="12129"/>
                  </a:lnTo>
                  <a:cubicBezTo>
                    <a:pt x="1989" y="12149"/>
                    <a:pt x="2063" y="12262"/>
                    <a:pt x="2149" y="12393"/>
                  </a:cubicBezTo>
                  <a:cubicBezTo>
                    <a:pt x="2189" y="12454"/>
                    <a:pt x="2235" y="12524"/>
                    <a:pt x="2261" y="12547"/>
                  </a:cubicBezTo>
                  <a:cubicBezTo>
                    <a:pt x="2385" y="12666"/>
                    <a:pt x="2515" y="12663"/>
                    <a:pt x="2679" y="12657"/>
                  </a:cubicBezTo>
                  <a:cubicBezTo>
                    <a:pt x="2715" y="12657"/>
                    <a:pt x="2753" y="12657"/>
                    <a:pt x="2791" y="12657"/>
                  </a:cubicBezTo>
                  <a:cubicBezTo>
                    <a:pt x="2818" y="12657"/>
                    <a:pt x="2843" y="12660"/>
                    <a:pt x="2871" y="12660"/>
                  </a:cubicBezTo>
                  <a:cubicBezTo>
                    <a:pt x="3039" y="12669"/>
                    <a:pt x="3104" y="12660"/>
                    <a:pt x="3148" y="12526"/>
                  </a:cubicBezTo>
                  <a:cubicBezTo>
                    <a:pt x="3167" y="12471"/>
                    <a:pt x="3173" y="12428"/>
                    <a:pt x="3182" y="12387"/>
                  </a:cubicBezTo>
                  <a:cubicBezTo>
                    <a:pt x="3199" y="12300"/>
                    <a:pt x="3218" y="12199"/>
                    <a:pt x="3302" y="12080"/>
                  </a:cubicBezTo>
                  <a:cubicBezTo>
                    <a:pt x="3457" y="11862"/>
                    <a:pt x="3630" y="11868"/>
                    <a:pt x="3764" y="11897"/>
                  </a:cubicBezTo>
                  <a:cubicBezTo>
                    <a:pt x="3991" y="11946"/>
                    <a:pt x="4031" y="12080"/>
                    <a:pt x="4061" y="12248"/>
                  </a:cubicBezTo>
                  <a:cubicBezTo>
                    <a:pt x="4067" y="12289"/>
                    <a:pt x="4076" y="12338"/>
                    <a:pt x="4094" y="12393"/>
                  </a:cubicBezTo>
                  <a:cubicBezTo>
                    <a:pt x="4101" y="12410"/>
                    <a:pt x="4130" y="12448"/>
                    <a:pt x="4147" y="12471"/>
                  </a:cubicBezTo>
                  <a:cubicBezTo>
                    <a:pt x="4162" y="12492"/>
                    <a:pt x="4177" y="12512"/>
                    <a:pt x="4189" y="12529"/>
                  </a:cubicBezTo>
                  <a:cubicBezTo>
                    <a:pt x="4252" y="12628"/>
                    <a:pt x="4273" y="12663"/>
                    <a:pt x="4320" y="12785"/>
                  </a:cubicBezTo>
                  <a:cubicBezTo>
                    <a:pt x="4359" y="12889"/>
                    <a:pt x="4399" y="12959"/>
                    <a:pt x="4448" y="13040"/>
                  </a:cubicBezTo>
                  <a:cubicBezTo>
                    <a:pt x="4471" y="13081"/>
                    <a:pt x="4494" y="13121"/>
                    <a:pt x="4521" y="13171"/>
                  </a:cubicBezTo>
                  <a:cubicBezTo>
                    <a:pt x="4542" y="13211"/>
                    <a:pt x="4559" y="13266"/>
                    <a:pt x="4574" y="13319"/>
                  </a:cubicBezTo>
                  <a:cubicBezTo>
                    <a:pt x="4582" y="13348"/>
                    <a:pt x="4591" y="13377"/>
                    <a:pt x="4599" y="13397"/>
                  </a:cubicBezTo>
                  <a:cubicBezTo>
                    <a:pt x="4614" y="13432"/>
                    <a:pt x="4637" y="13464"/>
                    <a:pt x="4660" y="13499"/>
                  </a:cubicBezTo>
                  <a:cubicBezTo>
                    <a:pt x="4702" y="13562"/>
                    <a:pt x="4751" y="13635"/>
                    <a:pt x="4774" y="13722"/>
                  </a:cubicBezTo>
                  <a:cubicBezTo>
                    <a:pt x="4826" y="13922"/>
                    <a:pt x="4816" y="14236"/>
                    <a:pt x="4749" y="14433"/>
                  </a:cubicBezTo>
                  <a:cubicBezTo>
                    <a:pt x="4727" y="14494"/>
                    <a:pt x="4700" y="14558"/>
                    <a:pt x="4673" y="14619"/>
                  </a:cubicBezTo>
                  <a:cubicBezTo>
                    <a:pt x="4639" y="14697"/>
                    <a:pt x="4576" y="14839"/>
                    <a:pt x="4584" y="14883"/>
                  </a:cubicBezTo>
                  <a:cubicBezTo>
                    <a:pt x="4584" y="14883"/>
                    <a:pt x="4608" y="14912"/>
                    <a:pt x="4700" y="14923"/>
                  </a:cubicBezTo>
                  <a:cubicBezTo>
                    <a:pt x="4717" y="14926"/>
                    <a:pt x="4738" y="14926"/>
                    <a:pt x="4761" y="14929"/>
                  </a:cubicBezTo>
                  <a:cubicBezTo>
                    <a:pt x="4894" y="14938"/>
                    <a:pt x="5077" y="14952"/>
                    <a:pt x="5157" y="15109"/>
                  </a:cubicBezTo>
                  <a:cubicBezTo>
                    <a:pt x="5251" y="15300"/>
                    <a:pt x="5182" y="15704"/>
                    <a:pt x="5146" y="15823"/>
                  </a:cubicBezTo>
                  <a:cubicBezTo>
                    <a:pt x="5121" y="15907"/>
                    <a:pt x="5085" y="15965"/>
                    <a:pt x="5056" y="16014"/>
                  </a:cubicBezTo>
                  <a:cubicBezTo>
                    <a:pt x="5041" y="16038"/>
                    <a:pt x="5028" y="16058"/>
                    <a:pt x="5016" y="16087"/>
                  </a:cubicBezTo>
                  <a:cubicBezTo>
                    <a:pt x="4961" y="16203"/>
                    <a:pt x="4959" y="16226"/>
                    <a:pt x="4955" y="16368"/>
                  </a:cubicBezTo>
                  <a:lnTo>
                    <a:pt x="4953" y="16467"/>
                  </a:lnTo>
                  <a:cubicBezTo>
                    <a:pt x="4948" y="16606"/>
                    <a:pt x="4944" y="16748"/>
                    <a:pt x="4953" y="16876"/>
                  </a:cubicBezTo>
                  <a:cubicBezTo>
                    <a:pt x="5087" y="16914"/>
                    <a:pt x="5232" y="16899"/>
                    <a:pt x="5384" y="16882"/>
                  </a:cubicBezTo>
                  <a:cubicBezTo>
                    <a:pt x="5613" y="16856"/>
                    <a:pt x="5848" y="16833"/>
                    <a:pt x="6076" y="16986"/>
                  </a:cubicBezTo>
                  <a:cubicBezTo>
                    <a:pt x="6160" y="17041"/>
                    <a:pt x="6219" y="17105"/>
                    <a:pt x="6282" y="17184"/>
                  </a:cubicBezTo>
                  <a:cubicBezTo>
                    <a:pt x="6328" y="17239"/>
                    <a:pt x="6336" y="17245"/>
                    <a:pt x="6364" y="17253"/>
                  </a:cubicBezTo>
                  <a:cubicBezTo>
                    <a:pt x="6389" y="17262"/>
                    <a:pt x="6418" y="17274"/>
                    <a:pt x="6465" y="17306"/>
                  </a:cubicBezTo>
                  <a:cubicBezTo>
                    <a:pt x="6492" y="17323"/>
                    <a:pt x="6515" y="17346"/>
                    <a:pt x="6538" y="17369"/>
                  </a:cubicBezTo>
                  <a:cubicBezTo>
                    <a:pt x="6559" y="17390"/>
                    <a:pt x="6576" y="17407"/>
                    <a:pt x="6591" y="17413"/>
                  </a:cubicBezTo>
                  <a:cubicBezTo>
                    <a:pt x="6614" y="17422"/>
                    <a:pt x="6639" y="17419"/>
                    <a:pt x="6669" y="17413"/>
                  </a:cubicBezTo>
                  <a:cubicBezTo>
                    <a:pt x="6715" y="17407"/>
                    <a:pt x="6774" y="17401"/>
                    <a:pt x="6841" y="17430"/>
                  </a:cubicBezTo>
                  <a:cubicBezTo>
                    <a:pt x="6856" y="17436"/>
                    <a:pt x="6866" y="17445"/>
                    <a:pt x="6879" y="17451"/>
                  </a:cubicBezTo>
                  <a:cubicBezTo>
                    <a:pt x="6963" y="17355"/>
                    <a:pt x="7091" y="17384"/>
                    <a:pt x="7138" y="17393"/>
                  </a:cubicBezTo>
                  <a:cubicBezTo>
                    <a:pt x="7255" y="17419"/>
                    <a:pt x="7335" y="17520"/>
                    <a:pt x="7407" y="17610"/>
                  </a:cubicBezTo>
                  <a:cubicBezTo>
                    <a:pt x="7499" y="17726"/>
                    <a:pt x="7548" y="17779"/>
                    <a:pt x="7638" y="17738"/>
                  </a:cubicBezTo>
                  <a:cubicBezTo>
                    <a:pt x="7651" y="17732"/>
                    <a:pt x="7655" y="17726"/>
                    <a:pt x="7672" y="17700"/>
                  </a:cubicBezTo>
                  <a:cubicBezTo>
                    <a:pt x="7689" y="17674"/>
                    <a:pt x="7712" y="17639"/>
                    <a:pt x="7750" y="17607"/>
                  </a:cubicBezTo>
                  <a:cubicBezTo>
                    <a:pt x="7867" y="17509"/>
                    <a:pt x="7939" y="17506"/>
                    <a:pt x="8061" y="17509"/>
                  </a:cubicBezTo>
                  <a:cubicBezTo>
                    <a:pt x="8115" y="17506"/>
                    <a:pt x="8179" y="17503"/>
                    <a:pt x="8244" y="17494"/>
                  </a:cubicBezTo>
                  <a:cubicBezTo>
                    <a:pt x="8389" y="17480"/>
                    <a:pt x="8551" y="17459"/>
                    <a:pt x="8681" y="17520"/>
                  </a:cubicBezTo>
                  <a:cubicBezTo>
                    <a:pt x="8791" y="17570"/>
                    <a:pt x="8864" y="17703"/>
                    <a:pt x="8938" y="17831"/>
                  </a:cubicBezTo>
                  <a:cubicBezTo>
                    <a:pt x="9022" y="17979"/>
                    <a:pt x="9083" y="18072"/>
                    <a:pt x="9144" y="18063"/>
                  </a:cubicBezTo>
                  <a:cubicBezTo>
                    <a:pt x="9167" y="18060"/>
                    <a:pt x="9207" y="17999"/>
                    <a:pt x="9238" y="17950"/>
                  </a:cubicBezTo>
                  <a:cubicBezTo>
                    <a:pt x="9297" y="17863"/>
                    <a:pt x="9371" y="17752"/>
                    <a:pt x="9482" y="17723"/>
                  </a:cubicBezTo>
                  <a:cubicBezTo>
                    <a:pt x="9779" y="17642"/>
                    <a:pt x="9903" y="17845"/>
                    <a:pt x="10033" y="18060"/>
                  </a:cubicBezTo>
                  <a:lnTo>
                    <a:pt x="10073" y="18127"/>
                  </a:lnTo>
                  <a:cubicBezTo>
                    <a:pt x="10128" y="18214"/>
                    <a:pt x="10185" y="18246"/>
                    <a:pt x="10263" y="18292"/>
                  </a:cubicBezTo>
                  <a:cubicBezTo>
                    <a:pt x="10311" y="18318"/>
                    <a:pt x="10359" y="18347"/>
                    <a:pt x="10412" y="18391"/>
                  </a:cubicBezTo>
                  <a:cubicBezTo>
                    <a:pt x="10483" y="18449"/>
                    <a:pt x="10557" y="18518"/>
                    <a:pt x="10629" y="18588"/>
                  </a:cubicBezTo>
                  <a:cubicBezTo>
                    <a:pt x="10708" y="18666"/>
                    <a:pt x="10784" y="18739"/>
                    <a:pt x="10860" y="18794"/>
                  </a:cubicBezTo>
                  <a:cubicBezTo>
                    <a:pt x="10940" y="18855"/>
                    <a:pt x="11028" y="18890"/>
                    <a:pt x="11123" y="18925"/>
                  </a:cubicBezTo>
                  <a:cubicBezTo>
                    <a:pt x="11198" y="18954"/>
                    <a:pt x="11278" y="18986"/>
                    <a:pt x="11352" y="19032"/>
                  </a:cubicBezTo>
                  <a:cubicBezTo>
                    <a:pt x="11434" y="19084"/>
                    <a:pt x="11516" y="19134"/>
                    <a:pt x="11600" y="19183"/>
                  </a:cubicBezTo>
                  <a:cubicBezTo>
                    <a:pt x="11739" y="19267"/>
                    <a:pt x="11880" y="19351"/>
                    <a:pt x="12019" y="19441"/>
                  </a:cubicBezTo>
                  <a:lnTo>
                    <a:pt x="12126" y="19511"/>
                  </a:lnTo>
                  <a:cubicBezTo>
                    <a:pt x="12248" y="19592"/>
                    <a:pt x="12374" y="19676"/>
                    <a:pt x="12504" y="19731"/>
                  </a:cubicBezTo>
                  <a:cubicBezTo>
                    <a:pt x="12603" y="19772"/>
                    <a:pt x="12658" y="19752"/>
                    <a:pt x="12740" y="19720"/>
                  </a:cubicBezTo>
                  <a:cubicBezTo>
                    <a:pt x="12805" y="19694"/>
                    <a:pt x="12885" y="19662"/>
                    <a:pt x="12994" y="19667"/>
                  </a:cubicBezTo>
                  <a:cubicBezTo>
                    <a:pt x="13257" y="19679"/>
                    <a:pt x="13453" y="19844"/>
                    <a:pt x="13642" y="20007"/>
                  </a:cubicBezTo>
                  <a:cubicBezTo>
                    <a:pt x="13787" y="20132"/>
                    <a:pt x="13926" y="20248"/>
                    <a:pt x="14092" y="20297"/>
                  </a:cubicBezTo>
                  <a:cubicBezTo>
                    <a:pt x="14235" y="20341"/>
                    <a:pt x="14389" y="20332"/>
                    <a:pt x="14549" y="20326"/>
                  </a:cubicBezTo>
                  <a:cubicBezTo>
                    <a:pt x="14750" y="20317"/>
                    <a:pt x="14961" y="20306"/>
                    <a:pt x="15154" y="20405"/>
                  </a:cubicBezTo>
                  <a:cubicBezTo>
                    <a:pt x="15259" y="20457"/>
                    <a:pt x="15362" y="20529"/>
                    <a:pt x="15461" y="20596"/>
                  </a:cubicBezTo>
                  <a:cubicBezTo>
                    <a:pt x="15739" y="20788"/>
                    <a:pt x="15981" y="20956"/>
                    <a:pt x="16220" y="20744"/>
                  </a:cubicBezTo>
                  <a:cubicBezTo>
                    <a:pt x="16263" y="20706"/>
                    <a:pt x="16307" y="20677"/>
                    <a:pt x="16351" y="20645"/>
                  </a:cubicBezTo>
                  <a:cubicBezTo>
                    <a:pt x="16435" y="20587"/>
                    <a:pt x="16509" y="20538"/>
                    <a:pt x="16542" y="20451"/>
                  </a:cubicBezTo>
                  <a:cubicBezTo>
                    <a:pt x="16559" y="20407"/>
                    <a:pt x="16557" y="20376"/>
                    <a:pt x="16553" y="20309"/>
                  </a:cubicBezTo>
                  <a:cubicBezTo>
                    <a:pt x="16549" y="20251"/>
                    <a:pt x="16544" y="20181"/>
                    <a:pt x="16559" y="20100"/>
                  </a:cubicBezTo>
                  <a:cubicBezTo>
                    <a:pt x="16597" y="19894"/>
                    <a:pt x="16807" y="19624"/>
                    <a:pt x="16832" y="19592"/>
                  </a:cubicBezTo>
                  <a:cubicBezTo>
                    <a:pt x="17108" y="19241"/>
                    <a:pt x="17301" y="18762"/>
                    <a:pt x="17455" y="18341"/>
                  </a:cubicBezTo>
                  <a:cubicBezTo>
                    <a:pt x="17573" y="18016"/>
                    <a:pt x="17739" y="18028"/>
                    <a:pt x="17915" y="18040"/>
                  </a:cubicBezTo>
                  <a:lnTo>
                    <a:pt x="17968" y="18043"/>
                  </a:lnTo>
                  <a:cubicBezTo>
                    <a:pt x="18069" y="18048"/>
                    <a:pt x="18153" y="18074"/>
                    <a:pt x="18227" y="18098"/>
                  </a:cubicBezTo>
                  <a:cubicBezTo>
                    <a:pt x="18366" y="18141"/>
                    <a:pt x="18441" y="18167"/>
                    <a:pt x="18559" y="18048"/>
                  </a:cubicBezTo>
                  <a:cubicBezTo>
                    <a:pt x="18828" y="17776"/>
                    <a:pt x="19041" y="17715"/>
                    <a:pt x="19190" y="17860"/>
                  </a:cubicBezTo>
                  <a:cubicBezTo>
                    <a:pt x="19322" y="17990"/>
                    <a:pt x="19446" y="18455"/>
                    <a:pt x="19446" y="18460"/>
                  </a:cubicBezTo>
                  <a:cubicBezTo>
                    <a:pt x="19531" y="18780"/>
                    <a:pt x="19703" y="18991"/>
                    <a:pt x="19886" y="19218"/>
                  </a:cubicBezTo>
                  <a:cubicBezTo>
                    <a:pt x="20008" y="19369"/>
                    <a:pt x="20136" y="19525"/>
                    <a:pt x="20243" y="19720"/>
                  </a:cubicBezTo>
                  <a:cubicBezTo>
                    <a:pt x="20281" y="19746"/>
                    <a:pt x="20323" y="19778"/>
                    <a:pt x="20349" y="19847"/>
                  </a:cubicBezTo>
                  <a:cubicBezTo>
                    <a:pt x="20378" y="19932"/>
                    <a:pt x="20376" y="20013"/>
                    <a:pt x="20374" y="20071"/>
                  </a:cubicBezTo>
                  <a:cubicBezTo>
                    <a:pt x="20374" y="20103"/>
                    <a:pt x="20372" y="20129"/>
                    <a:pt x="20376" y="20149"/>
                  </a:cubicBezTo>
                  <a:cubicBezTo>
                    <a:pt x="20384" y="20196"/>
                    <a:pt x="20395" y="20236"/>
                    <a:pt x="20403" y="20277"/>
                  </a:cubicBezTo>
                  <a:cubicBezTo>
                    <a:pt x="20426" y="20373"/>
                    <a:pt x="20450" y="20468"/>
                    <a:pt x="20452" y="20616"/>
                  </a:cubicBezTo>
                  <a:cubicBezTo>
                    <a:pt x="20452" y="20660"/>
                    <a:pt x="20452" y="20703"/>
                    <a:pt x="20452" y="20744"/>
                  </a:cubicBezTo>
                  <a:cubicBezTo>
                    <a:pt x="20450" y="20965"/>
                    <a:pt x="20452" y="21052"/>
                    <a:pt x="20551" y="211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F950A2A4-863F-4404-B393-C823ED80FF33}"/>
                </a:ext>
              </a:extLst>
            </p:cNvPr>
            <p:cNvSpPr/>
            <p:nvPr/>
          </p:nvSpPr>
          <p:spPr>
            <a:xfrm>
              <a:off x="6316858" y="3308121"/>
              <a:ext cx="1337049" cy="115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63" extrusionOk="0">
                  <a:moveTo>
                    <a:pt x="12647" y="1013"/>
                  </a:moveTo>
                  <a:cubicBezTo>
                    <a:pt x="12602" y="946"/>
                    <a:pt x="12558" y="875"/>
                    <a:pt x="12516" y="808"/>
                  </a:cubicBezTo>
                  <a:cubicBezTo>
                    <a:pt x="12406" y="632"/>
                    <a:pt x="12303" y="467"/>
                    <a:pt x="12198" y="358"/>
                  </a:cubicBezTo>
                  <a:lnTo>
                    <a:pt x="12146" y="304"/>
                  </a:lnTo>
                  <a:cubicBezTo>
                    <a:pt x="12008" y="161"/>
                    <a:pt x="11819" y="-37"/>
                    <a:pt x="11664" y="6"/>
                  </a:cubicBezTo>
                  <a:cubicBezTo>
                    <a:pt x="11524" y="44"/>
                    <a:pt x="11417" y="163"/>
                    <a:pt x="11335" y="366"/>
                  </a:cubicBezTo>
                  <a:cubicBezTo>
                    <a:pt x="11253" y="569"/>
                    <a:pt x="11134" y="699"/>
                    <a:pt x="11000" y="737"/>
                  </a:cubicBezTo>
                  <a:cubicBezTo>
                    <a:pt x="10923" y="759"/>
                    <a:pt x="10804" y="759"/>
                    <a:pt x="10664" y="637"/>
                  </a:cubicBezTo>
                  <a:cubicBezTo>
                    <a:pt x="10556" y="542"/>
                    <a:pt x="10505" y="426"/>
                    <a:pt x="10467" y="342"/>
                  </a:cubicBezTo>
                  <a:cubicBezTo>
                    <a:pt x="10411" y="215"/>
                    <a:pt x="10409" y="209"/>
                    <a:pt x="10285" y="258"/>
                  </a:cubicBezTo>
                  <a:cubicBezTo>
                    <a:pt x="10189" y="293"/>
                    <a:pt x="10058" y="345"/>
                    <a:pt x="9995" y="407"/>
                  </a:cubicBezTo>
                  <a:cubicBezTo>
                    <a:pt x="9957" y="445"/>
                    <a:pt x="9957" y="448"/>
                    <a:pt x="9955" y="480"/>
                  </a:cubicBezTo>
                  <a:cubicBezTo>
                    <a:pt x="9953" y="513"/>
                    <a:pt x="9948" y="564"/>
                    <a:pt x="9925" y="632"/>
                  </a:cubicBezTo>
                  <a:cubicBezTo>
                    <a:pt x="9854" y="851"/>
                    <a:pt x="9796" y="997"/>
                    <a:pt x="9665" y="1189"/>
                  </a:cubicBezTo>
                  <a:cubicBezTo>
                    <a:pt x="9616" y="1262"/>
                    <a:pt x="9550" y="1373"/>
                    <a:pt x="9476" y="1509"/>
                  </a:cubicBezTo>
                  <a:cubicBezTo>
                    <a:pt x="9466" y="1525"/>
                    <a:pt x="9457" y="1552"/>
                    <a:pt x="9445" y="1585"/>
                  </a:cubicBezTo>
                  <a:cubicBezTo>
                    <a:pt x="9410" y="1674"/>
                    <a:pt x="9387" y="1728"/>
                    <a:pt x="9356" y="1766"/>
                  </a:cubicBezTo>
                  <a:cubicBezTo>
                    <a:pt x="9253" y="1888"/>
                    <a:pt x="9055" y="1945"/>
                    <a:pt x="8898" y="1991"/>
                  </a:cubicBezTo>
                  <a:cubicBezTo>
                    <a:pt x="8863" y="2001"/>
                    <a:pt x="8830" y="2010"/>
                    <a:pt x="8805" y="2020"/>
                  </a:cubicBezTo>
                  <a:cubicBezTo>
                    <a:pt x="8627" y="2083"/>
                    <a:pt x="8580" y="2110"/>
                    <a:pt x="8526" y="2248"/>
                  </a:cubicBezTo>
                  <a:cubicBezTo>
                    <a:pt x="8510" y="2294"/>
                    <a:pt x="8498" y="2343"/>
                    <a:pt x="8486" y="2394"/>
                  </a:cubicBezTo>
                  <a:cubicBezTo>
                    <a:pt x="8472" y="2462"/>
                    <a:pt x="8456" y="2529"/>
                    <a:pt x="8428" y="2597"/>
                  </a:cubicBezTo>
                  <a:cubicBezTo>
                    <a:pt x="8365" y="2751"/>
                    <a:pt x="8278" y="2854"/>
                    <a:pt x="8180" y="2933"/>
                  </a:cubicBezTo>
                  <a:cubicBezTo>
                    <a:pt x="8112" y="2987"/>
                    <a:pt x="8038" y="3033"/>
                    <a:pt x="7965" y="3073"/>
                  </a:cubicBezTo>
                  <a:cubicBezTo>
                    <a:pt x="7942" y="3087"/>
                    <a:pt x="7916" y="3101"/>
                    <a:pt x="7893" y="3111"/>
                  </a:cubicBezTo>
                  <a:cubicBezTo>
                    <a:pt x="7425" y="3358"/>
                    <a:pt x="6903" y="3041"/>
                    <a:pt x="6504" y="2735"/>
                  </a:cubicBezTo>
                  <a:cubicBezTo>
                    <a:pt x="6333" y="2605"/>
                    <a:pt x="6195" y="2513"/>
                    <a:pt x="5991" y="2529"/>
                  </a:cubicBezTo>
                  <a:cubicBezTo>
                    <a:pt x="5903" y="2535"/>
                    <a:pt x="5776" y="2543"/>
                    <a:pt x="5746" y="2597"/>
                  </a:cubicBezTo>
                  <a:cubicBezTo>
                    <a:pt x="5737" y="2616"/>
                    <a:pt x="5741" y="2684"/>
                    <a:pt x="5744" y="2727"/>
                  </a:cubicBezTo>
                  <a:cubicBezTo>
                    <a:pt x="5746" y="2795"/>
                    <a:pt x="5751" y="2870"/>
                    <a:pt x="5732" y="2941"/>
                  </a:cubicBezTo>
                  <a:cubicBezTo>
                    <a:pt x="5659" y="3220"/>
                    <a:pt x="5512" y="3555"/>
                    <a:pt x="5430" y="3734"/>
                  </a:cubicBezTo>
                  <a:cubicBezTo>
                    <a:pt x="5393" y="3812"/>
                    <a:pt x="5351" y="3869"/>
                    <a:pt x="5313" y="3918"/>
                  </a:cubicBezTo>
                  <a:cubicBezTo>
                    <a:pt x="5264" y="3983"/>
                    <a:pt x="5236" y="4021"/>
                    <a:pt x="5227" y="4083"/>
                  </a:cubicBezTo>
                  <a:cubicBezTo>
                    <a:pt x="5217" y="4140"/>
                    <a:pt x="5222" y="4224"/>
                    <a:pt x="5227" y="4305"/>
                  </a:cubicBezTo>
                  <a:cubicBezTo>
                    <a:pt x="5231" y="4362"/>
                    <a:pt x="5234" y="4416"/>
                    <a:pt x="5234" y="4462"/>
                  </a:cubicBezTo>
                  <a:cubicBezTo>
                    <a:pt x="5229" y="4765"/>
                    <a:pt x="5295" y="4874"/>
                    <a:pt x="5559" y="5020"/>
                  </a:cubicBezTo>
                  <a:cubicBezTo>
                    <a:pt x="5718" y="5106"/>
                    <a:pt x="5933" y="5169"/>
                    <a:pt x="6162" y="5196"/>
                  </a:cubicBezTo>
                  <a:lnTo>
                    <a:pt x="6272" y="5209"/>
                  </a:lnTo>
                  <a:lnTo>
                    <a:pt x="6267" y="5339"/>
                  </a:lnTo>
                  <a:cubicBezTo>
                    <a:pt x="6258" y="5594"/>
                    <a:pt x="6113" y="5737"/>
                    <a:pt x="5987" y="5867"/>
                  </a:cubicBezTo>
                  <a:cubicBezTo>
                    <a:pt x="5947" y="5905"/>
                    <a:pt x="5910" y="5946"/>
                    <a:pt x="5874" y="5989"/>
                  </a:cubicBezTo>
                  <a:cubicBezTo>
                    <a:pt x="5818" y="6059"/>
                    <a:pt x="5765" y="6138"/>
                    <a:pt x="5711" y="6214"/>
                  </a:cubicBezTo>
                  <a:cubicBezTo>
                    <a:pt x="5650" y="6300"/>
                    <a:pt x="5592" y="6387"/>
                    <a:pt x="5528" y="6460"/>
                  </a:cubicBezTo>
                  <a:cubicBezTo>
                    <a:pt x="5416" y="6595"/>
                    <a:pt x="5285" y="6671"/>
                    <a:pt x="5157" y="6744"/>
                  </a:cubicBezTo>
                  <a:cubicBezTo>
                    <a:pt x="5103" y="6777"/>
                    <a:pt x="5047" y="6807"/>
                    <a:pt x="4995" y="6844"/>
                  </a:cubicBezTo>
                  <a:cubicBezTo>
                    <a:pt x="4888" y="6920"/>
                    <a:pt x="4885" y="7018"/>
                    <a:pt x="4888" y="7215"/>
                  </a:cubicBezTo>
                  <a:cubicBezTo>
                    <a:pt x="4890" y="7294"/>
                    <a:pt x="4890" y="7372"/>
                    <a:pt x="4883" y="7454"/>
                  </a:cubicBezTo>
                  <a:cubicBezTo>
                    <a:pt x="4853" y="7776"/>
                    <a:pt x="4661" y="8033"/>
                    <a:pt x="4492" y="8260"/>
                  </a:cubicBezTo>
                  <a:cubicBezTo>
                    <a:pt x="4439" y="8333"/>
                    <a:pt x="4385" y="8404"/>
                    <a:pt x="4338" y="8477"/>
                  </a:cubicBezTo>
                  <a:cubicBezTo>
                    <a:pt x="4303" y="8531"/>
                    <a:pt x="4275" y="8582"/>
                    <a:pt x="4247" y="8631"/>
                  </a:cubicBezTo>
                  <a:cubicBezTo>
                    <a:pt x="4128" y="8842"/>
                    <a:pt x="4013" y="9043"/>
                    <a:pt x="3660" y="8986"/>
                  </a:cubicBezTo>
                  <a:cubicBezTo>
                    <a:pt x="3543" y="8967"/>
                    <a:pt x="3457" y="8913"/>
                    <a:pt x="3382" y="8869"/>
                  </a:cubicBezTo>
                  <a:cubicBezTo>
                    <a:pt x="3295" y="8818"/>
                    <a:pt x="3225" y="8772"/>
                    <a:pt x="3117" y="8780"/>
                  </a:cubicBezTo>
                  <a:cubicBezTo>
                    <a:pt x="2881" y="8791"/>
                    <a:pt x="2842" y="9035"/>
                    <a:pt x="2799" y="9435"/>
                  </a:cubicBezTo>
                  <a:cubicBezTo>
                    <a:pt x="2785" y="9565"/>
                    <a:pt x="2774" y="9690"/>
                    <a:pt x="2746" y="9795"/>
                  </a:cubicBezTo>
                  <a:cubicBezTo>
                    <a:pt x="2673" y="10071"/>
                    <a:pt x="2493" y="10239"/>
                    <a:pt x="2322" y="10399"/>
                  </a:cubicBezTo>
                  <a:cubicBezTo>
                    <a:pt x="2201" y="10513"/>
                    <a:pt x="2089" y="10618"/>
                    <a:pt x="2014" y="10756"/>
                  </a:cubicBezTo>
                  <a:lnTo>
                    <a:pt x="1969" y="10840"/>
                  </a:lnTo>
                  <a:cubicBezTo>
                    <a:pt x="1908" y="10962"/>
                    <a:pt x="1850" y="11078"/>
                    <a:pt x="1710" y="11195"/>
                  </a:cubicBezTo>
                  <a:cubicBezTo>
                    <a:pt x="1495" y="11373"/>
                    <a:pt x="1296" y="11428"/>
                    <a:pt x="1085" y="11487"/>
                  </a:cubicBezTo>
                  <a:lnTo>
                    <a:pt x="1018" y="11506"/>
                  </a:lnTo>
                  <a:cubicBezTo>
                    <a:pt x="681" y="11601"/>
                    <a:pt x="433" y="11826"/>
                    <a:pt x="185" y="12251"/>
                  </a:cubicBezTo>
                  <a:cubicBezTo>
                    <a:pt x="92" y="12413"/>
                    <a:pt x="26" y="12524"/>
                    <a:pt x="7" y="12689"/>
                  </a:cubicBezTo>
                  <a:cubicBezTo>
                    <a:pt x="-2" y="12765"/>
                    <a:pt x="-2" y="12881"/>
                    <a:pt x="7" y="12963"/>
                  </a:cubicBezTo>
                  <a:lnTo>
                    <a:pt x="14" y="13033"/>
                  </a:lnTo>
                  <a:cubicBezTo>
                    <a:pt x="14" y="13036"/>
                    <a:pt x="14" y="13036"/>
                    <a:pt x="14" y="13038"/>
                  </a:cubicBezTo>
                  <a:cubicBezTo>
                    <a:pt x="33" y="13049"/>
                    <a:pt x="49" y="13060"/>
                    <a:pt x="73" y="13076"/>
                  </a:cubicBezTo>
                  <a:cubicBezTo>
                    <a:pt x="108" y="13101"/>
                    <a:pt x="162" y="13122"/>
                    <a:pt x="215" y="13147"/>
                  </a:cubicBezTo>
                  <a:cubicBezTo>
                    <a:pt x="342" y="13198"/>
                    <a:pt x="482" y="13258"/>
                    <a:pt x="562" y="13407"/>
                  </a:cubicBezTo>
                  <a:cubicBezTo>
                    <a:pt x="632" y="13542"/>
                    <a:pt x="627" y="13688"/>
                    <a:pt x="620" y="13821"/>
                  </a:cubicBezTo>
                  <a:cubicBezTo>
                    <a:pt x="618" y="13864"/>
                    <a:pt x="615" y="13907"/>
                    <a:pt x="618" y="13948"/>
                  </a:cubicBezTo>
                  <a:cubicBezTo>
                    <a:pt x="933" y="14024"/>
                    <a:pt x="1095" y="14370"/>
                    <a:pt x="1139" y="14665"/>
                  </a:cubicBezTo>
                  <a:cubicBezTo>
                    <a:pt x="1191" y="15025"/>
                    <a:pt x="1256" y="15050"/>
                    <a:pt x="1569" y="15155"/>
                  </a:cubicBezTo>
                  <a:lnTo>
                    <a:pt x="1623" y="15174"/>
                  </a:lnTo>
                  <a:cubicBezTo>
                    <a:pt x="1764" y="15223"/>
                    <a:pt x="1934" y="15334"/>
                    <a:pt x="1995" y="15502"/>
                  </a:cubicBezTo>
                  <a:cubicBezTo>
                    <a:pt x="1995" y="15505"/>
                    <a:pt x="1995" y="15507"/>
                    <a:pt x="1997" y="15507"/>
                  </a:cubicBezTo>
                  <a:cubicBezTo>
                    <a:pt x="2037" y="15467"/>
                    <a:pt x="2077" y="15423"/>
                    <a:pt x="2119" y="15377"/>
                  </a:cubicBezTo>
                  <a:cubicBezTo>
                    <a:pt x="2180" y="15310"/>
                    <a:pt x="2241" y="15239"/>
                    <a:pt x="2306" y="15182"/>
                  </a:cubicBezTo>
                  <a:lnTo>
                    <a:pt x="2360" y="15134"/>
                  </a:lnTo>
                  <a:cubicBezTo>
                    <a:pt x="2500" y="15009"/>
                    <a:pt x="2645" y="14879"/>
                    <a:pt x="2790" y="14776"/>
                  </a:cubicBezTo>
                  <a:lnTo>
                    <a:pt x="2811" y="14760"/>
                  </a:lnTo>
                  <a:cubicBezTo>
                    <a:pt x="3059" y="14581"/>
                    <a:pt x="3225" y="14500"/>
                    <a:pt x="3337" y="14592"/>
                  </a:cubicBezTo>
                  <a:cubicBezTo>
                    <a:pt x="3489" y="14717"/>
                    <a:pt x="3412" y="14987"/>
                    <a:pt x="3351" y="15201"/>
                  </a:cubicBezTo>
                  <a:cubicBezTo>
                    <a:pt x="3337" y="15253"/>
                    <a:pt x="3316" y="15326"/>
                    <a:pt x="3314" y="15347"/>
                  </a:cubicBezTo>
                  <a:cubicBezTo>
                    <a:pt x="3314" y="15396"/>
                    <a:pt x="3312" y="15448"/>
                    <a:pt x="3314" y="15475"/>
                  </a:cubicBezTo>
                  <a:cubicBezTo>
                    <a:pt x="3323" y="15475"/>
                    <a:pt x="3335" y="15472"/>
                    <a:pt x="3351" y="15469"/>
                  </a:cubicBezTo>
                  <a:cubicBezTo>
                    <a:pt x="3386" y="15461"/>
                    <a:pt x="3417" y="15423"/>
                    <a:pt x="3438" y="15353"/>
                  </a:cubicBezTo>
                  <a:cubicBezTo>
                    <a:pt x="3452" y="15310"/>
                    <a:pt x="3461" y="15242"/>
                    <a:pt x="3471" y="15174"/>
                  </a:cubicBezTo>
                  <a:cubicBezTo>
                    <a:pt x="3496" y="14990"/>
                    <a:pt x="3527" y="14779"/>
                    <a:pt x="3667" y="14701"/>
                  </a:cubicBezTo>
                  <a:cubicBezTo>
                    <a:pt x="3749" y="14654"/>
                    <a:pt x="3847" y="14668"/>
                    <a:pt x="3957" y="14744"/>
                  </a:cubicBezTo>
                  <a:cubicBezTo>
                    <a:pt x="4013" y="14782"/>
                    <a:pt x="4053" y="14830"/>
                    <a:pt x="4088" y="14871"/>
                  </a:cubicBezTo>
                  <a:cubicBezTo>
                    <a:pt x="4116" y="14904"/>
                    <a:pt x="4139" y="14933"/>
                    <a:pt x="4165" y="14950"/>
                  </a:cubicBezTo>
                  <a:cubicBezTo>
                    <a:pt x="4205" y="14979"/>
                    <a:pt x="4261" y="14993"/>
                    <a:pt x="4322" y="15006"/>
                  </a:cubicBezTo>
                  <a:cubicBezTo>
                    <a:pt x="4394" y="15025"/>
                    <a:pt x="4476" y="15044"/>
                    <a:pt x="4549" y="15098"/>
                  </a:cubicBezTo>
                  <a:cubicBezTo>
                    <a:pt x="4600" y="15136"/>
                    <a:pt x="4647" y="15185"/>
                    <a:pt x="4689" y="15234"/>
                  </a:cubicBezTo>
                  <a:cubicBezTo>
                    <a:pt x="4722" y="15269"/>
                    <a:pt x="4754" y="15304"/>
                    <a:pt x="4787" y="15331"/>
                  </a:cubicBezTo>
                  <a:cubicBezTo>
                    <a:pt x="4806" y="15347"/>
                    <a:pt x="4827" y="15364"/>
                    <a:pt x="4848" y="15380"/>
                  </a:cubicBezTo>
                  <a:cubicBezTo>
                    <a:pt x="4953" y="15458"/>
                    <a:pt x="5082" y="15556"/>
                    <a:pt x="5129" y="15737"/>
                  </a:cubicBezTo>
                  <a:lnTo>
                    <a:pt x="5150" y="15819"/>
                  </a:lnTo>
                  <a:lnTo>
                    <a:pt x="5096" y="15875"/>
                  </a:lnTo>
                  <a:cubicBezTo>
                    <a:pt x="5058" y="15916"/>
                    <a:pt x="5026" y="15946"/>
                    <a:pt x="4995" y="15973"/>
                  </a:cubicBezTo>
                  <a:cubicBezTo>
                    <a:pt x="4911" y="16051"/>
                    <a:pt x="4885" y="16073"/>
                    <a:pt x="4878" y="16203"/>
                  </a:cubicBezTo>
                  <a:cubicBezTo>
                    <a:pt x="4871" y="16346"/>
                    <a:pt x="4906" y="16609"/>
                    <a:pt x="4974" y="16677"/>
                  </a:cubicBezTo>
                  <a:cubicBezTo>
                    <a:pt x="4984" y="16685"/>
                    <a:pt x="4991" y="16690"/>
                    <a:pt x="5007" y="16685"/>
                  </a:cubicBezTo>
                  <a:cubicBezTo>
                    <a:pt x="5014" y="16671"/>
                    <a:pt x="5070" y="16552"/>
                    <a:pt x="5100" y="16490"/>
                  </a:cubicBezTo>
                  <a:cubicBezTo>
                    <a:pt x="5136" y="16420"/>
                    <a:pt x="5168" y="16355"/>
                    <a:pt x="5194" y="16317"/>
                  </a:cubicBezTo>
                  <a:cubicBezTo>
                    <a:pt x="5351" y="16095"/>
                    <a:pt x="5500" y="15902"/>
                    <a:pt x="5769" y="15791"/>
                  </a:cubicBezTo>
                  <a:lnTo>
                    <a:pt x="5832" y="15764"/>
                  </a:lnTo>
                  <a:cubicBezTo>
                    <a:pt x="5987" y="15697"/>
                    <a:pt x="6160" y="15621"/>
                    <a:pt x="6333" y="15756"/>
                  </a:cubicBezTo>
                  <a:cubicBezTo>
                    <a:pt x="6508" y="15892"/>
                    <a:pt x="6609" y="16133"/>
                    <a:pt x="6691" y="16322"/>
                  </a:cubicBezTo>
                  <a:cubicBezTo>
                    <a:pt x="6782" y="16536"/>
                    <a:pt x="6843" y="16663"/>
                    <a:pt x="6948" y="16817"/>
                  </a:cubicBezTo>
                  <a:cubicBezTo>
                    <a:pt x="6999" y="16893"/>
                    <a:pt x="7041" y="16980"/>
                    <a:pt x="7081" y="17061"/>
                  </a:cubicBezTo>
                  <a:cubicBezTo>
                    <a:pt x="7142" y="17188"/>
                    <a:pt x="7198" y="17307"/>
                    <a:pt x="7287" y="17372"/>
                  </a:cubicBezTo>
                  <a:cubicBezTo>
                    <a:pt x="7310" y="17389"/>
                    <a:pt x="7345" y="17405"/>
                    <a:pt x="7385" y="17418"/>
                  </a:cubicBezTo>
                  <a:cubicBezTo>
                    <a:pt x="7434" y="17437"/>
                    <a:pt x="7481" y="17456"/>
                    <a:pt x="7523" y="17486"/>
                  </a:cubicBezTo>
                  <a:cubicBezTo>
                    <a:pt x="7558" y="17510"/>
                    <a:pt x="7591" y="17535"/>
                    <a:pt x="7621" y="17562"/>
                  </a:cubicBezTo>
                  <a:cubicBezTo>
                    <a:pt x="7673" y="17603"/>
                    <a:pt x="7717" y="17640"/>
                    <a:pt x="7771" y="17657"/>
                  </a:cubicBezTo>
                  <a:cubicBezTo>
                    <a:pt x="7951" y="17716"/>
                    <a:pt x="8028" y="17667"/>
                    <a:pt x="8159" y="17589"/>
                  </a:cubicBezTo>
                  <a:cubicBezTo>
                    <a:pt x="8215" y="17556"/>
                    <a:pt x="8274" y="17519"/>
                    <a:pt x="8342" y="17489"/>
                  </a:cubicBezTo>
                  <a:cubicBezTo>
                    <a:pt x="8391" y="17467"/>
                    <a:pt x="8442" y="17451"/>
                    <a:pt x="8494" y="17435"/>
                  </a:cubicBezTo>
                  <a:cubicBezTo>
                    <a:pt x="8615" y="17397"/>
                    <a:pt x="8713" y="17367"/>
                    <a:pt x="8786" y="17253"/>
                  </a:cubicBezTo>
                  <a:cubicBezTo>
                    <a:pt x="8807" y="17221"/>
                    <a:pt x="8816" y="17150"/>
                    <a:pt x="8828" y="17085"/>
                  </a:cubicBezTo>
                  <a:cubicBezTo>
                    <a:pt x="8849" y="16950"/>
                    <a:pt x="8875" y="16766"/>
                    <a:pt x="9029" y="16682"/>
                  </a:cubicBezTo>
                  <a:cubicBezTo>
                    <a:pt x="9300" y="16536"/>
                    <a:pt x="9499" y="16820"/>
                    <a:pt x="9604" y="16972"/>
                  </a:cubicBezTo>
                  <a:lnTo>
                    <a:pt x="9635" y="17018"/>
                  </a:lnTo>
                  <a:cubicBezTo>
                    <a:pt x="9740" y="17164"/>
                    <a:pt x="9740" y="17164"/>
                    <a:pt x="9906" y="17031"/>
                  </a:cubicBezTo>
                  <a:lnTo>
                    <a:pt x="9976" y="16977"/>
                  </a:lnTo>
                  <a:cubicBezTo>
                    <a:pt x="10296" y="16728"/>
                    <a:pt x="10575" y="16512"/>
                    <a:pt x="11007" y="16842"/>
                  </a:cubicBezTo>
                  <a:cubicBezTo>
                    <a:pt x="11260" y="17034"/>
                    <a:pt x="11330" y="16985"/>
                    <a:pt x="11377" y="16920"/>
                  </a:cubicBezTo>
                  <a:cubicBezTo>
                    <a:pt x="11426" y="16853"/>
                    <a:pt x="11433" y="16758"/>
                    <a:pt x="11442" y="16650"/>
                  </a:cubicBezTo>
                  <a:cubicBezTo>
                    <a:pt x="11452" y="16544"/>
                    <a:pt x="11461" y="16425"/>
                    <a:pt x="11510" y="16317"/>
                  </a:cubicBezTo>
                  <a:cubicBezTo>
                    <a:pt x="11594" y="16135"/>
                    <a:pt x="11709" y="16062"/>
                    <a:pt x="11812" y="16000"/>
                  </a:cubicBezTo>
                  <a:cubicBezTo>
                    <a:pt x="11870" y="15965"/>
                    <a:pt x="11924" y="15930"/>
                    <a:pt x="11971" y="15878"/>
                  </a:cubicBezTo>
                  <a:cubicBezTo>
                    <a:pt x="12074" y="15764"/>
                    <a:pt x="12088" y="15551"/>
                    <a:pt x="12006" y="15383"/>
                  </a:cubicBezTo>
                  <a:lnTo>
                    <a:pt x="11964" y="15296"/>
                  </a:lnTo>
                  <a:lnTo>
                    <a:pt x="12022" y="15223"/>
                  </a:lnTo>
                  <a:cubicBezTo>
                    <a:pt x="12389" y="14771"/>
                    <a:pt x="12848" y="15188"/>
                    <a:pt x="13119" y="15437"/>
                  </a:cubicBezTo>
                  <a:cubicBezTo>
                    <a:pt x="13184" y="15496"/>
                    <a:pt x="13245" y="15553"/>
                    <a:pt x="13297" y="15591"/>
                  </a:cubicBezTo>
                  <a:cubicBezTo>
                    <a:pt x="13451" y="15705"/>
                    <a:pt x="13715" y="15948"/>
                    <a:pt x="13811" y="16157"/>
                  </a:cubicBezTo>
                  <a:cubicBezTo>
                    <a:pt x="13870" y="16284"/>
                    <a:pt x="13858" y="16501"/>
                    <a:pt x="13844" y="16585"/>
                  </a:cubicBezTo>
                  <a:cubicBezTo>
                    <a:pt x="13823" y="16704"/>
                    <a:pt x="13774" y="16761"/>
                    <a:pt x="13739" y="16804"/>
                  </a:cubicBezTo>
                  <a:cubicBezTo>
                    <a:pt x="13720" y="16826"/>
                    <a:pt x="13706" y="16842"/>
                    <a:pt x="13694" y="16869"/>
                  </a:cubicBezTo>
                  <a:cubicBezTo>
                    <a:pt x="13624" y="17012"/>
                    <a:pt x="13718" y="17121"/>
                    <a:pt x="14015" y="17348"/>
                  </a:cubicBezTo>
                  <a:cubicBezTo>
                    <a:pt x="14213" y="17500"/>
                    <a:pt x="14417" y="17659"/>
                    <a:pt x="14454" y="17887"/>
                  </a:cubicBezTo>
                  <a:cubicBezTo>
                    <a:pt x="14480" y="18044"/>
                    <a:pt x="14471" y="18225"/>
                    <a:pt x="14459" y="18398"/>
                  </a:cubicBezTo>
                  <a:cubicBezTo>
                    <a:pt x="14454" y="18477"/>
                    <a:pt x="14449" y="18550"/>
                    <a:pt x="14449" y="18620"/>
                  </a:cubicBezTo>
                  <a:cubicBezTo>
                    <a:pt x="14447" y="18864"/>
                    <a:pt x="14475" y="18972"/>
                    <a:pt x="14583" y="19181"/>
                  </a:cubicBezTo>
                  <a:lnTo>
                    <a:pt x="14639" y="19289"/>
                  </a:lnTo>
                  <a:cubicBezTo>
                    <a:pt x="14784" y="19576"/>
                    <a:pt x="14980" y="19971"/>
                    <a:pt x="15259" y="19998"/>
                  </a:cubicBezTo>
                  <a:cubicBezTo>
                    <a:pt x="15375" y="20009"/>
                    <a:pt x="15385" y="19979"/>
                    <a:pt x="15436" y="19828"/>
                  </a:cubicBezTo>
                  <a:cubicBezTo>
                    <a:pt x="15457" y="19768"/>
                    <a:pt x="15478" y="19698"/>
                    <a:pt x="15516" y="19630"/>
                  </a:cubicBezTo>
                  <a:cubicBezTo>
                    <a:pt x="15623" y="19422"/>
                    <a:pt x="15726" y="19273"/>
                    <a:pt x="15885" y="19100"/>
                  </a:cubicBezTo>
                  <a:cubicBezTo>
                    <a:pt x="16075" y="18891"/>
                    <a:pt x="16164" y="18883"/>
                    <a:pt x="16423" y="18886"/>
                  </a:cubicBezTo>
                  <a:cubicBezTo>
                    <a:pt x="16451" y="18886"/>
                    <a:pt x="16482" y="18888"/>
                    <a:pt x="16510" y="18888"/>
                  </a:cubicBezTo>
                  <a:cubicBezTo>
                    <a:pt x="16594" y="18894"/>
                    <a:pt x="16671" y="18896"/>
                    <a:pt x="16734" y="18872"/>
                  </a:cubicBezTo>
                  <a:cubicBezTo>
                    <a:pt x="16762" y="18861"/>
                    <a:pt x="16790" y="18834"/>
                    <a:pt x="16823" y="18802"/>
                  </a:cubicBezTo>
                  <a:cubicBezTo>
                    <a:pt x="16867" y="18758"/>
                    <a:pt x="16921" y="18707"/>
                    <a:pt x="16994" y="18683"/>
                  </a:cubicBezTo>
                  <a:cubicBezTo>
                    <a:pt x="17209" y="18612"/>
                    <a:pt x="17543" y="18731"/>
                    <a:pt x="17683" y="18929"/>
                  </a:cubicBezTo>
                  <a:cubicBezTo>
                    <a:pt x="17772" y="19054"/>
                    <a:pt x="17737" y="19259"/>
                    <a:pt x="17702" y="19476"/>
                  </a:cubicBezTo>
                  <a:cubicBezTo>
                    <a:pt x="17686" y="19568"/>
                    <a:pt x="17669" y="19663"/>
                    <a:pt x="17672" y="19722"/>
                  </a:cubicBezTo>
                  <a:lnTo>
                    <a:pt x="17674" y="19803"/>
                  </a:lnTo>
                  <a:cubicBezTo>
                    <a:pt x="17679" y="19939"/>
                    <a:pt x="17683" y="20093"/>
                    <a:pt x="17620" y="20239"/>
                  </a:cubicBezTo>
                  <a:cubicBezTo>
                    <a:pt x="17592" y="20304"/>
                    <a:pt x="17567" y="20348"/>
                    <a:pt x="17546" y="20383"/>
                  </a:cubicBezTo>
                  <a:cubicBezTo>
                    <a:pt x="17515" y="20434"/>
                    <a:pt x="17503" y="20453"/>
                    <a:pt x="17496" y="20540"/>
                  </a:cubicBezTo>
                  <a:cubicBezTo>
                    <a:pt x="17489" y="20607"/>
                    <a:pt x="17471" y="20816"/>
                    <a:pt x="17489" y="20900"/>
                  </a:cubicBezTo>
                  <a:cubicBezTo>
                    <a:pt x="17496" y="20938"/>
                    <a:pt x="17501" y="20948"/>
                    <a:pt x="17503" y="20948"/>
                  </a:cubicBezTo>
                  <a:cubicBezTo>
                    <a:pt x="17520" y="20962"/>
                    <a:pt x="17541" y="20986"/>
                    <a:pt x="17569" y="21035"/>
                  </a:cubicBezTo>
                  <a:cubicBezTo>
                    <a:pt x="17599" y="21092"/>
                    <a:pt x="17634" y="21157"/>
                    <a:pt x="17651" y="21181"/>
                  </a:cubicBezTo>
                  <a:cubicBezTo>
                    <a:pt x="17747" y="21298"/>
                    <a:pt x="17899" y="21382"/>
                    <a:pt x="18058" y="21471"/>
                  </a:cubicBezTo>
                  <a:cubicBezTo>
                    <a:pt x="18109" y="21501"/>
                    <a:pt x="18163" y="21531"/>
                    <a:pt x="18214" y="21563"/>
                  </a:cubicBezTo>
                  <a:cubicBezTo>
                    <a:pt x="18296" y="21512"/>
                    <a:pt x="18366" y="21457"/>
                    <a:pt x="18413" y="21390"/>
                  </a:cubicBezTo>
                  <a:cubicBezTo>
                    <a:pt x="18516" y="21233"/>
                    <a:pt x="18563" y="21022"/>
                    <a:pt x="18668" y="20873"/>
                  </a:cubicBezTo>
                  <a:cubicBezTo>
                    <a:pt x="18780" y="20716"/>
                    <a:pt x="18974" y="20618"/>
                    <a:pt x="19101" y="20472"/>
                  </a:cubicBezTo>
                  <a:cubicBezTo>
                    <a:pt x="19505" y="20004"/>
                    <a:pt x="20162" y="19728"/>
                    <a:pt x="20296" y="19024"/>
                  </a:cubicBezTo>
                  <a:cubicBezTo>
                    <a:pt x="20291" y="19051"/>
                    <a:pt x="20076" y="18647"/>
                    <a:pt x="20055" y="18566"/>
                  </a:cubicBezTo>
                  <a:cubicBezTo>
                    <a:pt x="20013" y="18423"/>
                    <a:pt x="20221" y="18377"/>
                    <a:pt x="20286" y="18293"/>
                  </a:cubicBezTo>
                  <a:cubicBezTo>
                    <a:pt x="20440" y="18098"/>
                    <a:pt x="20604" y="17892"/>
                    <a:pt x="20712" y="17657"/>
                  </a:cubicBezTo>
                  <a:cubicBezTo>
                    <a:pt x="20775" y="17521"/>
                    <a:pt x="20794" y="17367"/>
                    <a:pt x="20864" y="17234"/>
                  </a:cubicBezTo>
                  <a:cubicBezTo>
                    <a:pt x="20948" y="17075"/>
                    <a:pt x="21212" y="16950"/>
                    <a:pt x="21205" y="16750"/>
                  </a:cubicBezTo>
                  <a:cubicBezTo>
                    <a:pt x="21191" y="16411"/>
                    <a:pt x="21490" y="16181"/>
                    <a:pt x="21528" y="15859"/>
                  </a:cubicBezTo>
                  <a:cubicBezTo>
                    <a:pt x="21530" y="15846"/>
                    <a:pt x="21411" y="15142"/>
                    <a:pt x="21469" y="15190"/>
                  </a:cubicBezTo>
                  <a:cubicBezTo>
                    <a:pt x="21598" y="15301"/>
                    <a:pt x="21355" y="14755"/>
                    <a:pt x="21355" y="14755"/>
                  </a:cubicBezTo>
                  <a:cubicBezTo>
                    <a:pt x="21395" y="14381"/>
                    <a:pt x="21172" y="14197"/>
                    <a:pt x="20922" y="14053"/>
                  </a:cubicBezTo>
                  <a:cubicBezTo>
                    <a:pt x="20639" y="13891"/>
                    <a:pt x="20370" y="13677"/>
                    <a:pt x="20059" y="13582"/>
                  </a:cubicBezTo>
                  <a:cubicBezTo>
                    <a:pt x="19954" y="13550"/>
                    <a:pt x="19854" y="13661"/>
                    <a:pt x="19748" y="13702"/>
                  </a:cubicBezTo>
                  <a:cubicBezTo>
                    <a:pt x="19407" y="13831"/>
                    <a:pt x="18600" y="14208"/>
                    <a:pt x="18581" y="13398"/>
                  </a:cubicBezTo>
                  <a:cubicBezTo>
                    <a:pt x="18577" y="13166"/>
                    <a:pt x="18731" y="13022"/>
                    <a:pt x="18687" y="12816"/>
                  </a:cubicBezTo>
                  <a:cubicBezTo>
                    <a:pt x="18612" y="12464"/>
                    <a:pt x="18563" y="12207"/>
                    <a:pt x="18235" y="12050"/>
                  </a:cubicBezTo>
                  <a:cubicBezTo>
                    <a:pt x="18011" y="11942"/>
                    <a:pt x="16977" y="11712"/>
                    <a:pt x="17050" y="11428"/>
                  </a:cubicBezTo>
                  <a:cubicBezTo>
                    <a:pt x="17097" y="11246"/>
                    <a:pt x="17146" y="11173"/>
                    <a:pt x="17012" y="11016"/>
                  </a:cubicBezTo>
                  <a:cubicBezTo>
                    <a:pt x="16909" y="10894"/>
                    <a:pt x="16727" y="10637"/>
                    <a:pt x="16846" y="10464"/>
                  </a:cubicBezTo>
                  <a:cubicBezTo>
                    <a:pt x="17015" y="10215"/>
                    <a:pt x="17099" y="9955"/>
                    <a:pt x="17148" y="9641"/>
                  </a:cubicBezTo>
                  <a:cubicBezTo>
                    <a:pt x="17199" y="9319"/>
                    <a:pt x="17099" y="9460"/>
                    <a:pt x="16921" y="9386"/>
                  </a:cubicBezTo>
                  <a:cubicBezTo>
                    <a:pt x="16860" y="9362"/>
                    <a:pt x="16769" y="9216"/>
                    <a:pt x="16725" y="9216"/>
                  </a:cubicBezTo>
                  <a:cubicBezTo>
                    <a:pt x="16739" y="9224"/>
                    <a:pt x="16750" y="9232"/>
                    <a:pt x="16762" y="9240"/>
                  </a:cubicBezTo>
                  <a:cubicBezTo>
                    <a:pt x="16526" y="9102"/>
                    <a:pt x="16257" y="8956"/>
                    <a:pt x="16070" y="8739"/>
                  </a:cubicBezTo>
                  <a:cubicBezTo>
                    <a:pt x="15944" y="8593"/>
                    <a:pt x="15983" y="8601"/>
                    <a:pt x="15983" y="8439"/>
                  </a:cubicBezTo>
                  <a:cubicBezTo>
                    <a:pt x="15983" y="8244"/>
                    <a:pt x="15705" y="8201"/>
                    <a:pt x="15654" y="8017"/>
                  </a:cubicBezTo>
                  <a:cubicBezTo>
                    <a:pt x="15560" y="7697"/>
                    <a:pt x="15874" y="7594"/>
                    <a:pt x="15822" y="7302"/>
                  </a:cubicBezTo>
                  <a:cubicBezTo>
                    <a:pt x="15745" y="6847"/>
                    <a:pt x="16007" y="6406"/>
                    <a:pt x="16208" y="6046"/>
                  </a:cubicBezTo>
                  <a:cubicBezTo>
                    <a:pt x="16706" y="5155"/>
                    <a:pt x="16075" y="5521"/>
                    <a:pt x="15605" y="5155"/>
                  </a:cubicBezTo>
                  <a:cubicBezTo>
                    <a:pt x="15380" y="4982"/>
                    <a:pt x="15172" y="4838"/>
                    <a:pt x="14938" y="4703"/>
                  </a:cubicBezTo>
                  <a:cubicBezTo>
                    <a:pt x="14826" y="4638"/>
                    <a:pt x="14513" y="3758"/>
                    <a:pt x="14517" y="3756"/>
                  </a:cubicBezTo>
                  <a:cubicBezTo>
                    <a:pt x="14503" y="3775"/>
                    <a:pt x="14520" y="3812"/>
                    <a:pt x="14510" y="3826"/>
                  </a:cubicBezTo>
                  <a:cubicBezTo>
                    <a:pt x="14293" y="3772"/>
                    <a:pt x="14108" y="3647"/>
                    <a:pt x="13947" y="3474"/>
                  </a:cubicBezTo>
                  <a:cubicBezTo>
                    <a:pt x="13753" y="3268"/>
                    <a:pt x="13769" y="2952"/>
                    <a:pt x="13617" y="2778"/>
                  </a:cubicBezTo>
                  <a:cubicBezTo>
                    <a:pt x="13451" y="2589"/>
                    <a:pt x="13241" y="2467"/>
                    <a:pt x="13081" y="2261"/>
                  </a:cubicBezTo>
                  <a:cubicBezTo>
                    <a:pt x="12995" y="2150"/>
                    <a:pt x="12616" y="1652"/>
                    <a:pt x="12668" y="1482"/>
                  </a:cubicBezTo>
                  <a:cubicBezTo>
                    <a:pt x="12717" y="1319"/>
                    <a:pt x="12691" y="1165"/>
                    <a:pt x="12647" y="101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11422C-BE7C-4669-A19D-3CFF0CE05B2B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prstGeom prst="roundRect">
            <a:avLst>
              <a:gd name="adj" fmla="val 18168"/>
            </a:avLst>
          </a:pr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pic>
        <p:nvPicPr>
          <p:cNvPr id="232" name="Picture 231">
            <a:extLst>
              <a:ext uri="{FF2B5EF4-FFF2-40B4-BE49-F238E27FC236}">
                <a16:creationId xmlns:a16="http://schemas.microsoft.com/office/drawing/2014/main" id="{3AB13074-799C-42D2-BE94-42AA9435DC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21"/>
          <a:stretch>
            <a:fillRect/>
          </a:stretch>
        </p:blipFill>
        <p:spPr>
          <a:xfrm>
            <a:off x="10704724" y="127446"/>
            <a:ext cx="1357884" cy="902286"/>
          </a:xfrm>
          <a:custGeom>
            <a:avLst/>
            <a:gdLst>
              <a:gd name="connsiteX0" fmla="*/ 150879 w 1357884"/>
              <a:gd name="connsiteY0" fmla="*/ 0 h 902286"/>
              <a:gd name="connsiteX1" fmla="*/ 1207005 w 1357884"/>
              <a:gd name="connsiteY1" fmla="*/ 0 h 902286"/>
              <a:gd name="connsiteX2" fmla="*/ 1357884 w 1357884"/>
              <a:gd name="connsiteY2" fmla="*/ 150879 h 902286"/>
              <a:gd name="connsiteX3" fmla="*/ 1357884 w 1357884"/>
              <a:gd name="connsiteY3" fmla="*/ 754377 h 902286"/>
              <a:gd name="connsiteX4" fmla="*/ 1265734 w 1357884"/>
              <a:gd name="connsiteY4" fmla="*/ 893399 h 902286"/>
              <a:gd name="connsiteX5" fmla="*/ 1221716 w 1357884"/>
              <a:gd name="connsiteY5" fmla="*/ 902286 h 902286"/>
              <a:gd name="connsiteX6" fmla="*/ 136168 w 1357884"/>
              <a:gd name="connsiteY6" fmla="*/ 902286 h 902286"/>
              <a:gd name="connsiteX7" fmla="*/ 92150 w 1357884"/>
              <a:gd name="connsiteY7" fmla="*/ 893399 h 902286"/>
              <a:gd name="connsiteX8" fmla="*/ 0 w 1357884"/>
              <a:gd name="connsiteY8" fmla="*/ 754377 h 902286"/>
              <a:gd name="connsiteX9" fmla="*/ 0 w 1357884"/>
              <a:gd name="connsiteY9" fmla="*/ 150879 h 902286"/>
              <a:gd name="connsiteX10" fmla="*/ 150879 w 1357884"/>
              <a:gd name="connsiteY10" fmla="*/ 0 h 90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7884" h="902286">
                <a:moveTo>
                  <a:pt x="150879" y="0"/>
                </a:moveTo>
                <a:lnTo>
                  <a:pt x="1207005" y="0"/>
                </a:lnTo>
                <a:cubicBezTo>
                  <a:pt x="1290333" y="0"/>
                  <a:pt x="1357884" y="67551"/>
                  <a:pt x="1357884" y="150879"/>
                </a:cubicBezTo>
                <a:lnTo>
                  <a:pt x="1357884" y="754377"/>
                </a:lnTo>
                <a:cubicBezTo>
                  <a:pt x="1357884" y="816873"/>
                  <a:pt x="1319887" y="870494"/>
                  <a:pt x="1265734" y="893399"/>
                </a:cubicBezTo>
                <a:lnTo>
                  <a:pt x="1221716" y="902286"/>
                </a:lnTo>
                <a:lnTo>
                  <a:pt x="136168" y="902286"/>
                </a:lnTo>
                <a:lnTo>
                  <a:pt x="92150" y="893399"/>
                </a:lnTo>
                <a:cubicBezTo>
                  <a:pt x="37997" y="870494"/>
                  <a:pt x="0" y="816873"/>
                  <a:pt x="0" y="754377"/>
                </a:cubicBezTo>
                <a:lnTo>
                  <a:pt x="0" y="150879"/>
                </a:lnTo>
                <a:cubicBezTo>
                  <a:pt x="0" y="67551"/>
                  <a:pt x="67551" y="0"/>
                  <a:pt x="150879" y="0"/>
                </a:cubicBezTo>
                <a:close/>
              </a:path>
            </a:pathLst>
          </a:custGeom>
        </p:spPr>
      </p:pic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Portugal – Slide Template 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67CF28C-B976-4598-91C5-DC7478A13D85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9" name="Teardrop 128">
              <a:extLst>
                <a:ext uri="{FF2B5EF4-FFF2-40B4-BE49-F238E27FC236}">
                  <a16:creationId xmlns:a16="http://schemas.microsoft.com/office/drawing/2014/main" id="{88EB1FC6-F24A-45E4-8B60-018E3DD705A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D88B12E3-F612-451A-93A2-9843275AE27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CE517F3-C436-42C7-868D-C8ABD54002F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29B6885-9AE9-45B0-AC59-FD5FCF47563B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2555187-7C06-4950-A0AE-6707B91265E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Porto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8D3EF27-9699-420A-8697-A0E61C74573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D3004E4-EC48-46AB-8317-3323963761EE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36" name="Teardrop 135">
              <a:extLst>
                <a:ext uri="{FF2B5EF4-FFF2-40B4-BE49-F238E27FC236}">
                  <a16:creationId xmlns:a16="http://schemas.microsoft.com/office/drawing/2014/main" id="{69E1A467-E33E-4E7A-895A-80910F8A0F49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28224C3-5081-4AC9-B1DB-C9E0C5CF8B1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FD2432ED-D097-44E9-96D0-C8040D7E17A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522C9F2-EEFA-42C8-B873-AE25E2DD9D74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EB0505A-A907-4518-B74F-56485FA4A54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Coimbra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CE819E0B-E289-4A9A-8785-63B704864AF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DD77B7-28BF-43E0-A23A-572206172A8A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43" name="Teardrop 142">
              <a:extLst>
                <a:ext uri="{FF2B5EF4-FFF2-40B4-BE49-F238E27FC236}">
                  <a16:creationId xmlns:a16="http://schemas.microsoft.com/office/drawing/2014/main" id="{6BC630DF-E698-424C-BDE0-7E430E08CC8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8D156C33-A036-44D6-818B-B704E122AD5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848EED3-5506-4CC2-B369-1C4A0B58FF6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C406B4E-D657-4C65-BD0A-AA4310A58BFA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51EA2C6-3F6B-4C1A-BB63-5770A8BB0E4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Faro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C3FB56AA-2386-4119-9468-8934B23CDF8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E57DD187-5643-430D-8391-D81C09F0A48A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CB5623E-FD52-4587-9DE5-60698F5EA947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Lisbon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31089D3-F025-4273-A9CC-E3590F74551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D2085076-1782-4FAB-954E-5EA98651406B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24594614-1231-47FC-99E5-67545DE8BCCE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55" name="Teardrop 154">
                <a:extLst>
                  <a:ext uri="{FF2B5EF4-FFF2-40B4-BE49-F238E27FC236}">
                    <a16:creationId xmlns:a16="http://schemas.microsoft.com/office/drawing/2014/main" id="{449A22EB-9804-4917-8E14-8E07AB343EE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196A4202-485D-4B1B-A939-78E53B30C3C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DBB8F7F4-3701-4374-BAD7-764C8986E43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4" name="Freeform 282">
              <a:extLst>
                <a:ext uri="{FF2B5EF4-FFF2-40B4-BE49-F238E27FC236}">
                  <a16:creationId xmlns:a16="http://schemas.microsoft.com/office/drawing/2014/main" id="{1AC1A0A1-16C3-4DC4-977F-35ABF9D62B06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C0A298B-B3EF-40AD-A9A0-64F51CCE38F5}"/>
              </a:ext>
            </a:extLst>
          </p:cNvPr>
          <p:cNvGrpSpPr/>
          <p:nvPr/>
        </p:nvGrpSpPr>
        <p:grpSpPr>
          <a:xfrm>
            <a:off x="7047970" y="1220465"/>
            <a:ext cx="560521" cy="826414"/>
            <a:chOff x="10224542" y="1889713"/>
            <a:chExt cx="560521" cy="826414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F73F88B-D2DD-46A3-8AF3-278657ADE7C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0A5865C7-4F69-45D6-8975-062FBC71D8DD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70" name="Teardrop 169">
                <a:extLst>
                  <a:ext uri="{FF2B5EF4-FFF2-40B4-BE49-F238E27FC236}">
                    <a16:creationId xmlns:a16="http://schemas.microsoft.com/office/drawing/2014/main" id="{32FB4035-54E0-41C3-ABB1-D9710CA470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299DD805-2308-4CF7-84A7-5568400A714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376765CD-997B-4DC3-B3C6-BCC75DF5AA2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194907"/>
              </p:ext>
            </p:extLst>
          </p:nvPr>
        </p:nvGraphicFramePr>
        <p:xfrm>
          <a:off x="9319799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5038860"/>
              </p:ext>
            </p:extLst>
          </p:nvPr>
        </p:nvGraphicFramePr>
        <p:xfrm>
          <a:off x="9319799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9871267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87126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10639769" y="419338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639769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9238" y="4070884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99238" y="5213859"/>
            <a:ext cx="442913" cy="442913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E045116-1DE7-43D8-BDE5-3289A7655DCB}"/>
              </a:ext>
            </a:extLst>
          </p:cNvPr>
          <p:cNvSpPr/>
          <p:nvPr/>
        </p:nvSpPr>
        <p:spPr>
          <a:xfrm>
            <a:off x="7895274" y="1067493"/>
            <a:ext cx="2309813" cy="4829175"/>
          </a:xfrm>
          <a:custGeom>
            <a:avLst/>
            <a:gdLst>
              <a:gd name="connsiteX0" fmla="*/ 0 w 2309813"/>
              <a:gd name="connsiteY0" fmla="*/ 4829175 h 4829175"/>
              <a:gd name="connsiteX1" fmla="*/ 1795463 w 2309813"/>
              <a:gd name="connsiteY1" fmla="*/ 2090738 h 4829175"/>
              <a:gd name="connsiteX2" fmla="*/ 2309813 w 2309813"/>
              <a:gd name="connsiteY2" fmla="*/ 0 h 48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9813" h="4829175">
                <a:moveTo>
                  <a:pt x="0" y="4829175"/>
                </a:moveTo>
                <a:cubicBezTo>
                  <a:pt x="705247" y="3862387"/>
                  <a:pt x="1410494" y="2895600"/>
                  <a:pt x="1795463" y="2090738"/>
                </a:cubicBezTo>
                <a:cubicBezTo>
                  <a:pt x="2180432" y="1285876"/>
                  <a:pt x="2245122" y="642938"/>
                  <a:pt x="230981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95C7FF-2CAF-48B9-890C-00C13DB0E601}"/>
              </a:ext>
            </a:extLst>
          </p:cNvPr>
          <p:cNvGrpSpPr/>
          <p:nvPr/>
        </p:nvGrpSpPr>
        <p:grpSpPr>
          <a:xfrm>
            <a:off x="7586601" y="5150182"/>
            <a:ext cx="560521" cy="819008"/>
            <a:chOff x="7586601" y="5150182"/>
            <a:chExt cx="560521" cy="819008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1DF866BC-56B9-4775-82C3-EE3DB99D43E7}"/>
                </a:ext>
              </a:extLst>
            </p:cNvPr>
            <p:cNvSpPr/>
            <p:nvPr/>
          </p:nvSpPr>
          <p:spPr>
            <a:xfrm>
              <a:off x="7798851" y="5824147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768CD31-0D5C-4BDB-A5D2-8686ADF799EC}"/>
                </a:ext>
              </a:extLst>
            </p:cNvPr>
            <p:cNvGrpSpPr/>
            <p:nvPr/>
          </p:nvGrpSpPr>
          <p:grpSpPr>
            <a:xfrm>
              <a:off x="7586601" y="5150182"/>
              <a:ext cx="560521" cy="560521"/>
              <a:chOff x="4821018" y="1941899"/>
              <a:chExt cx="784660" cy="784660"/>
            </a:xfrm>
          </p:grpSpPr>
          <p:sp>
            <p:nvSpPr>
              <p:cNvPr id="182" name="Teardrop 181">
                <a:extLst>
                  <a:ext uri="{FF2B5EF4-FFF2-40B4-BE49-F238E27FC236}">
                    <a16:creationId xmlns:a16="http://schemas.microsoft.com/office/drawing/2014/main" id="{D72869EB-0882-4015-BAEA-E0CB43C6D4F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97892C8B-C37B-443A-B434-EC086FB582C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80101B77-ED86-495A-A29B-136C68CADD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2973A97-F5AA-47CD-AC41-18E6F596C506}"/>
              </a:ext>
            </a:extLst>
          </p:cNvPr>
          <p:cNvSpPr/>
          <p:nvPr/>
        </p:nvSpPr>
        <p:spPr>
          <a:xfrm>
            <a:off x="6934200" y="2910840"/>
            <a:ext cx="654599" cy="1402080"/>
          </a:xfrm>
          <a:custGeom>
            <a:avLst/>
            <a:gdLst>
              <a:gd name="connsiteX0" fmla="*/ 449580 w 654599"/>
              <a:gd name="connsiteY0" fmla="*/ 0 h 1402080"/>
              <a:gd name="connsiteX1" fmla="*/ 632460 w 654599"/>
              <a:gd name="connsiteY1" fmla="*/ 579120 h 1402080"/>
              <a:gd name="connsiteX2" fmla="*/ 0 w 654599"/>
              <a:gd name="connsiteY2" fmla="*/ 140208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599" h="1402080">
                <a:moveTo>
                  <a:pt x="449580" y="0"/>
                </a:moveTo>
                <a:cubicBezTo>
                  <a:pt x="578485" y="172720"/>
                  <a:pt x="707390" y="345440"/>
                  <a:pt x="632460" y="579120"/>
                </a:cubicBezTo>
                <a:cubicBezTo>
                  <a:pt x="557530" y="812800"/>
                  <a:pt x="278765" y="1107440"/>
                  <a:pt x="0" y="140208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A9BFD7D-6E71-4C11-95DB-1B5C4DC7E6E1}"/>
              </a:ext>
            </a:extLst>
          </p:cNvPr>
          <p:cNvSpPr/>
          <p:nvPr/>
        </p:nvSpPr>
        <p:spPr>
          <a:xfrm>
            <a:off x="6622320" y="4297680"/>
            <a:ext cx="1211040" cy="1600200"/>
          </a:xfrm>
          <a:custGeom>
            <a:avLst/>
            <a:gdLst>
              <a:gd name="connsiteX0" fmla="*/ 304260 w 1211040"/>
              <a:gd name="connsiteY0" fmla="*/ 0 h 1600200"/>
              <a:gd name="connsiteX1" fmla="*/ 52800 w 1211040"/>
              <a:gd name="connsiteY1" fmla="*/ 899160 h 1600200"/>
              <a:gd name="connsiteX2" fmla="*/ 1211040 w 1211040"/>
              <a:gd name="connsiteY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1040" h="1600200">
                <a:moveTo>
                  <a:pt x="304260" y="0"/>
                </a:moveTo>
                <a:cubicBezTo>
                  <a:pt x="102965" y="316230"/>
                  <a:pt x="-98330" y="632460"/>
                  <a:pt x="52800" y="899160"/>
                </a:cubicBezTo>
                <a:cubicBezTo>
                  <a:pt x="203930" y="1165860"/>
                  <a:pt x="707485" y="1383030"/>
                  <a:pt x="1211040" y="16002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DEF6C2F-1B8B-4CAF-A4D5-4C05D49EEC74}"/>
              </a:ext>
            </a:extLst>
          </p:cNvPr>
          <p:cNvGrpSpPr/>
          <p:nvPr/>
        </p:nvGrpSpPr>
        <p:grpSpPr>
          <a:xfrm>
            <a:off x="6615532" y="3563334"/>
            <a:ext cx="560521" cy="801607"/>
            <a:chOff x="7477976" y="2509295"/>
            <a:chExt cx="560521" cy="801607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89DC9E88-8A45-4D55-9C87-6FAB13F00A4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2E55861B-E8F3-4346-84FC-92B9290FD28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3076C115-40BC-4260-AD1F-A0B94ADD1CBB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64" name="Teardrop 163">
                  <a:extLst>
                    <a:ext uri="{FF2B5EF4-FFF2-40B4-BE49-F238E27FC236}">
                      <a16:creationId xmlns:a16="http://schemas.microsoft.com/office/drawing/2014/main" id="{CE8B4B72-2D0C-4F06-8BC2-50C593D6D948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118703DA-9692-4D27-B42F-A1218B920D02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BE70B6AB-7B6D-424D-80EE-7EAC040F0851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3" name="Freeform 282">
                <a:extLst>
                  <a:ext uri="{FF2B5EF4-FFF2-40B4-BE49-F238E27FC236}">
                    <a16:creationId xmlns:a16="http://schemas.microsoft.com/office/drawing/2014/main" id="{0D275DDF-8092-444B-A9A3-135BAFBDB1CB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E8CAE8DC-57DE-4B82-B53C-81E68B57496E}"/>
              </a:ext>
            </a:extLst>
          </p:cNvPr>
          <p:cNvGrpSpPr/>
          <p:nvPr/>
        </p:nvGrpSpPr>
        <p:grpSpPr>
          <a:xfrm>
            <a:off x="7057746" y="2154565"/>
            <a:ext cx="560521" cy="820579"/>
            <a:chOff x="6317174" y="4342713"/>
            <a:chExt cx="560521" cy="820579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1184AFC-1D88-4AF2-BEB1-AF138B5CD2F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8F86894A-81CF-4F86-988A-E62CFFC4F7BA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6" name="Teardrop 175">
                <a:extLst>
                  <a:ext uri="{FF2B5EF4-FFF2-40B4-BE49-F238E27FC236}">
                    <a16:creationId xmlns:a16="http://schemas.microsoft.com/office/drawing/2014/main" id="{FC3409A0-980F-4DDA-ADBE-BD11FE4AE61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62F03352-F462-4834-905E-57EE19B643C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6861348A-3198-482B-96C2-6ADB47DB834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" name="Freeform 454">
            <a:extLst>
              <a:ext uri="{FF2B5EF4-FFF2-40B4-BE49-F238E27FC236}">
                <a16:creationId xmlns:a16="http://schemas.microsoft.com/office/drawing/2014/main" id="{BEC5E5DA-38B2-49E0-89BF-E507CEFBA834}"/>
              </a:ext>
            </a:extLst>
          </p:cNvPr>
          <p:cNvSpPr/>
          <p:nvPr/>
        </p:nvSpPr>
        <p:spPr>
          <a:xfrm rot="9031367">
            <a:off x="9785141" y="2217330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A9F1A2C3-CB55-4123-846C-0116F3E5BD2B}"/>
              </a:ext>
            </a:extLst>
          </p:cNvPr>
          <p:cNvGrpSpPr>
            <a:grpSpLocks noChangeAspect="1"/>
          </p:cNvGrpSpPr>
          <p:nvPr/>
        </p:nvGrpSpPr>
        <p:grpSpPr>
          <a:xfrm>
            <a:off x="6665499" y="1031778"/>
            <a:ext cx="2456185" cy="4968791"/>
            <a:chOff x="5169491" y="127446"/>
            <a:chExt cx="3248707" cy="6572041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97059A2-1BD5-4BDD-B056-0BFAF7CF4AE4}"/>
                </a:ext>
              </a:extLst>
            </p:cNvPr>
            <p:cNvSpPr/>
            <p:nvPr/>
          </p:nvSpPr>
          <p:spPr>
            <a:xfrm>
              <a:off x="5764959" y="127446"/>
              <a:ext cx="789333" cy="69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extrusionOk="0">
                  <a:moveTo>
                    <a:pt x="966" y="18773"/>
                  </a:moveTo>
                  <a:cubicBezTo>
                    <a:pt x="1623" y="19556"/>
                    <a:pt x="1279" y="20421"/>
                    <a:pt x="1518" y="21375"/>
                  </a:cubicBezTo>
                  <a:cubicBezTo>
                    <a:pt x="1537" y="21447"/>
                    <a:pt x="1553" y="21523"/>
                    <a:pt x="1568" y="21600"/>
                  </a:cubicBezTo>
                  <a:cubicBezTo>
                    <a:pt x="1600" y="21582"/>
                    <a:pt x="1631" y="21564"/>
                    <a:pt x="1658" y="21537"/>
                  </a:cubicBezTo>
                  <a:cubicBezTo>
                    <a:pt x="1756" y="21456"/>
                    <a:pt x="1842" y="21357"/>
                    <a:pt x="1936" y="21249"/>
                  </a:cubicBezTo>
                  <a:cubicBezTo>
                    <a:pt x="2042" y="21127"/>
                    <a:pt x="2147" y="21006"/>
                    <a:pt x="2280" y="20898"/>
                  </a:cubicBezTo>
                  <a:cubicBezTo>
                    <a:pt x="2515" y="20713"/>
                    <a:pt x="2765" y="20722"/>
                    <a:pt x="2996" y="20731"/>
                  </a:cubicBezTo>
                  <a:cubicBezTo>
                    <a:pt x="3113" y="20736"/>
                    <a:pt x="3230" y="20736"/>
                    <a:pt x="3348" y="20740"/>
                  </a:cubicBezTo>
                  <a:cubicBezTo>
                    <a:pt x="3586" y="20749"/>
                    <a:pt x="3797" y="20758"/>
                    <a:pt x="3973" y="20641"/>
                  </a:cubicBezTo>
                  <a:cubicBezTo>
                    <a:pt x="3993" y="20628"/>
                    <a:pt x="3997" y="20623"/>
                    <a:pt x="4012" y="20596"/>
                  </a:cubicBezTo>
                  <a:cubicBezTo>
                    <a:pt x="4059" y="20524"/>
                    <a:pt x="4118" y="20448"/>
                    <a:pt x="4255" y="20398"/>
                  </a:cubicBezTo>
                  <a:cubicBezTo>
                    <a:pt x="4349" y="20366"/>
                    <a:pt x="4442" y="20371"/>
                    <a:pt x="4521" y="20375"/>
                  </a:cubicBezTo>
                  <a:cubicBezTo>
                    <a:pt x="4575" y="20380"/>
                    <a:pt x="4630" y="20380"/>
                    <a:pt x="4669" y="20371"/>
                  </a:cubicBezTo>
                  <a:cubicBezTo>
                    <a:pt x="4716" y="20357"/>
                    <a:pt x="4759" y="20339"/>
                    <a:pt x="4806" y="20321"/>
                  </a:cubicBezTo>
                  <a:cubicBezTo>
                    <a:pt x="5009" y="20245"/>
                    <a:pt x="5236" y="20159"/>
                    <a:pt x="5522" y="20227"/>
                  </a:cubicBezTo>
                  <a:cubicBezTo>
                    <a:pt x="5580" y="20240"/>
                    <a:pt x="5655" y="20272"/>
                    <a:pt x="5741" y="20312"/>
                  </a:cubicBezTo>
                  <a:cubicBezTo>
                    <a:pt x="5819" y="20348"/>
                    <a:pt x="5991" y="20420"/>
                    <a:pt x="6046" y="20416"/>
                  </a:cubicBezTo>
                  <a:cubicBezTo>
                    <a:pt x="6046" y="20407"/>
                    <a:pt x="6046" y="20380"/>
                    <a:pt x="6046" y="20335"/>
                  </a:cubicBezTo>
                  <a:lnTo>
                    <a:pt x="6034" y="20114"/>
                  </a:lnTo>
                  <a:lnTo>
                    <a:pt x="6225" y="20096"/>
                  </a:lnTo>
                  <a:cubicBezTo>
                    <a:pt x="6319" y="20087"/>
                    <a:pt x="6378" y="20042"/>
                    <a:pt x="6476" y="19957"/>
                  </a:cubicBezTo>
                  <a:cubicBezTo>
                    <a:pt x="6581" y="19867"/>
                    <a:pt x="6710" y="19754"/>
                    <a:pt x="6914" y="19727"/>
                  </a:cubicBezTo>
                  <a:cubicBezTo>
                    <a:pt x="7391" y="19660"/>
                    <a:pt x="7555" y="19799"/>
                    <a:pt x="7793" y="20060"/>
                  </a:cubicBezTo>
                  <a:cubicBezTo>
                    <a:pt x="7844" y="20119"/>
                    <a:pt x="7907" y="20182"/>
                    <a:pt x="7981" y="20254"/>
                  </a:cubicBezTo>
                  <a:cubicBezTo>
                    <a:pt x="8063" y="20330"/>
                    <a:pt x="8114" y="20366"/>
                    <a:pt x="8196" y="20425"/>
                  </a:cubicBezTo>
                  <a:cubicBezTo>
                    <a:pt x="8317" y="20511"/>
                    <a:pt x="8403" y="20592"/>
                    <a:pt x="8493" y="20677"/>
                  </a:cubicBezTo>
                  <a:cubicBezTo>
                    <a:pt x="8544" y="20727"/>
                    <a:pt x="8595" y="20772"/>
                    <a:pt x="8658" y="20826"/>
                  </a:cubicBezTo>
                  <a:cubicBezTo>
                    <a:pt x="8767" y="20920"/>
                    <a:pt x="8900" y="21006"/>
                    <a:pt x="9033" y="21082"/>
                  </a:cubicBezTo>
                  <a:cubicBezTo>
                    <a:pt x="9013" y="20952"/>
                    <a:pt x="8982" y="20808"/>
                    <a:pt x="8951" y="20664"/>
                  </a:cubicBezTo>
                  <a:cubicBezTo>
                    <a:pt x="8837" y="20132"/>
                    <a:pt x="8720" y="19583"/>
                    <a:pt x="8967" y="19205"/>
                  </a:cubicBezTo>
                  <a:cubicBezTo>
                    <a:pt x="9084" y="19029"/>
                    <a:pt x="9264" y="18921"/>
                    <a:pt x="9506" y="18881"/>
                  </a:cubicBezTo>
                  <a:cubicBezTo>
                    <a:pt x="9506" y="18858"/>
                    <a:pt x="9502" y="18836"/>
                    <a:pt x="9502" y="18809"/>
                  </a:cubicBezTo>
                  <a:cubicBezTo>
                    <a:pt x="9494" y="18710"/>
                    <a:pt x="9487" y="18593"/>
                    <a:pt x="9514" y="18471"/>
                  </a:cubicBezTo>
                  <a:cubicBezTo>
                    <a:pt x="9537" y="18350"/>
                    <a:pt x="9580" y="18264"/>
                    <a:pt x="9616" y="18197"/>
                  </a:cubicBezTo>
                  <a:cubicBezTo>
                    <a:pt x="9639" y="18147"/>
                    <a:pt x="9659" y="18107"/>
                    <a:pt x="9674" y="18057"/>
                  </a:cubicBezTo>
                  <a:cubicBezTo>
                    <a:pt x="9737" y="17827"/>
                    <a:pt x="9760" y="17562"/>
                    <a:pt x="9784" y="17305"/>
                  </a:cubicBezTo>
                  <a:lnTo>
                    <a:pt x="9803" y="17080"/>
                  </a:lnTo>
                  <a:cubicBezTo>
                    <a:pt x="9831" y="16810"/>
                    <a:pt x="9889" y="16252"/>
                    <a:pt x="10421" y="16207"/>
                  </a:cubicBezTo>
                  <a:cubicBezTo>
                    <a:pt x="10734" y="16184"/>
                    <a:pt x="10914" y="16342"/>
                    <a:pt x="11074" y="16481"/>
                  </a:cubicBezTo>
                  <a:cubicBezTo>
                    <a:pt x="11129" y="16531"/>
                    <a:pt x="11188" y="16580"/>
                    <a:pt x="11254" y="16625"/>
                  </a:cubicBezTo>
                  <a:cubicBezTo>
                    <a:pt x="11508" y="16792"/>
                    <a:pt x="11719" y="16742"/>
                    <a:pt x="11880" y="16477"/>
                  </a:cubicBezTo>
                  <a:cubicBezTo>
                    <a:pt x="11923" y="16409"/>
                    <a:pt x="11946" y="16333"/>
                    <a:pt x="11977" y="16261"/>
                  </a:cubicBezTo>
                  <a:cubicBezTo>
                    <a:pt x="12032" y="16117"/>
                    <a:pt x="12095" y="15950"/>
                    <a:pt x="12232" y="15811"/>
                  </a:cubicBezTo>
                  <a:cubicBezTo>
                    <a:pt x="12724" y="15302"/>
                    <a:pt x="13393" y="15338"/>
                    <a:pt x="13983" y="15365"/>
                  </a:cubicBezTo>
                  <a:cubicBezTo>
                    <a:pt x="14097" y="15369"/>
                    <a:pt x="14206" y="15378"/>
                    <a:pt x="14312" y="15378"/>
                  </a:cubicBezTo>
                  <a:cubicBezTo>
                    <a:pt x="14519" y="15378"/>
                    <a:pt x="14648" y="15320"/>
                    <a:pt x="14808" y="15243"/>
                  </a:cubicBezTo>
                  <a:cubicBezTo>
                    <a:pt x="14914" y="15189"/>
                    <a:pt x="15035" y="15131"/>
                    <a:pt x="15195" y="15086"/>
                  </a:cubicBezTo>
                  <a:cubicBezTo>
                    <a:pt x="15457" y="15014"/>
                    <a:pt x="15727" y="15023"/>
                    <a:pt x="15989" y="15036"/>
                  </a:cubicBezTo>
                  <a:cubicBezTo>
                    <a:pt x="16056" y="15041"/>
                    <a:pt x="16126" y="15041"/>
                    <a:pt x="16193" y="15041"/>
                  </a:cubicBezTo>
                  <a:cubicBezTo>
                    <a:pt x="16236" y="15041"/>
                    <a:pt x="16286" y="15045"/>
                    <a:pt x="16337" y="15050"/>
                  </a:cubicBezTo>
                  <a:cubicBezTo>
                    <a:pt x="16431" y="15059"/>
                    <a:pt x="16560" y="15072"/>
                    <a:pt x="16611" y="15041"/>
                  </a:cubicBezTo>
                  <a:cubicBezTo>
                    <a:pt x="16627" y="15032"/>
                    <a:pt x="16654" y="14973"/>
                    <a:pt x="16674" y="14937"/>
                  </a:cubicBezTo>
                  <a:cubicBezTo>
                    <a:pt x="16709" y="14865"/>
                    <a:pt x="16752" y="14775"/>
                    <a:pt x="16830" y="14708"/>
                  </a:cubicBezTo>
                  <a:cubicBezTo>
                    <a:pt x="16994" y="14555"/>
                    <a:pt x="17197" y="14487"/>
                    <a:pt x="17389" y="14424"/>
                  </a:cubicBezTo>
                  <a:cubicBezTo>
                    <a:pt x="17557" y="14370"/>
                    <a:pt x="17714" y="14316"/>
                    <a:pt x="17819" y="14217"/>
                  </a:cubicBezTo>
                  <a:cubicBezTo>
                    <a:pt x="17827" y="14172"/>
                    <a:pt x="17831" y="14131"/>
                    <a:pt x="17839" y="14086"/>
                  </a:cubicBezTo>
                  <a:lnTo>
                    <a:pt x="17854" y="14005"/>
                  </a:lnTo>
                  <a:lnTo>
                    <a:pt x="17909" y="13956"/>
                  </a:lnTo>
                  <a:cubicBezTo>
                    <a:pt x="18003" y="13875"/>
                    <a:pt x="18105" y="13807"/>
                    <a:pt x="18214" y="13767"/>
                  </a:cubicBezTo>
                  <a:cubicBezTo>
                    <a:pt x="18335" y="13686"/>
                    <a:pt x="18476" y="13587"/>
                    <a:pt x="18617" y="13456"/>
                  </a:cubicBezTo>
                  <a:cubicBezTo>
                    <a:pt x="18691" y="13384"/>
                    <a:pt x="18769" y="13317"/>
                    <a:pt x="18848" y="13245"/>
                  </a:cubicBezTo>
                  <a:cubicBezTo>
                    <a:pt x="18988" y="13118"/>
                    <a:pt x="19137" y="12988"/>
                    <a:pt x="19258" y="12848"/>
                  </a:cubicBezTo>
                  <a:cubicBezTo>
                    <a:pt x="19270" y="12835"/>
                    <a:pt x="19282" y="12812"/>
                    <a:pt x="19293" y="12794"/>
                  </a:cubicBezTo>
                  <a:cubicBezTo>
                    <a:pt x="19309" y="12655"/>
                    <a:pt x="19340" y="12511"/>
                    <a:pt x="19372" y="12371"/>
                  </a:cubicBezTo>
                  <a:cubicBezTo>
                    <a:pt x="19489" y="11826"/>
                    <a:pt x="19329" y="11057"/>
                    <a:pt x="18824" y="10841"/>
                  </a:cubicBezTo>
                  <a:cubicBezTo>
                    <a:pt x="18484" y="10692"/>
                    <a:pt x="17718" y="10665"/>
                    <a:pt x="17725" y="10057"/>
                  </a:cubicBezTo>
                  <a:cubicBezTo>
                    <a:pt x="17733" y="9607"/>
                    <a:pt x="18347" y="8590"/>
                    <a:pt x="18535" y="8171"/>
                  </a:cubicBezTo>
                  <a:cubicBezTo>
                    <a:pt x="18707" y="7788"/>
                    <a:pt x="18867" y="7428"/>
                    <a:pt x="18969" y="7005"/>
                  </a:cubicBezTo>
                  <a:cubicBezTo>
                    <a:pt x="19121" y="6366"/>
                    <a:pt x="19110" y="6739"/>
                    <a:pt x="19348" y="6640"/>
                  </a:cubicBezTo>
                  <a:cubicBezTo>
                    <a:pt x="19853" y="6433"/>
                    <a:pt x="19481" y="5848"/>
                    <a:pt x="19864" y="5758"/>
                  </a:cubicBezTo>
                  <a:cubicBezTo>
                    <a:pt x="20294" y="5659"/>
                    <a:pt x="20658" y="5623"/>
                    <a:pt x="20971" y="5258"/>
                  </a:cubicBezTo>
                  <a:cubicBezTo>
                    <a:pt x="21573" y="4547"/>
                    <a:pt x="21069" y="3746"/>
                    <a:pt x="20717" y="2998"/>
                  </a:cubicBezTo>
                  <a:cubicBezTo>
                    <a:pt x="20494" y="2526"/>
                    <a:pt x="19520" y="2805"/>
                    <a:pt x="19141" y="3052"/>
                  </a:cubicBezTo>
                  <a:cubicBezTo>
                    <a:pt x="18863" y="3237"/>
                    <a:pt x="18417" y="3025"/>
                    <a:pt x="18605" y="2584"/>
                  </a:cubicBezTo>
                  <a:cubicBezTo>
                    <a:pt x="18840" y="2044"/>
                    <a:pt x="17776" y="1112"/>
                    <a:pt x="18003" y="819"/>
                  </a:cubicBezTo>
                  <a:cubicBezTo>
                    <a:pt x="18343" y="374"/>
                    <a:pt x="18574" y="509"/>
                    <a:pt x="18245" y="0"/>
                  </a:cubicBezTo>
                  <a:cubicBezTo>
                    <a:pt x="18277" y="50"/>
                    <a:pt x="16865" y="315"/>
                    <a:pt x="16732" y="320"/>
                  </a:cubicBezTo>
                  <a:cubicBezTo>
                    <a:pt x="16928" y="315"/>
                    <a:pt x="16509" y="1080"/>
                    <a:pt x="16427" y="1139"/>
                  </a:cubicBezTo>
                  <a:cubicBezTo>
                    <a:pt x="16157" y="1319"/>
                    <a:pt x="15755" y="1351"/>
                    <a:pt x="15461" y="1553"/>
                  </a:cubicBezTo>
                  <a:cubicBezTo>
                    <a:pt x="15211" y="1724"/>
                    <a:pt x="15160" y="2170"/>
                    <a:pt x="14840" y="2170"/>
                  </a:cubicBezTo>
                  <a:cubicBezTo>
                    <a:pt x="14625" y="2170"/>
                    <a:pt x="14409" y="2170"/>
                    <a:pt x="14194" y="2170"/>
                  </a:cubicBezTo>
                  <a:cubicBezTo>
                    <a:pt x="13901" y="2170"/>
                    <a:pt x="14234" y="2782"/>
                    <a:pt x="13944" y="2782"/>
                  </a:cubicBezTo>
                  <a:cubicBezTo>
                    <a:pt x="13162" y="2782"/>
                    <a:pt x="12290" y="2643"/>
                    <a:pt x="11586" y="3003"/>
                  </a:cubicBezTo>
                  <a:cubicBezTo>
                    <a:pt x="10937" y="3336"/>
                    <a:pt x="10093" y="2381"/>
                    <a:pt x="9479" y="3016"/>
                  </a:cubicBezTo>
                  <a:cubicBezTo>
                    <a:pt x="9009" y="3502"/>
                    <a:pt x="8802" y="3953"/>
                    <a:pt x="8290" y="3971"/>
                  </a:cubicBezTo>
                  <a:cubicBezTo>
                    <a:pt x="7582" y="3993"/>
                    <a:pt x="6042" y="3777"/>
                    <a:pt x="6092" y="5020"/>
                  </a:cubicBezTo>
                  <a:cubicBezTo>
                    <a:pt x="6116" y="5596"/>
                    <a:pt x="5369" y="6532"/>
                    <a:pt x="4990" y="6807"/>
                  </a:cubicBezTo>
                  <a:cubicBezTo>
                    <a:pt x="4732" y="6996"/>
                    <a:pt x="3543" y="6996"/>
                    <a:pt x="3523" y="7473"/>
                  </a:cubicBezTo>
                  <a:cubicBezTo>
                    <a:pt x="3484" y="8432"/>
                    <a:pt x="2976" y="9121"/>
                    <a:pt x="2280" y="9539"/>
                  </a:cubicBezTo>
                  <a:cubicBezTo>
                    <a:pt x="2104" y="9643"/>
                    <a:pt x="1205" y="9855"/>
                    <a:pt x="1279" y="10120"/>
                  </a:cubicBezTo>
                  <a:cubicBezTo>
                    <a:pt x="1420" y="10647"/>
                    <a:pt x="802" y="11030"/>
                    <a:pt x="497" y="11286"/>
                  </a:cubicBezTo>
                  <a:cubicBezTo>
                    <a:pt x="212" y="11525"/>
                    <a:pt x="352" y="13051"/>
                    <a:pt x="427" y="13348"/>
                  </a:cubicBezTo>
                  <a:cubicBezTo>
                    <a:pt x="642" y="14194"/>
                    <a:pt x="-27" y="15248"/>
                    <a:pt x="0" y="16153"/>
                  </a:cubicBezTo>
                  <a:cubicBezTo>
                    <a:pt x="16" y="17368"/>
                    <a:pt x="258" y="17931"/>
                    <a:pt x="966" y="1877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BC83C65-9522-4BD4-BFB1-31134F71AE21}"/>
                </a:ext>
              </a:extLst>
            </p:cNvPr>
            <p:cNvSpPr/>
            <p:nvPr/>
          </p:nvSpPr>
          <p:spPr>
            <a:xfrm>
              <a:off x="5169491" y="3729306"/>
              <a:ext cx="690509" cy="86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96" extrusionOk="0">
                  <a:moveTo>
                    <a:pt x="7395" y="20821"/>
                  </a:moveTo>
                  <a:cubicBezTo>
                    <a:pt x="8699" y="21302"/>
                    <a:pt x="9552" y="20734"/>
                    <a:pt x="10783" y="20528"/>
                  </a:cubicBezTo>
                  <a:cubicBezTo>
                    <a:pt x="11098" y="20474"/>
                    <a:pt x="11341" y="20372"/>
                    <a:pt x="11669" y="20351"/>
                  </a:cubicBezTo>
                  <a:cubicBezTo>
                    <a:pt x="12028" y="20325"/>
                    <a:pt x="11893" y="19801"/>
                    <a:pt x="12010" y="19617"/>
                  </a:cubicBezTo>
                  <a:cubicBezTo>
                    <a:pt x="12212" y="19295"/>
                    <a:pt x="12442" y="19440"/>
                    <a:pt x="12271" y="18995"/>
                  </a:cubicBezTo>
                  <a:cubicBezTo>
                    <a:pt x="12167" y="18728"/>
                    <a:pt x="11857" y="18236"/>
                    <a:pt x="12176" y="18012"/>
                  </a:cubicBezTo>
                  <a:cubicBezTo>
                    <a:pt x="12527" y="17766"/>
                    <a:pt x="12747" y="17661"/>
                    <a:pt x="12913" y="17307"/>
                  </a:cubicBezTo>
                  <a:cubicBezTo>
                    <a:pt x="13008" y="17108"/>
                    <a:pt x="12891" y="16627"/>
                    <a:pt x="13102" y="16497"/>
                  </a:cubicBezTo>
                  <a:cubicBezTo>
                    <a:pt x="13403" y="16313"/>
                    <a:pt x="13843" y="16378"/>
                    <a:pt x="14145" y="16215"/>
                  </a:cubicBezTo>
                  <a:cubicBezTo>
                    <a:pt x="14338" y="16110"/>
                    <a:pt x="14140" y="15452"/>
                    <a:pt x="14010" y="15333"/>
                  </a:cubicBezTo>
                  <a:cubicBezTo>
                    <a:pt x="13421" y="15901"/>
                    <a:pt x="13291" y="15304"/>
                    <a:pt x="13870" y="15076"/>
                  </a:cubicBezTo>
                  <a:cubicBezTo>
                    <a:pt x="14073" y="14997"/>
                    <a:pt x="14864" y="14014"/>
                    <a:pt x="14841" y="13992"/>
                  </a:cubicBezTo>
                  <a:cubicBezTo>
                    <a:pt x="15075" y="14180"/>
                    <a:pt x="14688" y="14458"/>
                    <a:pt x="15007" y="14661"/>
                  </a:cubicBezTo>
                  <a:cubicBezTo>
                    <a:pt x="15088" y="14491"/>
                    <a:pt x="15160" y="14241"/>
                    <a:pt x="15317" y="14108"/>
                  </a:cubicBezTo>
                  <a:cubicBezTo>
                    <a:pt x="15120" y="14277"/>
                    <a:pt x="15457" y="14979"/>
                    <a:pt x="15511" y="15199"/>
                  </a:cubicBezTo>
                  <a:cubicBezTo>
                    <a:pt x="15272" y="15199"/>
                    <a:pt x="15048" y="15156"/>
                    <a:pt x="14846" y="15066"/>
                  </a:cubicBezTo>
                  <a:cubicBezTo>
                    <a:pt x="14428" y="15474"/>
                    <a:pt x="14720" y="15695"/>
                    <a:pt x="15241" y="15814"/>
                  </a:cubicBezTo>
                  <a:cubicBezTo>
                    <a:pt x="15686" y="15915"/>
                    <a:pt x="15430" y="16233"/>
                    <a:pt x="15506" y="16439"/>
                  </a:cubicBezTo>
                  <a:cubicBezTo>
                    <a:pt x="15564" y="16385"/>
                    <a:pt x="15627" y="16331"/>
                    <a:pt x="15686" y="16280"/>
                  </a:cubicBezTo>
                  <a:cubicBezTo>
                    <a:pt x="15933" y="16071"/>
                    <a:pt x="16131" y="15904"/>
                    <a:pt x="16265" y="15611"/>
                  </a:cubicBezTo>
                  <a:cubicBezTo>
                    <a:pt x="16324" y="15489"/>
                    <a:pt x="16346" y="15355"/>
                    <a:pt x="16373" y="15217"/>
                  </a:cubicBezTo>
                  <a:cubicBezTo>
                    <a:pt x="16409" y="15033"/>
                    <a:pt x="16445" y="14841"/>
                    <a:pt x="16562" y="14653"/>
                  </a:cubicBezTo>
                  <a:cubicBezTo>
                    <a:pt x="16719" y="14400"/>
                    <a:pt x="16975" y="14082"/>
                    <a:pt x="17263" y="13779"/>
                  </a:cubicBezTo>
                  <a:cubicBezTo>
                    <a:pt x="17730" y="13291"/>
                    <a:pt x="17915" y="12766"/>
                    <a:pt x="18103" y="12134"/>
                  </a:cubicBezTo>
                  <a:cubicBezTo>
                    <a:pt x="18157" y="11960"/>
                    <a:pt x="18229" y="11801"/>
                    <a:pt x="18301" y="11646"/>
                  </a:cubicBezTo>
                  <a:cubicBezTo>
                    <a:pt x="18350" y="11537"/>
                    <a:pt x="18400" y="11432"/>
                    <a:pt x="18440" y="11324"/>
                  </a:cubicBezTo>
                  <a:cubicBezTo>
                    <a:pt x="18467" y="11252"/>
                    <a:pt x="18490" y="11187"/>
                    <a:pt x="18508" y="11129"/>
                  </a:cubicBezTo>
                  <a:cubicBezTo>
                    <a:pt x="18598" y="10861"/>
                    <a:pt x="18669" y="10648"/>
                    <a:pt x="19011" y="10373"/>
                  </a:cubicBezTo>
                  <a:cubicBezTo>
                    <a:pt x="19141" y="10268"/>
                    <a:pt x="19240" y="10149"/>
                    <a:pt x="19348" y="10026"/>
                  </a:cubicBezTo>
                  <a:cubicBezTo>
                    <a:pt x="19384" y="9979"/>
                    <a:pt x="19424" y="9936"/>
                    <a:pt x="19465" y="9889"/>
                  </a:cubicBezTo>
                  <a:cubicBezTo>
                    <a:pt x="19564" y="9777"/>
                    <a:pt x="19685" y="9690"/>
                    <a:pt x="19788" y="9614"/>
                  </a:cubicBezTo>
                  <a:cubicBezTo>
                    <a:pt x="19878" y="9549"/>
                    <a:pt x="19964" y="9487"/>
                    <a:pt x="20022" y="9422"/>
                  </a:cubicBezTo>
                  <a:cubicBezTo>
                    <a:pt x="20076" y="9361"/>
                    <a:pt x="20125" y="9303"/>
                    <a:pt x="20170" y="9249"/>
                  </a:cubicBezTo>
                  <a:cubicBezTo>
                    <a:pt x="20274" y="9130"/>
                    <a:pt x="20377" y="9003"/>
                    <a:pt x="20525" y="8869"/>
                  </a:cubicBezTo>
                  <a:cubicBezTo>
                    <a:pt x="20691" y="8717"/>
                    <a:pt x="20709" y="8595"/>
                    <a:pt x="20741" y="8403"/>
                  </a:cubicBezTo>
                  <a:cubicBezTo>
                    <a:pt x="20754" y="8309"/>
                    <a:pt x="20772" y="8211"/>
                    <a:pt x="20804" y="8099"/>
                  </a:cubicBezTo>
                  <a:lnTo>
                    <a:pt x="20849" y="7940"/>
                  </a:lnTo>
                  <a:cubicBezTo>
                    <a:pt x="20876" y="7853"/>
                    <a:pt x="20898" y="7763"/>
                    <a:pt x="20925" y="7691"/>
                  </a:cubicBezTo>
                  <a:cubicBezTo>
                    <a:pt x="20979" y="7535"/>
                    <a:pt x="21082" y="7423"/>
                    <a:pt x="21172" y="7326"/>
                  </a:cubicBezTo>
                  <a:cubicBezTo>
                    <a:pt x="21235" y="7261"/>
                    <a:pt x="21294" y="7199"/>
                    <a:pt x="21330" y="7127"/>
                  </a:cubicBezTo>
                  <a:cubicBezTo>
                    <a:pt x="21379" y="7036"/>
                    <a:pt x="21366" y="6989"/>
                    <a:pt x="21348" y="6961"/>
                  </a:cubicBezTo>
                  <a:cubicBezTo>
                    <a:pt x="21249" y="6791"/>
                    <a:pt x="20732" y="6675"/>
                    <a:pt x="20390" y="6595"/>
                  </a:cubicBezTo>
                  <a:cubicBezTo>
                    <a:pt x="20188" y="6548"/>
                    <a:pt x="20013" y="6509"/>
                    <a:pt x="19883" y="6458"/>
                  </a:cubicBezTo>
                  <a:cubicBezTo>
                    <a:pt x="19352" y="6259"/>
                    <a:pt x="18939" y="5847"/>
                    <a:pt x="18732" y="5533"/>
                  </a:cubicBezTo>
                  <a:cubicBezTo>
                    <a:pt x="18490" y="5167"/>
                    <a:pt x="18283" y="5063"/>
                    <a:pt x="17870" y="4853"/>
                  </a:cubicBezTo>
                  <a:lnTo>
                    <a:pt x="17622" y="4726"/>
                  </a:lnTo>
                  <a:lnTo>
                    <a:pt x="17604" y="4651"/>
                  </a:lnTo>
                  <a:cubicBezTo>
                    <a:pt x="17569" y="4506"/>
                    <a:pt x="17645" y="4350"/>
                    <a:pt x="17843" y="4199"/>
                  </a:cubicBezTo>
                  <a:cubicBezTo>
                    <a:pt x="18117" y="3982"/>
                    <a:pt x="18750" y="3689"/>
                    <a:pt x="19078" y="3754"/>
                  </a:cubicBezTo>
                  <a:cubicBezTo>
                    <a:pt x="19218" y="3779"/>
                    <a:pt x="19321" y="3819"/>
                    <a:pt x="19411" y="3855"/>
                  </a:cubicBezTo>
                  <a:cubicBezTo>
                    <a:pt x="19501" y="3891"/>
                    <a:pt x="19573" y="3917"/>
                    <a:pt x="19680" y="3931"/>
                  </a:cubicBezTo>
                  <a:cubicBezTo>
                    <a:pt x="20058" y="3975"/>
                    <a:pt x="20489" y="3985"/>
                    <a:pt x="20584" y="3953"/>
                  </a:cubicBezTo>
                  <a:cubicBezTo>
                    <a:pt x="20642" y="3931"/>
                    <a:pt x="20651" y="3819"/>
                    <a:pt x="20611" y="3671"/>
                  </a:cubicBezTo>
                  <a:cubicBezTo>
                    <a:pt x="20579" y="3559"/>
                    <a:pt x="20579" y="3559"/>
                    <a:pt x="20480" y="3508"/>
                  </a:cubicBezTo>
                  <a:cubicBezTo>
                    <a:pt x="20444" y="3490"/>
                    <a:pt x="20408" y="3472"/>
                    <a:pt x="20363" y="3447"/>
                  </a:cubicBezTo>
                  <a:cubicBezTo>
                    <a:pt x="19923" y="3201"/>
                    <a:pt x="19618" y="2980"/>
                    <a:pt x="19429" y="2767"/>
                  </a:cubicBezTo>
                  <a:cubicBezTo>
                    <a:pt x="19334" y="2662"/>
                    <a:pt x="19272" y="2554"/>
                    <a:pt x="19218" y="2460"/>
                  </a:cubicBezTo>
                  <a:cubicBezTo>
                    <a:pt x="19078" y="2218"/>
                    <a:pt x="19006" y="2109"/>
                    <a:pt x="18665" y="2127"/>
                  </a:cubicBezTo>
                  <a:cubicBezTo>
                    <a:pt x="18503" y="2134"/>
                    <a:pt x="18409" y="2199"/>
                    <a:pt x="18274" y="2286"/>
                  </a:cubicBezTo>
                  <a:cubicBezTo>
                    <a:pt x="18112" y="2391"/>
                    <a:pt x="17915" y="2525"/>
                    <a:pt x="17578" y="2536"/>
                  </a:cubicBezTo>
                  <a:cubicBezTo>
                    <a:pt x="16989" y="2561"/>
                    <a:pt x="16373" y="2543"/>
                    <a:pt x="15906" y="2127"/>
                  </a:cubicBezTo>
                  <a:cubicBezTo>
                    <a:pt x="15699" y="1943"/>
                    <a:pt x="15587" y="1726"/>
                    <a:pt x="15475" y="1513"/>
                  </a:cubicBezTo>
                  <a:cubicBezTo>
                    <a:pt x="15403" y="1375"/>
                    <a:pt x="15335" y="1249"/>
                    <a:pt x="15250" y="1140"/>
                  </a:cubicBezTo>
                  <a:cubicBezTo>
                    <a:pt x="15241" y="1129"/>
                    <a:pt x="15232" y="1122"/>
                    <a:pt x="15227" y="1111"/>
                  </a:cubicBezTo>
                  <a:cubicBezTo>
                    <a:pt x="15129" y="988"/>
                    <a:pt x="15034" y="887"/>
                    <a:pt x="14940" y="808"/>
                  </a:cubicBezTo>
                  <a:cubicBezTo>
                    <a:pt x="14751" y="645"/>
                    <a:pt x="14549" y="555"/>
                    <a:pt x="14239" y="479"/>
                  </a:cubicBezTo>
                  <a:cubicBezTo>
                    <a:pt x="13745" y="352"/>
                    <a:pt x="13062" y="280"/>
                    <a:pt x="12774" y="388"/>
                  </a:cubicBezTo>
                  <a:cubicBezTo>
                    <a:pt x="12540" y="479"/>
                    <a:pt x="12356" y="873"/>
                    <a:pt x="12230" y="1137"/>
                  </a:cubicBezTo>
                  <a:cubicBezTo>
                    <a:pt x="12194" y="1216"/>
                    <a:pt x="12158" y="1292"/>
                    <a:pt x="12127" y="1354"/>
                  </a:cubicBezTo>
                  <a:cubicBezTo>
                    <a:pt x="12091" y="1422"/>
                    <a:pt x="12064" y="1487"/>
                    <a:pt x="12042" y="1549"/>
                  </a:cubicBezTo>
                  <a:cubicBezTo>
                    <a:pt x="11970" y="1730"/>
                    <a:pt x="11898" y="1918"/>
                    <a:pt x="11592" y="2084"/>
                  </a:cubicBezTo>
                  <a:cubicBezTo>
                    <a:pt x="11431" y="2171"/>
                    <a:pt x="11246" y="2200"/>
                    <a:pt x="11089" y="2221"/>
                  </a:cubicBezTo>
                  <a:cubicBezTo>
                    <a:pt x="11013" y="2232"/>
                    <a:pt x="10941" y="2243"/>
                    <a:pt x="10878" y="2261"/>
                  </a:cubicBezTo>
                  <a:cubicBezTo>
                    <a:pt x="10685" y="2315"/>
                    <a:pt x="10500" y="2380"/>
                    <a:pt x="10316" y="2449"/>
                  </a:cubicBezTo>
                  <a:lnTo>
                    <a:pt x="10136" y="2514"/>
                  </a:lnTo>
                  <a:cubicBezTo>
                    <a:pt x="10100" y="2528"/>
                    <a:pt x="10033" y="2561"/>
                    <a:pt x="9961" y="2597"/>
                  </a:cubicBezTo>
                  <a:cubicBezTo>
                    <a:pt x="9683" y="2731"/>
                    <a:pt x="9539" y="2792"/>
                    <a:pt x="9417" y="2796"/>
                  </a:cubicBezTo>
                  <a:cubicBezTo>
                    <a:pt x="9417" y="2796"/>
                    <a:pt x="9417" y="2796"/>
                    <a:pt x="9417" y="2796"/>
                  </a:cubicBezTo>
                  <a:cubicBezTo>
                    <a:pt x="8878" y="2796"/>
                    <a:pt x="8694" y="2236"/>
                    <a:pt x="8573" y="1863"/>
                  </a:cubicBezTo>
                  <a:cubicBezTo>
                    <a:pt x="8541" y="1762"/>
                    <a:pt x="8505" y="1654"/>
                    <a:pt x="8478" y="1614"/>
                  </a:cubicBezTo>
                  <a:cubicBezTo>
                    <a:pt x="8218" y="1202"/>
                    <a:pt x="8227" y="844"/>
                    <a:pt x="8240" y="428"/>
                  </a:cubicBezTo>
                  <a:lnTo>
                    <a:pt x="8240" y="345"/>
                  </a:lnTo>
                  <a:cubicBezTo>
                    <a:pt x="8245" y="88"/>
                    <a:pt x="8168" y="27"/>
                    <a:pt x="8146" y="16"/>
                  </a:cubicBezTo>
                  <a:cubicBezTo>
                    <a:pt x="8110" y="-2"/>
                    <a:pt x="7989" y="-31"/>
                    <a:pt x="7616" y="103"/>
                  </a:cubicBezTo>
                  <a:cubicBezTo>
                    <a:pt x="7099" y="291"/>
                    <a:pt x="6542" y="537"/>
                    <a:pt x="5859" y="869"/>
                  </a:cubicBezTo>
                  <a:cubicBezTo>
                    <a:pt x="5751" y="920"/>
                    <a:pt x="5652" y="974"/>
                    <a:pt x="5553" y="1028"/>
                  </a:cubicBezTo>
                  <a:cubicBezTo>
                    <a:pt x="5162" y="1234"/>
                    <a:pt x="4762" y="1448"/>
                    <a:pt x="4214" y="1473"/>
                  </a:cubicBezTo>
                  <a:cubicBezTo>
                    <a:pt x="4210" y="1473"/>
                    <a:pt x="4201" y="1473"/>
                    <a:pt x="4192" y="1473"/>
                  </a:cubicBezTo>
                  <a:cubicBezTo>
                    <a:pt x="4529" y="1968"/>
                    <a:pt x="4538" y="2702"/>
                    <a:pt x="4551" y="3183"/>
                  </a:cubicBezTo>
                  <a:cubicBezTo>
                    <a:pt x="4569" y="3902"/>
                    <a:pt x="4151" y="4365"/>
                    <a:pt x="4039" y="5030"/>
                  </a:cubicBezTo>
                  <a:cubicBezTo>
                    <a:pt x="3953" y="5507"/>
                    <a:pt x="3985" y="5999"/>
                    <a:pt x="3913" y="6480"/>
                  </a:cubicBezTo>
                  <a:cubicBezTo>
                    <a:pt x="3859" y="6823"/>
                    <a:pt x="3527" y="7355"/>
                    <a:pt x="3207" y="7575"/>
                  </a:cubicBezTo>
                  <a:cubicBezTo>
                    <a:pt x="2848" y="7825"/>
                    <a:pt x="2632" y="7788"/>
                    <a:pt x="2754" y="8240"/>
                  </a:cubicBezTo>
                  <a:cubicBezTo>
                    <a:pt x="2888" y="8728"/>
                    <a:pt x="2421" y="8551"/>
                    <a:pt x="2376" y="8916"/>
                  </a:cubicBezTo>
                  <a:cubicBezTo>
                    <a:pt x="2340" y="9205"/>
                    <a:pt x="1738" y="12152"/>
                    <a:pt x="2228" y="12155"/>
                  </a:cubicBezTo>
                  <a:cubicBezTo>
                    <a:pt x="2255" y="12155"/>
                    <a:pt x="2255" y="12098"/>
                    <a:pt x="2273" y="12098"/>
                  </a:cubicBezTo>
                  <a:cubicBezTo>
                    <a:pt x="2655" y="12098"/>
                    <a:pt x="1675" y="14961"/>
                    <a:pt x="1540" y="15188"/>
                  </a:cubicBezTo>
                  <a:cubicBezTo>
                    <a:pt x="1244" y="15687"/>
                    <a:pt x="952" y="16284"/>
                    <a:pt x="763" y="16819"/>
                  </a:cubicBezTo>
                  <a:cubicBezTo>
                    <a:pt x="633" y="17180"/>
                    <a:pt x="-208" y="18409"/>
                    <a:pt x="49" y="18561"/>
                  </a:cubicBezTo>
                  <a:cubicBezTo>
                    <a:pt x="565" y="18872"/>
                    <a:pt x="1271" y="18901"/>
                    <a:pt x="714" y="19498"/>
                  </a:cubicBezTo>
                  <a:cubicBezTo>
                    <a:pt x="377" y="19859"/>
                    <a:pt x="-221" y="20723"/>
                    <a:pt x="714" y="20969"/>
                  </a:cubicBezTo>
                  <a:cubicBezTo>
                    <a:pt x="1356" y="21142"/>
                    <a:pt x="1918" y="20933"/>
                    <a:pt x="2632" y="20832"/>
                  </a:cubicBezTo>
                  <a:cubicBezTo>
                    <a:pt x="3077" y="20766"/>
                    <a:pt x="3315" y="20615"/>
                    <a:pt x="3729" y="20853"/>
                  </a:cubicBezTo>
                  <a:cubicBezTo>
                    <a:pt x="4174" y="21114"/>
                    <a:pt x="4362" y="21103"/>
                    <a:pt x="4879" y="21103"/>
                  </a:cubicBezTo>
                  <a:cubicBezTo>
                    <a:pt x="5221" y="21103"/>
                    <a:pt x="5796" y="21569"/>
                    <a:pt x="6142" y="21486"/>
                  </a:cubicBezTo>
                  <a:cubicBezTo>
                    <a:pt x="6456" y="21392"/>
                    <a:pt x="6951" y="20658"/>
                    <a:pt x="7395" y="208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08DA76C6-1197-492E-B0AC-5871CD77C448}"/>
                </a:ext>
              </a:extLst>
            </p:cNvPr>
            <p:cNvSpPr/>
            <p:nvPr/>
          </p:nvSpPr>
          <p:spPr>
            <a:xfrm>
              <a:off x="5401869" y="4353822"/>
              <a:ext cx="1092985" cy="135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9" extrusionOk="0">
                  <a:moveTo>
                    <a:pt x="6305" y="7619"/>
                  </a:moveTo>
                  <a:cubicBezTo>
                    <a:pt x="6207" y="7415"/>
                    <a:pt x="6749" y="7538"/>
                    <a:pt x="6841" y="7313"/>
                  </a:cubicBezTo>
                  <a:cubicBezTo>
                    <a:pt x="6887" y="7202"/>
                    <a:pt x="7484" y="7133"/>
                    <a:pt x="7533" y="7142"/>
                  </a:cubicBezTo>
                  <a:cubicBezTo>
                    <a:pt x="7834" y="7197"/>
                    <a:pt x="8219" y="7179"/>
                    <a:pt x="8526" y="7146"/>
                  </a:cubicBezTo>
                  <a:cubicBezTo>
                    <a:pt x="8804" y="7119"/>
                    <a:pt x="9108" y="7476"/>
                    <a:pt x="9143" y="7098"/>
                  </a:cubicBezTo>
                  <a:cubicBezTo>
                    <a:pt x="9160" y="6889"/>
                    <a:pt x="8623" y="6753"/>
                    <a:pt x="9057" y="6579"/>
                  </a:cubicBezTo>
                  <a:cubicBezTo>
                    <a:pt x="9192" y="6526"/>
                    <a:pt x="9817" y="6567"/>
                    <a:pt x="9737" y="6268"/>
                  </a:cubicBezTo>
                  <a:cubicBezTo>
                    <a:pt x="9699" y="6127"/>
                    <a:pt x="9920" y="6090"/>
                    <a:pt x="10012" y="6185"/>
                  </a:cubicBezTo>
                  <a:cubicBezTo>
                    <a:pt x="10113" y="6291"/>
                    <a:pt x="10179" y="6449"/>
                    <a:pt x="10187" y="6581"/>
                  </a:cubicBezTo>
                  <a:cubicBezTo>
                    <a:pt x="10205" y="6871"/>
                    <a:pt x="10216" y="7188"/>
                    <a:pt x="10253" y="7485"/>
                  </a:cubicBezTo>
                  <a:cubicBezTo>
                    <a:pt x="10285" y="7730"/>
                    <a:pt x="10540" y="8085"/>
                    <a:pt x="10371" y="8337"/>
                  </a:cubicBezTo>
                  <a:cubicBezTo>
                    <a:pt x="10207" y="8585"/>
                    <a:pt x="10770" y="8704"/>
                    <a:pt x="10922" y="8527"/>
                  </a:cubicBezTo>
                  <a:cubicBezTo>
                    <a:pt x="10991" y="9037"/>
                    <a:pt x="12569" y="9012"/>
                    <a:pt x="13048" y="9128"/>
                  </a:cubicBezTo>
                  <a:cubicBezTo>
                    <a:pt x="12713" y="9181"/>
                    <a:pt x="12388" y="9213"/>
                    <a:pt x="12047" y="9213"/>
                  </a:cubicBezTo>
                  <a:cubicBezTo>
                    <a:pt x="11969" y="9213"/>
                    <a:pt x="11728" y="9274"/>
                    <a:pt x="11665" y="9257"/>
                  </a:cubicBezTo>
                  <a:cubicBezTo>
                    <a:pt x="11467" y="9211"/>
                    <a:pt x="11350" y="9065"/>
                    <a:pt x="11134" y="9040"/>
                  </a:cubicBezTo>
                  <a:cubicBezTo>
                    <a:pt x="10733" y="8993"/>
                    <a:pt x="10357" y="8917"/>
                    <a:pt x="9938" y="8938"/>
                  </a:cubicBezTo>
                  <a:cubicBezTo>
                    <a:pt x="9834" y="8942"/>
                    <a:pt x="9367" y="9192"/>
                    <a:pt x="9326" y="9125"/>
                  </a:cubicBezTo>
                  <a:cubicBezTo>
                    <a:pt x="9303" y="9091"/>
                    <a:pt x="9367" y="9097"/>
                    <a:pt x="9410" y="9102"/>
                  </a:cubicBezTo>
                  <a:cubicBezTo>
                    <a:pt x="9252" y="9053"/>
                    <a:pt x="8896" y="8273"/>
                    <a:pt x="8669" y="8541"/>
                  </a:cubicBezTo>
                  <a:cubicBezTo>
                    <a:pt x="8641" y="8574"/>
                    <a:pt x="9025" y="9123"/>
                    <a:pt x="9057" y="9218"/>
                  </a:cubicBezTo>
                  <a:cubicBezTo>
                    <a:pt x="9137" y="9464"/>
                    <a:pt x="8649" y="9417"/>
                    <a:pt x="8707" y="9614"/>
                  </a:cubicBezTo>
                  <a:cubicBezTo>
                    <a:pt x="8767" y="9818"/>
                    <a:pt x="8971" y="9851"/>
                    <a:pt x="8905" y="10073"/>
                  </a:cubicBezTo>
                  <a:cubicBezTo>
                    <a:pt x="8836" y="10291"/>
                    <a:pt x="8879" y="10567"/>
                    <a:pt x="8907" y="10789"/>
                  </a:cubicBezTo>
                  <a:cubicBezTo>
                    <a:pt x="8994" y="11454"/>
                    <a:pt x="9481" y="12024"/>
                    <a:pt x="9450" y="12726"/>
                  </a:cubicBezTo>
                  <a:cubicBezTo>
                    <a:pt x="9444" y="12870"/>
                    <a:pt x="9209" y="13032"/>
                    <a:pt x="9395" y="13155"/>
                  </a:cubicBezTo>
                  <a:cubicBezTo>
                    <a:pt x="9533" y="13245"/>
                    <a:pt x="9192" y="13933"/>
                    <a:pt x="9160" y="14075"/>
                  </a:cubicBezTo>
                  <a:cubicBezTo>
                    <a:pt x="9065" y="14496"/>
                    <a:pt x="8781" y="14844"/>
                    <a:pt x="8643" y="15215"/>
                  </a:cubicBezTo>
                  <a:cubicBezTo>
                    <a:pt x="8526" y="15534"/>
                    <a:pt x="8603" y="15919"/>
                    <a:pt x="8486" y="16225"/>
                  </a:cubicBezTo>
                  <a:cubicBezTo>
                    <a:pt x="8334" y="16623"/>
                    <a:pt x="7906" y="16915"/>
                    <a:pt x="7803" y="17344"/>
                  </a:cubicBezTo>
                  <a:cubicBezTo>
                    <a:pt x="7751" y="17557"/>
                    <a:pt x="7722" y="17650"/>
                    <a:pt x="7513" y="17782"/>
                  </a:cubicBezTo>
                  <a:cubicBezTo>
                    <a:pt x="7384" y="17861"/>
                    <a:pt x="7260" y="17944"/>
                    <a:pt x="7137" y="18030"/>
                  </a:cubicBezTo>
                  <a:cubicBezTo>
                    <a:pt x="7054" y="18086"/>
                    <a:pt x="7048" y="17984"/>
                    <a:pt x="6970" y="18011"/>
                  </a:cubicBezTo>
                  <a:cubicBezTo>
                    <a:pt x="7028" y="17991"/>
                    <a:pt x="8224" y="18883"/>
                    <a:pt x="8359" y="18992"/>
                  </a:cubicBezTo>
                  <a:cubicBezTo>
                    <a:pt x="8511" y="19114"/>
                    <a:pt x="8675" y="19233"/>
                    <a:pt x="8818" y="19362"/>
                  </a:cubicBezTo>
                  <a:cubicBezTo>
                    <a:pt x="9108" y="19619"/>
                    <a:pt x="8968" y="19888"/>
                    <a:pt x="8864" y="20189"/>
                  </a:cubicBezTo>
                  <a:cubicBezTo>
                    <a:pt x="8847" y="20243"/>
                    <a:pt x="8836" y="20294"/>
                    <a:pt x="8824" y="20347"/>
                  </a:cubicBezTo>
                  <a:cubicBezTo>
                    <a:pt x="8870" y="20331"/>
                    <a:pt x="8919" y="20315"/>
                    <a:pt x="8976" y="20308"/>
                  </a:cubicBezTo>
                  <a:cubicBezTo>
                    <a:pt x="9037" y="20301"/>
                    <a:pt x="9088" y="20303"/>
                    <a:pt x="9137" y="20308"/>
                  </a:cubicBezTo>
                  <a:cubicBezTo>
                    <a:pt x="9177" y="20310"/>
                    <a:pt x="9209" y="20312"/>
                    <a:pt x="9235" y="20308"/>
                  </a:cubicBezTo>
                  <a:cubicBezTo>
                    <a:pt x="9303" y="20296"/>
                    <a:pt x="9381" y="20266"/>
                    <a:pt x="9461" y="20233"/>
                  </a:cubicBezTo>
                  <a:cubicBezTo>
                    <a:pt x="9613" y="20173"/>
                    <a:pt x="9783" y="20104"/>
                    <a:pt x="9986" y="20134"/>
                  </a:cubicBezTo>
                  <a:cubicBezTo>
                    <a:pt x="10512" y="20208"/>
                    <a:pt x="10712" y="20734"/>
                    <a:pt x="10833" y="21049"/>
                  </a:cubicBezTo>
                  <a:lnTo>
                    <a:pt x="10847" y="21086"/>
                  </a:lnTo>
                  <a:cubicBezTo>
                    <a:pt x="10939" y="21327"/>
                    <a:pt x="11020" y="21455"/>
                    <a:pt x="11083" y="21524"/>
                  </a:cubicBezTo>
                  <a:cubicBezTo>
                    <a:pt x="11071" y="21415"/>
                    <a:pt x="11065" y="21304"/>
                    <a:pt x="11152" y="21228"/>
                  </a:cubicBezTo>
                  <a:cubicBezTo>
                    <a:pt x="11238" y="21149"/>
                    <a:pt x="11407" y="21149"/>
                    <a:pt x="11668" y="21172"/>
                  </a:cubicBezTo>
                  <a:cubicBezTo>
                    <a:pt x="11889" y="21193"/>
                    <a:pt x="11975" y="21234"/>
                    <a:pt x="12130" y="21327"/>
                  </a:cubicBezTo>
                  <a:cubicBezTo>
                    <a:pt x="12233" y="21390"/>
                    <a:pt x="12325" y="21420"/>
                    <a:pt x="12437" y="21455"/>
                  </a:cubicBezTo>
                  <a:cubicBezTo>
                    <a:pt x="12483" y="21469"/>
                    <a:pt x="12535" y="21485"/>
                    <a:pt x="12586" y="21503"/>
                  </a:cubicBezTo>
                  <a:cubicBezTo>
                    <a:pt x="12644" y="21524"/>
                    <a:pt x="12684" y="21547"/>
                    <a:pt x="12718" y="21568"/>
                  </a:cubicBezTo>
                  <a:cubicBezTo>
                    <a:pt x="12730" y="21575"/>
                    <a:pt x="12747" y="21584"/>
                    <a:pt x="12756" y="21589"/>
                  </a:cubicBezTo>
                  <a:cubicBezTo>
                    <a:pt x="12759" y="21587"/>
                    <a:pt x="12776" y="21577"/>
                    <a:pt x="12810" y="21554"/>
                  </a:cubicBezTo>
                  <a:cubicBezTo>
                    <a:pt x="12882" y="21506"/>
                    <a:pt x="12991" y="21306"/>
                    <a:pt x="13025" y="21179"/>
                  </a:cubicBezTo>
                  <a:cubicBezTo>
                    <a:pt x="13040" y="21133"/>
                    <a:pt x="13057" y="21084"/>
                    <a:pt x="13074" y="21035"/>
                  </a:cubicBezTo>
                  <a:cubicBezTo>
                    <a:pt x="13097" y="20970"/>
                    <a:pt x="13120" y="20905"/>
                    <a:pt x="13134" y="20841"/>
                  </a:cubicBezTo>
                  <a:cubicBezTo>
                    <a:pt x="13146" y="20785"/>
                    <a:pt x="13146" y="20743"/>
                    <a:pt x="13143" y="20706"/>
                  </a:cubicBezTo>
                  <a:cubicBezTo>
                    <a:pt x="13140" y="20618"/>
                    <a:pt x="13137" y="20525"/>
                    <a:pt x="13258" y="20393"/>
                  </a:cubicBezTo>
                  <a:cubicBezTo>
                    <a:pt x="13355" y="20287"/>
                    <a:pt x="13479" y="20208"/>
                    <a:pt x="13634" y="20150"/>
                  </a:cubicBezTo>
                  <a:cubicBezTo>
                    <a:pt x="13694" y="20127"/>
                    <a:pt x="13751" y="20125"/>
                    <a:pt x="13795" y="20120"/>
                  </a:cubicBezTo>
                  <a:cubicBezTo>
                    <a:pt x="13855" y="20115"/>
                    <a:pt x="13858" y="20115"/>
                    <a:pt x="13872" y="20094"/>
                  </a:cubicBezTo>
                  <a:cubicBezTo>
                    <a:pt x="13895" y="20062"/>
                    <a:pt x="13883" y="20004"/>
                    <a:pt x="13872" y="19942"/>
                  </a:cubicBezTo>
                  <a:cubicBezTo>
                    <a:pt x="13858" y="19867"/>
                    <a:pt x="13840" y="19782"/>
                    <a:pt x="13875" y="19698"/>
                  </a:cubicBezTo>
                  <a:cubicBezTo>
                    <a:pt x="13970" y="19467"/>
                    <a:pt x="14285" y="19455"/>
                    <a:pt x="14437" y="19448"/>
                  </a:cubicBezTo>
                  <a:cubicBezTo>
                    <a:pt x="14630" y="19441"/>
                    <a:pt x="14825" y="19443"/>
                    <a:pt x="15011" y="19448"/>
                  </a:cubicBezTo>
                  <a:cubicBezTo>
                    <a:pt x="15143" y="19450"/>
                    <a:pt x="15272" y="19453"/>
                    <a:pt x="15404" y="19450"/>
                  </a:cubicBezTo>
                  <a:cubicBezTo>
                    <a:pt x="15568" y="19450"/>
                    <a:pt x="15663" y="19473"/>
                    <a:pt x="15769" y="19499"/>
                  </a:cubicBezTo>
                  <a:cubicBezTo>
                    <a:pt x="15800" y="19506"/>
                    <a:pt x="15832" y="19513"/>
                    <a:pt x="15869" y="19522"/>
                  </a:cubicBezTo>
                  <a:cubicBezTo>
                    <a:pt x="16036" y="19557"/>
                    <a:pt x="16176" y="19534"/>
                    <a:pt x="16354" y="19504"/>
                  </a:cubicBezTo>
                  <a:lnTo>
                    <a:pt x="16392" y="19497"/>
                  </a:lnTo>
                  <a:cubicBezTo>
                    <a:pt x="16676" y="19448"/>
                    <a:pt x="16965" y="19450"/>
                    <a:pt x="17244" y="19450"/>
                  </a:cubicBezTo>
                  <a:lnTo>
                    <a:pt x="17382" y="19450"/>
                  </a:lnTo>
                  <a:cubicBezTo>
                    <a:pt x="17422" y="19455"/>
                    <a:pt x="17476" y="19450"/>
                    <a:pt x="17522" y="19453"/>
                  </a:cubicBezTo>
                  <a:cubicBezTo>
                    <a:pt x="17844" y="19457"/>
                    <a:pt x="17961" y="19450"/>
                    <a:pt x="18019" y="19260"/>
                  </a:cubicBezTo>
                  <a:cubicBezTo>
                    <a:pt x="18033" y="19212"/>
                    <a:pt x="18033" y="19161"/>
                    <a:pt x="18033" y="19103"/>
                  </a:cubicBezTo>
                  <a:cubicBezTo>
                    <a:pt x="18033" y="19043"/>
                    <a:pt x="18033" y="18973"/>
                    <a:pt x="18053" y="18901"/>
                  </a:cubicBezTo>
                  <a:cubicBezTo>
                    <a:pt x="18070" y="18839"/>
                    <a:pt x="18113" y="18804"/>
                    <a:pt x="18142" y="18783"/>
                  </a:cubicBezTo>
                  <a:cubicBezTo>
                    <a:pt x="18159" y="18764"/>
                    <a:pt x="18154" y="18744"/>
                    <a:pt x="18151" y="18730"/>
                  </a:cubicBezTo>
                  <a:cubicBezTo>
                    <a:pt x="18142" y="18690"/>
                    <a:pt x="18128" y="18637"/>
                    <a:pt x="18151" y="18579"/>
                  </a:cubicBezTo>
                  <a:cubicBezTo>
                    <a:pt x="18185" y="18486"/>
                    <a:pt x="18260" y="18431"/>
                    <a:pt x="18320" y="18384"/>
                  </a:cubicBezTo>
                  <a:cubicBezTo>
                    <a:pt x="18346" y="18366"/>
                    <a:pt x="18372" y="18347"/>
                    <a:pt x="18392" y="18324"/>
                  </a:cubicBezTo>
                  <a:cubicBezTo>
                    <a:pt x="18495" y="18215"/>
                    <a:pt x="18590" y="18079"/>
                    <a:pt x="18667" y="17930"/>
                  </a:cubicBezTo>
                  <a:cubicBezTo>
                    <a:pt x="18816" y="17634"/>
                    <a:pt x="18716" y="17453"/>
                    <a:pt x="18415" y="17133"/>
                  </a:cubicBezTo>
                  <a:cubicBezTo>
                    <a:pt x="18331" y="17045"/>
                    <a:pt x="18311" y="16994"/>
                    <a:pt x="18294" y="16925"/>
                  </a:cubicBezTo>
                  <a:cubicBezTo>
                    <a:pt x="18288" y="16904"/>
                    <a:pt x="18280" y="16878"/>
                    <a:pt x="18268" y="16846"/>
                  </a:cubicBezTo>
                  <a:cubicBezTo>
                    <a:pt x="18248" y="16800"/>
                    <a:pt x="18211" y="16753"/>
                    <a:pt x="18174" y="16702"/>
                  </a:cubicBezTo>
                  <a:cubicBezTo>
                    <a:pt x="18122" y="16640"/>
                    <a:pt x="18070" y="16575"/>
                    <a:pt x="18044" y="16496"/>
                  </a:cubicBezTo>
                  <a:cubicBezTo>
                    <a:pt x="18022" y="16422"/>
                    <a:pt x="18022" y="16364"/>
                    <a:pt x="18024" y="16322"/>
                  </a:cubicBezTo>
                  <a:cubicBezTo>
                    <a:pt x="18007" y="16320"/>
                    <a:pt x="17987" y="16318"/>
                    <a:pt x="17961" y="16315"/>
                  </a:cubicBezTo>
                  <a:cubicBezTo>
                    <a:pt x="17907" y="16311"/>
                    <a:pt x="17855" y="16313"/>
                    <a:pt x="17803" y="16313"/>
                  </a:cubicBezTo>
                  <a:cubicBezTo>
                    <a:pt x="17720" y="16315"/>
                    <a:pt x="17623" y="16318"/>
                    <a:pt x="17519" y="16297"/>
                  </a:cubicBezTo>
                  <a:cubicBezTo>
                    <a:pt x="17100" y="16216"/>
                    <a:pt x="16618" y="15970"/>
                    <a:pt x="16549" y="15616"/>
                  </a:cubicBezTo>
                  <a:cubicBezTo>
                    <a:pt x="16503" y="15379"/>
                    <a:pt x="16529" y="15001"/>
                    <a:pt x="16673" y="14767"/>
                  </a:cubicBezTo>
                  <a:cubicBezTo>
                    <a:pt x="16802" y="14557"/>
                    <a:pt x="16902" y="14418"/>
                    <a:pt x="17017" y="14374"/>
                  </a:cubicBezTo>
                  <a:cubicBezTo>
                    <a:pt x="17172" y="14313"/>
                    <a:pt x="17324" y="14374"/>
                    <a:pt x="17433" y="14418"/>
                  </a:cubicBezTo>
                  <a:cubicBezTo>
                    <a:pt x="17473" y="14434"/>
                    <a:pt x="17542" y="14466"/>
                    <a:pt x="17560" y="14457"/>
                  </a:cubicBezTo>
                  <a:cubicBezTo>
                    <a:pt x="17574" y="14431"/>
                    <a:pt x="17562" y="14299"/>
                    <a:pt x="17554" y="14218"/>
                  </a:cubicBezTo>
                  <a:cubicBezTo>
                    <a:pt x="17537" y="14038"/>
                    <a:pt x="17516" y="13831"/>
                    <a:pt x="17657" y="13706"/>
                  </a:cubicBezTo>
                  <a:cubicBezTo>
                    <a:pt x="17947" y="13447"/>
                    <a:pt x="18260" y="13600"/>
                    <a:pt x="18489" y="13711"/>
                  </a:cubicBezTo>
                  <a:cubicBezTo>
                    <a:pt x="18555" y="13743"/>
                    <a:pt x="18621" y="13776"/>
                    <a:pt x="18687" y="13799"/>
                  </a:cubicBezTo>
                  <a:cubicBezTo>
                    <a:pt x="18684" y="13743"/>
                    <a:pt x="18679" y="13681"/>
                    <a:pt x="18673" y="13618"/>
                  </a:cubicBezTo>
                  <a:cubicBezTo>
                    <a:pt x="18647" y="13349"/>
                    <a:pt x="18618" y="13046"/>
                    <a:pt x="18857" y="12923"/>
                  </a:cubicBezTo>
                  <a:cubicBezTo>
                    <a:pt x="19080" y="12807"/>
                    <a:pt x="19362" y="12918"/>
                    <a:pt x="19471" y="12972"/>
                  </a:cubicBezTo>
                  <a:cubicBezTo>
                    <a:pt x="19502" y="12988"/>
                    <a:pt x="19534" y="13004"/>
                    <a:pt x="19565" y="13020"/>
                  </a:cubicBezTo>
                  <a:cubicBezTo>
                    <a:pt x="19669" y="13074"/>
                    <a:pt x="19755" y="13118"/>
                    <a:pt x="19861" y="13136"/>
                  </a:cubicBezTo>
                  <a:cubicBezTo>
                    <a:pt x="19858" y="13106"/>
                    <a:pt x="19852" y="13071"/>
                    <a:pt x="19850" y="13039"/>
                  </a:cubicBezTo>
                  <a:cubicBezTo>
                    <a:pt x="19832" y="12923"/>
                    <a:pt x="19818" y="12803"/>
                    <a:pt x="19870" y="12701"/>
                  </a:cubicBezTo>
                  <a:cubicBezTo>
                    <a:pt x="19918" y="12606"/>
                    <a:pt x="20045" y="12545"/>
                    <a:pt x="20217" y="12531"/>
                  </a:cubicBezTo>
                  <a:cubicBezTo>
                    <a:pt x="20334" y="12522"/>
                    <a:pt x="20487" y="12536"/>
                    <a:pt x="20598" y="12594"/>
                  </a:cubicBezTo>
                  <a:cubicBezTo>
                    <a:pt x="20630" y="12557"/>
                    <a:pt x="20653" y="12485"/>
                    <a:pt x="20673" y="12425"/>
                  </a:cubicBezTo>
                  <a:cubicBezTo>
                    <a:pt x="20690" y="12369"/>
                    <a:pt x="20708" y="12314"/>
                    <a:pt x="20736" y="12265"/>
                  </a:cubicBezTo>
                  <a:cubicBezTo>
                    <a:pt x="20848" y="12073"/>
                    <a:pt x="21058" y="11927"/>
                    <a:pt x="21279" y="11880"/>
                  </a:cubicBezTo>
                  <a:cubicBezTo>
                    <a:pt x="21333" y="11869"/>
                    <a:pt x="21393" y="11869"/>
                    <a:pt x="21454" y="11869"/>
                  </a:cubicBezTo>
                  <a:cubicBezTo>
                    <a:pt x="21497" y="11869"/>
                    <a:pt x="21574" y="11869"/>
                    <a:pt x="21594" y="11859"/>
                  </a:cubicBezTo>
                  <a:cubicBezTo>
                    <a:pt x="21600" y="11843"/>
                    <a:pt x="21589" y="11758"/>
                    <a:pt x="21586" y="11716"/>
                  </a:cubicBezTo>
                  <a:cubicBezTo>
                    <a:pt x="21583" y="11683"/>
                    <a:pt x="21580" y="11656"/>
                    <a:pt x="21577" y="11632"/>
                  </a:cubicBezTo>
                  <a:cubicBezTo>
                    <a:pt x="21577" y="11549"/>
                    <a:pt x="21577" y="11466"/>
                    <a:pt x="21580" y="11382"/>
                  </a:cubicBezTo>
                  <a:cubicBezTo>
                    <a:pt x="21583" y="11266"/>
                    <a:pt x="21586" y="11148"/>
                    <a:pt x="21580" y="11032"/>
                  </a:cubicBezTo>
                  <a:cubicBezTo>
                    <a:pt x="21574" y="10916"/>
                    <a:pt x="21505" y="10810"/>
                    <a:pt x="21434" y="10694"/>
                  </a:cubicBezTo>
                  <a:cubicBezTo>
                    <a:pt x="21405" y="10648"/>
                    <a:pt x="21376" y="10604"/>
                    <a:pt x="21350" y="10557"/>
                  </a:cubicBezTo>
                  <a:lnTo>
                    <a:pt x="21316" y="10497"/>
                  </a:lnTo>
                  <a:cubicBezTo>
                    <a:pt x="21267" y="10411"/>
                    <a:pt x="21210" y="10314"/>
                    <a:pt x="21195" y="10224"/>
                  </a:cubicBezTo>
                  <a:cubicBezTo>
                    <a:pt x="21178" y="10217"/>
                    <a:pt x="21164" y="10212"/>
                    <a:pt x="21144" y="10205"/>
                  </a:cubicBezTo>
                  <a:cubicBezTo>
                    <a:pt x="21109" y="10196"/>
                    <a:pt x="21075" y="10198"/>
                    <a:pt x="21023" y="10200"/>
                  </a:cubicBezTo>
                  <a:cubicBezTo>
                    <a:pt x="20972" y="10205"/>
                    <a:pt x="20906" y="10210"/>
                    <a:pt x="20831" y="10196"/>
                  </a:cubicBezTo>
                  <a:cubicBezTo>
                    <a:pt x="20753" y="10182"/>
                    <a:pt x="20699" y="10149"/>
                    <a:pt x="20653" y="10124"/>
                  </a:cubicBezTo>
                  <a:cubicBezTo>
                    <a:pt x="20633" y="10112"/>
                    <a:pt x="20616" y="10101"/>
                    <a:pt x="20593" y="10094"/>
                  </a:cubicBezTo>
                  <a:cubicBezTo>
                    <a:pt x="20550" y="10078"/>
                    <a:pt x="20521" y="10071"/>
                    <a:pt x="20498" y="10066"/>
                  </a:cubicBezTo>
                  <a:cubicBezTo>
                    <a:pt x="20429" y="10050"/>
                    <a:pt x="20378" y="10034"/>
                    <a:pt x="20277" y="9962"/>
                  </a:cubicBezTo>
                  <a:cubicBezTo>
                    <a:pt x="20205" y="9911"/>
                    <a:pt x="20145" y="9874"/>
                    <a:pt x="20062" y="9839"/>
                  </a:cubicBezTo>
                  <a:cubicBezTo>
                    <a:pt x="19824" y="9744"/>
                    <a:pt x="19554" y="9760"/>
                    <a:pt x="19267" y="9779"/>
                  </a:cubicBezTo>
                  <a:cubicBezTo>
                    <a:pt x="19009" y="9795"/>
                    <a:pt x="18745" y="9811"/>
                    <a:pt x="18486" y="9746"/>
                  </a:cubicBezTo>
                  <a:lnTo>
                    <a:pt x="18406" y="9725"/>
                  </a:lnTo>
                  <a:lnTo>
                    <a:pt x="18389" y="9658"/>
                  </a:lnTo>
                  <a:cubicBezTo>
                    <a:pt x="18352" y="9512"/>
                    <a:pt x="18360" y="9350"/>
                    <a:pt x="18369" y="9206"/>
                  </a:cubicBezTo>
                  <a:lnTo>
                    <a:pt x="18372" y="9130"/>
                  </a:lnTo>
                  <a:cubicBezTo>
                    <a:pt x="18377" y="8977"/>
                    <a:pt x="18395" y="8917"/>
                    <a:pt x="18501" y="8787"/>
                  </a:cubicBezTo>
                  <a:cubicBezTo>
                    <a:pt x="18524" y="8757"/>
                    <a:pt x="18552" y="8731"/>
                    <a:pt x="18578" y="8706"/>
                  </a:cubicBezTo>
                  <a:cubicBezTo>
                    <a:pt x="18613" y="8673"/>
                    <a:pt x="18639" y="8650"/>
                    <a:pt x="18656" y="8616"/>
                  </a:cubicBezTo>
                  <a:cubicBezTo>
                    <a:pt x="18707" y="8514"/>
                    <a:pt x="18733" y="8307"/>
                    <a:pt x="18702" y="8266"/>
                  </a:cubicBezTo>
                  <a:cubicBezTo>
                    <a:pt x="18664" y="8233"/>
                    <a:pt x="18455" y="8224"/>
                    <a:pt x="18386" y="8222"/>
                  </a:cubicBezTo>
                  <a:cubicBezTo>
                    <a:pt x="18349" y="8219"/>
                    <a:pt x="18314" y="8219"/>
                    <a:pt x="18288" y="8217"/>
                  </a:cubicBezTo>
                  <a:cubicBezTo>
                    <a:pt x="18214" y="8210"/>
                    <a:pt x="17987" y="8192"/>
                    <a:pt x="17904" y="8055"/>
                  </a:cubicBezTo>
                  <a:cubicBezTo>
                    <a:pt x="17818" y="7916"/>
                    <a:pt x="17930" y="7767"/>
                    <a:pt x="18036" y="7622"/>
                  </a:cubicBezTo>
                  <a:cubicBezTo>
                    <a:pt x="18067" y="7578"/>
                    <a:pt x="18102" y="7533"/>
                    <a:pt x="18125" y="7492"/>
                  </a:cubicBezTo>
                  <a:cubicBezTo>
                    <a:pt x="18185" y="7392"/>
                    <a:pt x="18197" y="7204"/>
                    <a:pt x="18151" y="7105"/>
                  </a:cubicBezTo>
                  <a:cubicBezTo>
                    <a:pt x="18139" y="7079"/>
                    <a:pt x="18090" y="7038"/>
                    <a:pt x="18053" y="7003"/>
                  </a:cubicBezTo>
                  <a:cubicBezTo>
                    <a:pt x="18007" y="6963"/>
                    <a:pt x="17964" y="6924"/>
                    <a:pt x="17935" y="6885"/>
                  </a:cubicBezTo>
                  <a:cubicBezTo>
                    <a:pt x="17918" y="6859"/>
                    <a:pt x="17898" y="6824"/>
                    <a:pt x="17881" y="6787"/>
                  </a:cubicBezTo>
                  <a:cubicBezTo>
                    <a:pt x="17869" y="6767"/>
                    <a:pt x="17852" y="6729"/>
                    <a:pt x="17844" y="6720"/>
                  </a:cubicBezTo>
                  <a:cubicBezTo>
                    <a:pt x="17812" y="6683"/>
                    <a:pt x="17780" y="6653"/>
                    <a:pt x="17752" y="6623"/>
                  </a:cubicBezTo>
                  <a:cubicBezTo>
                    <a:pt x="17683" y="6551"/>
                    <a:pt x="17617" y="6486"/>
                    <a:pt x="17551" y="6384"/>
                  </a:cubicBezTo>
                  <a:cubicBezTo>
                    <a:pt x="17502" y="6310"/>
                    <a:pt x="17491" y="6298"/>
                    <a:pt x="17410" y="6227"/>
                  </a:cubicBezTo>
                  <a:cubicBezTo>
                    <a:pt x="17399" y="6215"/>
                    <a:pt x="17384" y="6206"/>
                    <a:pt x="17367" y="6192"/>
                  </a:cubicBezTo>
                  <a:cubicBezTo>
                    <a:pt x="17318" y="6155"/>
                    <a:pt x="17264" y="6111"/>
                    <a:pt x="17235" y="6060"/>
                  </a:cubicBezTo>
                  <a:cubicBezTo>
                    <a:pt x="17201" y="5997"/>
                    <a:pt x="17184" y="5944"/>
                    <a:pt x="17172" y="5900"/>
                  </a:cubicBezTo>
                  <a:cubicBezTo>
                    <a:pt x="17149" y="5819"/>
                    <a:pt x="17146" y="5814"/>
                    <a:pt x="17003" y="5796"/>
                  </a:cubicBezTo>
                  <a:cubicBezTo>
                    <a:pt x="16822" y="5772"/>
                    <a:pt x="16722" y="5793"/>
                    <a:pt x="16621" y="5874"/>
                  </a:cubicBezTo>
                  <a:cubicBezTo>
                    <a:pt x="16561" y="5925"/>
                    <a:pt x="16549" y="5956"/>
                    <a:pt x="16529" y="6016"/>
                  </a:cubicBezTo>
                  <a:cubicBezTo>
                    <a:pt x="16515" y="6060"/>
                    <a:pt x="16501" y="6108"/>
                    <a:pt x="16466" y="6166"/>
                  </a:cubicBezTo>
                  <a:cubicBezTo>
                    <a:pt x="16320" y="6421"/>
                    <a:pt x="16041" y="6414"/>
                    <a:pt x="15818" y="6407"/>
                  </a:cubicBezTo>
                  <a:lnTo>
                    <a:pt x="15717" y="6405"/>
                  </a:lnTo>
                  <a:cubicBezTo>
                    <a:pt x="15668" y="6405"/>
                    <a:pt x="15620" y="6405"/>
                    <a:pt x="15571" y="6405"/>
                  </a:cubicBezTo>
                  <a:cubicBezTo>
                    <a:pt x="15330" y="6410"/>
                    <a:pt x="15080" y="6412"/>
                    <a:pt x="14833" y="6275"/>
                  </a:cubicBezTo>
                  <a:cubicBezTo>
                    <a:pt x="14770" y="6241"/>
                    <a:pt x="14701" y="6180"/>
                    <a:pt x="14630" y="6118"/>
                  </a:cubicBezTo>
                  <a:cubicBezTo>
                    <a:pt x="14615" y="6106"/>
                    <a:pt x="14598" y="6090"/>
                    <a:pt x="14581" y="6076"/>
                  </a:cubicBezTo>
                  <a:cubicBezTo>
                    <a:pt x="14561" y="6238"/>
                    <a:pt x="14509" y="6373"/>
                    <a:pt x="14162" y="6407"/>
                  </a:cubicBezTo>
                  <a:cubicBezTo>
                    <a:pt x="13700" y="6454"/>
                    <a:pt x="13335" y="6389"/>
                    <a:pt x="13048" y="6208"/>
                  </a:cubicBezTo>
                  <a:cubicBezTo>
                    <a:pt x="12942" y="6141"/>
                    <a:pt x="12876" y="6067"/>
                    <a:pt x="12819" y="6000"/>
                  </a:cubicBezTo>
                  <a:cubicBezTo>
                    <a:pt x="12759" y="5932"/>
                    <a:pt x="12707" y="5874"/>
                    <a:pt x="12618" y="5823"/>
                  </a:cubicBezTo>
                  <a:cubicBezTo>
                    <a:pt x="12446" y="5726"/>
                    <a:pt x="12305" y="5698"/>
                    <a:pt x="12124" y="5664"/>
                  </a:cubicBezTo>
                  <a:cubicBezTo>
                    <a:pt x="12047" y="5650"/>
                    <a:pt x="11964" y="5633"/>
                    <a:pt x="11872" y="5610"/>
                  </a:cubicBezTo>
                  <a:lnTo>
                    <a:pt x="11794" y="5592"/>
                  </a:lnTo>
                  <a:lnTo>
                    <a:pt x="11774" y="5529"/>
                  </a:lnTo>
                  <a:cubicBezTo>
                    <a:pt x="11728" y="5383"/>
                    <a:pt x="11743" y="5235"/>
                    <a:pt x="11757" y="5094"/>
                  </a:cubicBezTo>
                  <a:cubicBezTo>
                    <a:pt x="11769" y="4987"/>
                    <a:pt x="11777" y="4887"/>
                    <a:pt x="11763" y="4797"/>
                  </a:cubicBezTo>
                  <a:cubicBezTo>
                    <a:pt x="11751" y="4730"/>
                    <a:pt x="11728" y="4660"/>
                    <a:pt x="11703" y="4591"/>
                  </a:cubicBezTo>
                  <a:cubicBezTo>
                    <a:pt x="11648" y="4431"/>
                    <a:pt x="11588" y="4250"/>
                    <a:pt x="11648" y="4060"/>
                  </a:cubicBezTo>
                  <a:cubicBezTo>
                    <a:pt x="11694" y="3916"/>
                    <a:pt x="11789" y="3868"/>
                    <a:pt x="11889" y="3817"/>
                  </a:cubicBezTo>
                  <a:lnTo>
                    <a:pt x="11949" y="3784"/>
                  </a:lnTo>
                  <a:cubicBezTo>
                    <a:pt x="11992" y="3761"/>
                    <a:pt x="12035" y="3729"/>
                    <a:pt x="12081" y="3696"/>
                  </a:cubicBezTo>
                  <a:cubicBezTo>
                    <a:pt x="12167" y="3636"/>
                    <a:pt x="12262" y="3567"/>
                    <a:pt x="12374" y="3530"/>
                  </a:cubicBezTo>
                  <a:cubicBezTo>
                    <a:pt x="12469" y="3497"/>
                    <a:pt x="12561" y="3483"/>
                    <a:pt x="12649" y="3467"/>
                  </a:cubicBezTo>
                  <a:cubicBezTo>
                    <a:pt x="12741" y="3453"/>
                    <a:pt x="12827" y="3437"/>
                    <a:pt x="12908" y="3407"/>
                  </a:cubicBezTo>
                  <a:cubicBezTo>
                    <a:pt x="12948" y="3390"/>
                    <a:pt x="12988" y="3377"/>
                    <a:pt x="13031" y="3360"/>
                  </a:cubicBezTo>
                  <a:cubicBezTo>
                    <a:pt x="13149" y="3319"/>
                    <a:pt x="13269" y="3275"/>
                    <a:pt x="13344" y="3221"/>
                  </a:cubicBezTo>
                  <a:cubicBezTo>
                    <a:pt x="13548" y="3075"/>
                    <a:pt x="13662" y="2992"/>
                    <a:pt x="13921" y="2899"/>
                  </a:cubicBezTo>
                  <a:cubicBezTo>
                    <a:pt x="13952" y="2888"/>
                    <a:pt x="13981" y="2878"/>
                    <a:pt x="14007" y="2871"/>
                  </a:cubicBezTo>
                  <a:cubicBezTo>
                    <a:pt x="14099" y="2841"/>
                    <a:pt x="14099" y="2841"/>
                    <a:pt x="14113" y="2779"/>
                  </a:cubicBezTo>
                  <a:cubicBezTo>
                    <a:pt x="14130" y="2719"/>
                    <a:pt x="14122" y="2628"/>
                    <a:pt x="14113" y="2547"/>
                  </a:cubicBezTo>
                  <a:cubicBezTo>
                    <a:pt x="14110" y="2498"/>
                    <a:pt x="14104" y="2454"/>
                    <a:pt x="14104" y="2413"/>
                  </a:cubicBezTo>
                  <a:cubicBezTo>
                    <a:pt x="14102" y="2012"/>
                    <a:pt x="14328" y="1780"/>
                    <a:pt x="14627" y="1560"/>
                  </a:cubicBezTo>
                  <a:cubicBezTo>
                    <a:pt x="14546" y="1560"/>
                    <a:pt x="14463" y="1567"/>
                    <a:pt x="14380" y="1572"/>
                  </a:cubicBezTo>
                  <a:cubicBezTo>
                    <a:pt x="14199" y="1583"/>
                    <a:pt x="14013" y="1592"/>
                    <a:pt x="13832" y="1562"/>
                  </a:cubicBezTo>
                  <a:cubicBezTo>
                    <a:pt x="13817" y="1560"/>
                    <a:pt x="13803" y="1560"/>
                    <a:pt x="13789" y="1555"/>
                  </a:cubicBezTo>
                  <a:cubicBezTo>
                    <a:pt x="13697" y="1537"/>
                    <a:pt x="13605" y="1511"/>
                    <a:pt x="13513" y="1486"/>
                  </a:cubicBezTo>
                  <a:cubicBezTo>
                    <a:pt x="13487" y="1479"/>
                    <a:pt x="13464" y="1472"/>
                    <a:pt x="13439" y="1465"/>
                  </a:cubicBezTo>
                  <a:cubicBezTo>
                    <a:pt x="13361" y="1444"/>
                    <a:pt x="13284" y="1423"/>
                    <a:pt x="13206" y="1409"/>
                  </a:cubicBezTo>
                  <a:cubicBezTo>
                    <a:pt x="13166" y="1402"/>
                    <a:pt x="13089" y="1409"/>
                    <a:pt x="13020" y="1414"/>
                  </a:cubicBezTo>
                  <a:cubicBezTo>
                    <a:pt x="12873" y="1426"/>
                    <a:pt x="12707" y="1440"/>
                    <a:pt x="12586" y="1370"/>
                  </a:cubicBezTo>
                  <a:cubicBezTo>
                    <a:pt x="12322" y="1217"/>
                    <a:pt x="12360" y="809"/>
                    <a:pt x="12385" y="513"/>
                  </a:cubicBezTo>
                  <a:cubicBezTo>
                    <a:pt x="12391" y="445"/>
                    <a:pt x="12397" y="388"/>
                    <a:pt x="12397" y="344"/>
                  </a:cubicBezTo>
                  <a:cubicBezTo>
                    <a:pt x="12397" y="306"/>
                    <a:pt x="12403" y="265"/>
                    <a:pt x="12406" y="223"/>
                  </a:cubicBezTo>
                  <a:cubicBezTo>
                    <a:pt x="12414" y="140"/>
                    <a:pt x="12426" y="26"/>
                    <a:pt x="12380" y="8"/>
                  </a:cubicBezTo>
                  <a:cubicBezTo>
                    <a:pt x="12334" y="-11"/>
                    <a:pt x="12291" y="8"/>
                    <a:pt x="12190" y="52"/>
                  </a:cubicBezTo>
                  <a:cubicBezTo>
                    <a:pt x="12144" y="72"/>
                    <a:pt x="12093" y="96"/>
                    <a:pt x="12038" y="109"/>
                  </a:cubicBezTo>
                  <a:lnTo>
                    <a:pt x="11992" y="260"/>
                  </a:lnTo>
                  <a:lnTo>
                    <a:pt x="11886" y="265"/>
                  </a:lnTo>
                  <a:cubicBezTo>
                    <a:pt x="11820" y="267"/>
                    <a:pt x="11771" y="288"/>
                    <a:pt x="11711" y="311"/>
                  </a:cubicBezTo>
                  <a:cubicBezTo>
                    <a:pt x="11608" y="350"/>
                    <a:pt x="11482" y="401"/>
                    <a:pt x="11281" y="369"/>
                  </a:cubicBezTo>
                  <a:cubicBezTo>
                    <a:pt x="11111" y="341"/>
                    <a:pt x="11022" y="258"/>
                    <a:pt x="10951" y="193"/>
                  </a:cubicBezTo>
                  <a:cubicBezTo>
                    <a:pt x="10893" y="140"/>
                    <a:pt x="10859" y="109"/>
                    <a:pt x="10804" y="100"/>
                  </a:cubicBezTo>
                  <a:cubicBezTo>
                    <a:pt x="10764" y="93"/>
                    <a:pt x="10733" y="100"/>
                    <a:pt x="10701" y="121"/>
                  </a:cubicBezTo>
                  <a:cubicBezTo>
                    <a:pt x="10537" y="223"/>
                    <a:pt x="10451" y="575"/>
                    <a:pt x="10443" y="733"/>
                  </a:cubicBezTo>
                  <a:cubicBezTo>
                    <a:pt x="10440" y="814"/>
                    <a:pt x="10417" y="872"/>
                    <a:pt x="10400" y="927"/>
                  </a:cubicBezTo>
                  <a:lnTo>
                    <a:pt x="10385" y="971"/>
                  </a:lnTo>
                  <a:cubicBezTo>
                    <a:pt x="10374" y="1009"/>
                    <a:pt x="10368" y="1050"/>
                    <a:pt x="10362" y="1094"/>
                  </a:cubicBezTo>
                  <a:cubicBezTo>
                    <a:pt x="10357" y="1138"/>
                    <a:pt x="10351" y="1185"/>
                    <a:pt x="10339" y="1231"/>
                  </a:cubicBezTo>
                  <a:cubicBezTo>
                    <a:pt x="10285" y="1440"/>
                    <a:pt x="10124" y="1525"/>
                    <a:pt x="9958" y="1588"/>
                  </a:cubicBezTo>
                  <a:cubicBezTo>
                    <a:pt x="9711" y="1680"/>
                    <a:pt x="9447" y="1667"/>
                    <a:pt x="9192" y="1655"/>
                  </a:cubicBezTo>
                  <a:cubicBezTo>
                    <a:pt x="9031" y="1648"/>
                    <a:pt x="8879" y="1641"/>
                    <a:pt x="8738" y="1657"/>
                  </a:cubicBezTo>
                  <a:cubicBezTo>
                    <a:pt x="8707" y="1764"/>
                    <a:pt x="8638" y="1854"/>
                    <a:pt x="8529" y="1919"/>
                  </a:cubicBezTo>
                  <a:cubicBezTo>
                    <a:pt x="8354" y="2026"/>
                    <a:pt x="8084" y="2060"/>
                    <a:pt x="7808" y="2010"/>
                  </a:cubicBezTo>
                  <a:cubicBezTo>
                    <a:pt x="7633" y="1977"/>
                    <a:pt x="7484" y="1894"/>
                    <a:pt x="7341" y="1813"/>
                  </a:cubicBezTo>
                  <a:cubicBezTo>
                    <a:pt x="7237" y="1755"/>
                    <a:pt x="7143" y="1699"/>
                    <a:pt x="7048" y="1671"/>
                  </a:cubicBezTo>
                  <a:cubicBezTo>
                    <a:pt x="6902" y="1627"/>
                    <a:pt x="6672" y="1641"/>
                    <a:pt x="6468" y="1653"/>
                  </a:cubicBezTo>
                  <a:cubicBezTo>
                    <a:pt x="6385" y="1657"/>
                    <a:pt x="6308" y="1662"/>
                    <a:pt x="6233" y="1664"/>
                  </a:cubicBezTo>
                  <a:cubicBezTo>
                    <a:pt x="6239" y="1729"/>
                    <a:pt x="6250" y="1789"/>
                    <a:pt x="6267" y="1840"/>
                  </a:cubicBezTo>
                  <a:cubicBezTo>
                    <a:pt x="6336" y="2033"/>
                    <a:pt x="6285" y="2118"/>
                    <a:pt x="6095" y="2232"/>
                  </a:cubicBezTo>
                  <a:cubicBezTo>
                    <a:pt x="5871" y="2366"/>
                    <a:pt x="5702" y="2107"/>
                    <a:pt x="5524" y="2183"/>
                  </a:cubicBezTo>
                  <a:cubicBezTo>
                    <a:pt x="5197" y="2325"/>
                    <a:pt x="5518" y="2830"/>
                    <a:pt x="4999" y="2471"/>
                  </a:cubicBezTo>
                  <a:cubicBezTo>
                    <a:pt x="4787" y="2325"/>
                    <a:pt x="3995" y="2939"/>
                    <a:pt x="4606" y="2953"/>
                  </a:cubicBezTo>
                  <a:cubicBezTo>
                    <a:pt x="4987" y="2962"/>
                    <a:pt x="5203" y="3277"/>
                    <a:pt x="5524" y="3384"/>
                  </a:cubicBezTo>
                  <a:cubicBezTo>
                    <a:pt x="5424" y="3416"/>
                    <a:pt x="4887" y="3502"/>
                    <a:pt x="4887" y="3599"/>
                  </a:cubicBezTo>
                  <a:cubicBezTo>
                    <a:pt x="4887" y="3738"/>
                    <a:pt x="5140" y="3930"/>
                    <a:pt x="5097" y="4028"/>
                  </a:cubicBezTo>
                  <a:cubicBezTo>
                    <a:pt x="4999" y="4239"/>
                    <a:pt x="4643" y="3861"/>
                    <a:pt x="4715" y="3847"/>
                  </a:cubicBezTo>
                  <a:cubicBezTo>
                    <a:pt x="4571" y="3877"/>
                    <a:pt x="4307" y="4062"/>
                    <a:pt x="4187" y="3900"/>
                  </a:cubicBezTo>
                  <a:cubicBezTo>
                    <a:pt x="4167" y="3870"/>
                    <a:pt x="4127" y="3613"/>
                    <a:pt x="4147" y="3615"/>
                  </a:cubicBezTo>
                  <a:cubicBezTo>
                    <a:pt x="3693" y="3562"/>
                    <a:pt x="3533" y="4072"/>
                    <a:pt x="3157" y="4151"/>
                  </a:cubicBezTo>
                  <a:cubicBezTo>
                    <a:pt x="2677" y="4250"/>
                    <a:pt x="2568" y="3921"/>
                    <a:pt x="2201" y="3750"/>
                  </a:cubicBezTo>
                  <a:cubicBezTo>
                    <a:pt x="1994" y="3652"/>
                    <a:pt x="1314" y="3815"/>
                    <a:pt x="1042" y="3815"/>
                  </a:cubicBezTo>
                  <a:cubicBezTo>
                    <a:pt x="683" y="3815"/>
                    <a:pt x="324" y="3967"/>
                    <a:pt x="0" y="4072"/>
                  </a:cubicBezTo>
                  <a:cubicBezTo>
                    <a:pt x="204" y="4208"/>
                    <a:pt x="525" y="4389"/>
                    <a:pt x="637" y="4586"/>
                  </a:cubicBezTo>
                  <a:cubicBezTo>
                    <a:pt x="740" y="4762"/>
                    <a:pt x="915" y="4818"/>
                    <a:pt x="1047" y="4961"/>
                  </a:cubicBezTo>
                  <a:cubicBezTo>
                    <a:pt x="1148" y="5070"/>
                    <a:pt x="979" y="5307"/>
                    <a:pt x="1065" y="5446"/>
                  </a:cubicBezTo>
                  <a:cubicBezTo>
                    <a:pt x="1191" y="5647"/>
                    <a:pt x="1217" y="5932"/>
                    <a:pt x="1317" y="6150"/>
                  </a:cubicBezTo>
                  <a:cubicBezTo>
                    <a:pt x="1484" y="6512"/>
                    <a:pt x="1125" y="6743"/>
                    <a:pt x="1507" y="7017"/>
                  </a:cubicBezTo>
                  <a:cubicBezTo>
                    <a:pt x="1713" y="7165"/>
                    <a:pt x="1469" y="7761"/>
                    <a:pt x="1383" y="7934"/>
                  </a:cubicBezTo>
                  <a:cubicBezTo>
                    <a:pt x="1257" y="8189"/>
                    <a:pt x="1108" y="8379"/>
                    <a:pt x="958" y="8620"/>
                  </a:cubicBezTo>
                  <a:cubicBezTo>
                    <a:pt x="910" y="8701"/>
                    <a:pt x="703" y="9084"/>
                    <a:pt x="958" y="9220"/>
                  </a:cubicBezTo>
                  <a:cubicBezTo>
                    <a:pt x="1125" y="9308"/>
                    <a:pt x="1604" y="9037"/>
                    <a:pt x="1676" y="8910"/>
                  </a:cubicBezTo>
                  <a:cubicBezTo>
                    <a:pt x="1707" y="8854"/>
                    <a:pt x="1636" y="8523"/>
                    <a:pt x="1667" y="8516"/>
                  </a:cubicBezTo>
                  <a:cubicBezTo>
                    <a:pt x="1845" y="8483"/>
                    <a:pt x="2141" y="8623"/>
                    <a:pt x="2296" y="8687"/>
                  </a:cubicBezTo>
                  <a:cubicBezTo>
                    <a:pt x="2617" y="8819"/>
                    <a:pt x="2666" y="8412"/>
                    <a:pt x="2895" y="8453"/>
                  </a:cubicBezTo>
                  <a:cubicBezTo>
                    <a:pt x="3197" y="8507"/>
                    <a:pt x="3498" y="8562"/>
                    <a:pt x="3799" y="8616"/>
                  </a:cubicBezTo>
                  <a:cubicBezTo>
                    <a:pt x="4061" y="8662"/>
                    <a:pt x="4494" y="8263"/>
                    <a:pt x="4709" y="8159"/>
                  </a:cubicBezTo>
                  <a:cubicBezTo>
                    <a:pt x="5005" y="8020"/>
                    <a:pt x="5378" y="7951"/>
                    <a:pt x="5711" y="7890"/>
                  </a:cubicBezTo>
                  <a:cubicBezTo>
                    <a:pt x="6026" y="7825"/>
                    <a:pt x="6494" y="8011"/>
                    <a:pt x="6305" y="76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FB6E836-D7BC-4732-AB2B-B442655145E3}"/>
                </a:ext>
              </a:extLst>
            </p:cNvPr>
            <p:cNvSpPr/>
            <p:nvPr/>
          </p:nvSpPr>
          <p:spPr>
            <a:xfrm>
              <a:off x="5837576" y="548632"/>
              <a:ext cx="968800" cy="61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5837" y="435"/>
                  </a:moveTo>
                  <a:cubicBezTo>
                    <a:pt x="15656" y="870"/>
                    <a:pt x="15073" y="420"/>
                    <a:pt x="14837" y="241"/>
                  </a:cubicBezTo>
                  <a:cubicBezTo>
                    <a:pt x="14749" y="174"/>
                    <a:pt x="14691" y="92"/>
                    <a:pt x="14649" y="0"/>
                  </a:cubicBezTo>
                  <a:cubicBezTo>
                    <a:pt x="14572" y="107"/>
                    <a:pt x="14491" y="210"/>
                    <a:pt x="14410" y="307"/>
                  </a:cubicBezTo>
                  <a:cubicBezTo>
                    <a:pt x="14348" y="384"/>
                    <a:pt x="14287" y="461"/>
                    <a:pt x="14225" y="537"/>
                  </a:cubicBezTo>
                  <a:cubicBezTo>
                    <a:pt x="14086" y="717"/>
                    <a:pt x="13950" y="850"/>
                    <a:pt x="13834" y="952"/>
                  </a:cubicBezTo>
                  <a:lnTo>
                    <a:pt x="13801" y="973"/>
                  </a:lnTo>
                  <a:cubicBezTo>
                    <a:pt x="13759" y="993"/>
                    <a:pt x="13720" y="1019"/>
                    <a:pt x="13682" y="1060"/>
                  </a:cubicBezTo>
                  <a:cubicBezTo>
                    <a:pt x="13678" y="1095"/>
                    <a:pt x="13675" y="1131"/>
                    <a:pt x="13672" y="1167"/>
                  </a:cubicBezTo>
                  <a:lnTo>
                    <a:pt x="13665" y="1244"/>
                  </a:lnTo>
                  <a:lnTo>
                    <a:pt x="13633" y="1300"/>
                  </a:lnTo>
                  <a:cubicBezTo>
                    <a:pt x="13487" y="1556"/>
                    <a:pt x="13277" y="1648"/>
                    <a:pt x="13096" y="1730"/>
                  </a:cubicBezTo>
                  <a:cubicBezTo>
                    <a:pt x="12960" y="1791"/>
                    <a:pt x="12831" y="1848"/>
                    <a:pt x="12746" y="1960"/>
                  </a:cubicBezTo>
                  <a:cubicBezTo>
                    <a:pt x="12733" y="1981"/>
                    <a:pt x="12714" y="2032"/>
                    <a:pt x="12698" y="2078"/>
                  </a:cubicBezTo>
                  <a:cubicBezTo>
                    <a:pt x="12659" y="2180"/>
                    <a:pt x="12614" y="2308"/>
                    <a:pt x="12523" y="2390"/>
                  </a:cubicBezTo>
                  <a:cubicBezTo>
                    <a:pt x="12394" y="2503"/>
                    <a:pt x="12238" y="2482"/>
                    <a:pt x="12112" y="2467"/>
                  </a:cubicBezTo>
                  <a:cubicBezTo>
                    <a:pt x="12077" y="2462"/>
                    <a:pt x="12044" y="2457"/>
                    <a:pt x="12015" y="2457"/>
                  </a:cubicBezTo>
                  <a:cubicBezTo>
                    <a:pt x="11957" y="2457"/>
                    <a:pt x="11899" y="2452"/>
                    <a:pt x="11840" y="2447"/>
                  </a:cubicBezTo>
                  <a:cubicBezTo>
                    <a:pt x="11646" y="2436"/>
                    <a:pt x="11446" y="2426"/>
                    <a:pt x="11274" y="2493"/>
                  </a:cubicBezTo>
                  <a:cubicBezTo>
                    <a:pt x="11167" y="2534"/>
                    <a:pt x="11090" y="2585"/>
                    <a:pt x="11002" y="2646"/>
                  </a:cubicBezTo>
                  <a:cubicBezTo>
                    <a:pt x="10857" y="2744"/>
                    <a:pt x="10705" y="2841"/>
                    <a:pt x="10462" y="2841"/>
                  </a:cubicBezTo>
                  <a:cubicBezTo>
                    <a:pt x="10371" y="2841"/>
                    <a:pt x="10277" y="2831"/>
                    <a:pt x="10180" y="2825"/>
                  </a:cubicBezTo>
                  <a:cubicBezTo>
                    <a:pt x="9734" y="2795"/>
                    <a:pt x="9271" y="2764"/>
                    <a:pt x="8960" y="3204"/>
                  </a:cubicBezTo>
                  <a:cubicBezTo>
                    <a:pt x="8902" y="3291"/>
                    <a:pt x="8870" y="3404"/>
                    <a:pt x="8834" y="3537"/>
                  </a:cubicBezTo>
                  <a:cubicBezTo>
                    <a:pt x="8805" y="3639"/>
                    <a:pt x="8773" y="3757"/>
                    <a:pt x="8724" y="3875"/>
                  </a:cubicBezTo>
                  <a:cubicBezTo>
                    <a:pt x="8498" y="4397"/>
                    <a:pt x="8135" y="4515"/>
                    <a:pt x="7779" y="4192"/>
                  </a:cubicBezTo>
                  <a:cubicBezTo>
                    <a:pt x="7711" y="4131"/>
                    <a:pt x="7653" y="4064"/>
                    <a:pt x="7598" y="3998"/>
                  </a:cubicBezTo>
                  <a:cubicBezTo>
                    <a:pt x="7472" y="3849"/>
                    <a:pt x="7397" y="3767"/>
                    <a:pt x="7274" y="3788"/>
                  </a:cubicBezTo>
                  <a:cubicBezTo>
                    <a:pt x="7155" y="3803"/>
                    <a:pt x="7096" y="3859"/>
                    <a:pt x="7061" y="4330"/>
                  </a:cubicBezTo>
                  <a:lnTo>
                    <a:pt x="7045" y="4576"/>
                  </a:lnTo>
                  <a:cubicBezTo>
                    <a:pt x="7025" y="4893"/>
                    <a:pt x="7003" y="5221"/>
                    <a:pt x="6941" y="5533"/>
                  </a:cubicBezTo>
                  <a:cubicBezTo>
                    <a:pt x="6918" y="5646"/>
                    <a:pt x="6889" y="5728"/>
                    <a:pt x="6867" y="5794"/>
                  </a:cubicBezTo>
                  <a:cubicBezTo>
                    <a:pt x="6844" y="5861"/>
                    <a:pt x="6828" y="5907"/>
                    <a:pt x="6815" y="5973"/>
                  </a:cubicBezTo>
                  <a:cubicBezTo>
                    <a:pt x="6805" y="6035"/>
                    <a:pt x="6808" y="6111"/>
                    <a:pt x="6815" y="6204"/>
                  </a:cubicBezTo>
                  <a:cubicBezTo>
                    <a:pt x="6821" y="6332"/>
                    <a:pt x="6828" y="6470"/>
                    <a:pt x="6802" y="6628"/>
                  </a:cubicBezTo>
                  <a:lnTo>
                    <a:pt x="6770" y="6813"/>
                  </a:lnTo>
                  <a:lnTo>
                    <a:pt x="6650" y="6818"/>
                  </a:lnTo>
                  <a:cubicBezTo>
                    <a:pt x="6475" y="6828"/>
                    <a:pt x="6362" y="6889"/>
                    <a:pt x="6307" y="7007"/>
                  </a:cubicBezTo>
                  <a:cubicBezTo>
                    <a:pt x="6194" y="7243"/>
                    <a:pt x="6278" y="7765"/>
                    <a:pt x="6349" y="8231"/>
                  </a:cubicBezTo>
                  <a:cubicBezTo>
                    <a:pt x="6407" y="8609"/>
                    <a:pt x="6462" y="8968"/>
                    <a:pt x="6446" y="9275"/>
                  </a:cubicBezTo>
                  <a:lnTo>
                    <a:pt x="6423" y="9633"/>
                  </a:lnTo>
                  <a:lnTo>
                    <a:pt x="6216" y="9485"/>
                  </a:lnTo>
                  <a:cubicBezTo>
                    <a:pt x="5996" y="9326"/>
                    <a:pt x="5779" y="9167"/>
                    <a:pt x="5601" y="8952"/>
                  </a:cubicBezTo>
                  <a:cubicBezTo>
                    <a:pt x="5546" y="8886"/>
                    <a:pt x="5501" y="8824"/>
                    <a:pt x="5456" y="8768"/>
                  </a:cubicBezTo>
                  <a:cubicBezTo>
                    <a:pt x="5391" y="8686"/>
                    <a:pt x="5333" y="8604"/>
                    <a:pt x="5252" y="8527"/>
                  </a:cubicBezTo>
                  <a:cubicBezTo>
                    <a:pt x="5165" y="8440"/>
                    <a:pt x="5113" y="8389"/>
                    <a:pt x="5032" y="8287"/>
                  </a:cubicBezTo>
                  <a:cubicBezTo>
                    <a:pt x="4964" y="8200"/>
                    <a:pt x="4909" y="8118"/>
                    <a:pt x="4864" y="8051"/>
                  </a:cubicBezTo>
                  <a:cubicBezTo>
                    <a:pt x="4699" y="7811"/>
                    <a:pt x="4660" y="7755"/>
                    <a:pt x="4394" y="7806"/>
                  </a:cubicBezTo>
                  <a:cubicBezTo>
                    <a:pt x="4314" y="7821"/>
                    <a:pt x="4259" y="7888"/>
                    <a:pt x="4187" y="7969"/>
                  </a:cubicBezTo>
                  <a:cubicBezTo>
                    <a:pt x="4126" y="8046"/>
                    <a:pt x="4051" y="8133"/>
                    <a:pt x="3951" y="8184"/>
                  </a:cubicBezTo>
                  <a:cubicBezTo>
                    <a:pt x="3935" y="8318"/>
                    <a:pt x="3893" y="8425"/>
                    <a:pt x="3831" y="8497"/>
                  </a:cubicBezTo>
                  <a:cubicBezTo>
                    <a:pt x="3670" y="8681"/>
                    <a:pt x="3450" y="8548"/>
                    <a:pt x="3272" y="8440"/>
                  </a:cubicBezTo>
                  <a:cubicBezTo>
                    <a:pt x="3220" y="8410"/>
                    <a:pt x="3174" y="8379"/>
                    <a:pt x="3139" y="8369"/>
                  </a:cubicBezTo>
                  <a:cubicBezTo>
                    <a:pt x="2987" y="8318"/>
                    <a:pt x="2861" y="8384"/>
                    <a:pt x="2715" y="8461"/>
                  </a:cubicBezTo>
                  <a:cubicBezTo>
                    <a:pt x="2673" y="8481"/>
                    <a:pt x="2631" y="8507"/>
                    <a:pt x="2589" y="8522"/>
                  </a:cubicBezTo>
                  <a:cubicBezTo>
                    <a:pt x="2508" y="8558"/>
                    <a:pt x="2430" y="8553"/>
                    <a:pt x="2362" y="8548"/>
                  </a:cubicBezTo>
                  <a:cubicBezTo>
                    <a:pt x="2317" y="8543"/>
                    <a:pt x="2275" y="8543"/>
                    <a:pt x="2249" y="8553"/>
                  </a:cubicBezTo>
                  <a:lnTo>
                    <a:pt x="2213" y="8594"/>
                  </a:lnTo>
                  <a:cubicBezTo>
                    <a:pt x="2191" y="8645"/>
                    <a:pt x="2155" y="8717"/>
                    <a:pt x="2081" y="8783"/>
                  </a:cubicBezTo>
                  <a:cubicBezTo>
                    <a:pt x="1857" y="8983"/>
                    <a:pt x="1621" y="8973"/>
                    <a:pt x="1395" y="8957"/>
                  </a:cubicBezTo>
                  <a:cubicBezTo>
                    <a:pt x="1298" y="8952"/>
                    <a:pt x="1197" y="8952"/>
                    <a:pt x="1103" y="8947"/>
                  </a:cubicBezTo>
                  <a:cubicBezTo>
                    <a:pt x="938" y="8937"/>
                    <a:pt x="809" y="8932"/>
                    <a:pt x="702" y="9049"/>
                  </a:cubicBezTo>
                  <a:cubicBezTo>
                    <a:pt x="618" y="9142"/>
                    <a:pt x="544" y="9259"/>
                    <a:pt x="463" y="9382"/>
                  </a:cubicBezTo>
                  <a:cubicBezTo>
                    <a:pt x="382" y="9515"/>
                    <a:pt x="294" y="9648"/>
                    <a:pt x="191" y="9766"/>
                  </a:cubicBezTo>
                  <a:cubicBezTo>
                    <a:pt x="129" y="9833"/>
                    <a:pt x="65" y="9889"/>
                    <a:pt x="0" y="9935"/>
                  </a:cubicBezTo>
                  <a:cubicBezTo>
                    <a:pt x="100" y="10708"/>
                    <a:pt x="204" y="11588"/>
                    <a:pt x="466" y="12136"/>
                  </a:cubicBezTo>
                  <a:cubicBezTo>
                    <a:pt x="945" y="13139"/>
                    <a:pt x="265" y="14322"/>
                    <a:pt x="702" y="15453"/>
                  </a:cubicBezTo>
                  <a:cubicBezTo>
                    <a:pt x="712" y="15478"/>
                    <a:pt x="731" y="15545"/>
                    <a:pt x="760" y="15632"/>
                  </a:cubicBezTo>
                  <a:cubicBezTo>
                    <a:pt x="796" y="15616"/>
                    <a:pt x="835" y="15606"/>
                    <a:pt x="870" y="15591"/>
                  </a:cubicBezTo>
                  <a:cubicBezTo>
                    <a:pt x="1032" y="15524"/>
                    <a:pt x="1213" y="15442"/>
                    <a:pt x="1443" y="15514"/>
                  </a:cubicBezTo>
                  <a:cubicBezTo>
                    <a:pt x="1524" y="15540"/>
                    <a:pt x="1618" y="15596"/>
                    <a:pt x="1712" y="15652"/>
                  </a:cubicBezTo>
                  <a:cubicBezTo>
                    <a:pt x="1767" y="15683"/>
                    <a:pt x="1819" y="15719"/>
                    <a:pt x="1867" y="15739"/>
                  </a:cubicBezTo>
                  <a:lnTo>
                    <a:pt x="1916" y="15765"/>
                  </a:lnTo>
                  <a:cubicBezTo>
                    <a:pt x="2022" y="15816"/>
                    <a:pt x="2094" y="15852"/>
                    <a:pt x="2230" y="15878"/>
                  </a:cubicBezTo>
                  <a:cubicBezTo>
                    <a:pt x="2456" y="15918"/>
                    <a:pt x="2679" y="16190"/>
                    <a:pt x="2877" y="16425"/>
                  </a:cubicBezTo>
                  <a:cubicBezTo>
                    <a:pt x="2938" y="16502"/>
                    <a:pt x="3000" y="16574"/>
                    <a:pt x="3055" y="16635"/>
                  </a:cubicBezTo>
                  <a:cubicBezTo>
                    <a:pt x="3149" y="16732"/>
                    <a:pt x="3239" y="16845"/>
                    <a:pt x="3333" y="16952"/>
                  </a:cubicBezTo>
                  <a:cubicBezTo>
                    <a:pt x="3514" y="17167"/>
                    <a:pt x="3702" y="17393"/>
                    <a:pt x="3899" y="17531"/>
                  </a:cubicBezTo>
                  <a:cubicBezTo>
                    <a:pt x="3990" y="17592"/>
                    <a:pt x="4077" y="17638"/>
                    <a:pt x="4158" y="17684"/>
                  </a:cubicBezTo>
                  <a:cubicBezTo>
                    <a:pt x="4343" y="17782"/>
                    <a:pt x="4530" y="17884"/>
                    <a:pt x="4715" y="18130"/>
                  </a:cubicBezTo>
                  <a:cubicBezTo>
                    <a:pt x="4737" y="18160"/>
                    <a:pt x="4760" y="18191"/>
                    <a:pt x="4786" y="18217"/>
                  </a:cubicBezTo>
                  <a:cubicBezTo>
                    <a:pt x="4896" y="18345"/>
                    <a:pt x="5048" y="18524"/>
                    <a:pt x="5029" y="18923"/>
                  </a:cubicBezTo>
                  <a:cubicBezTo>
                    <a:pt x="5019" y="19102"/>
                    <a:pt x="4970" y="19235"/>
                    <a:pt x="4932" y="19343"/>
                  </a:cubicBezTo>
                  <a:cubicBezTo>
                    <a:pt x="4899" y="19430"/>
                    <a:pt x="4880" y="19486"/>
                    <a:pt x="4877" y="19553"/>
                  </a:cubicBezTo>
                  <a:lnTo>
                    <a:pt x="4867" y="19732"/>
                  </a:lnTo>
                  <a:lnTo>
                    <a:pt x="4760" y="19778"/>
                  </a:lnTo>
                  <a:cubicBezTo>
                    <a:pt x="4724" y="19793"/>
                    <a:pt x="4689" y="19809"/>
                    <a:pt x="4653" y="19819"/>
                  </a:cubicBezTo>
                  <a:cubicBezTo>
                    <a:pt x="4637" y="19885"/>
                    <a:pt x="4621" y="19957"/>
                    <a:pt x="4605" y="20024"/>
                  </a:cubicBezTo>
                  <a:cubicBezTo>
                    <a:pt x="4572" y="20151"/>
                    <a:pt x="4534" y="20300"/>
                    <a:pt x="4540" y="20387"/>
                  </a:cubicBezTo>
                  <a:cubicBezTo>
                    <a:pt x="4550" y="20484"/>
                    <a:pt x="4712" y="20771"/>
                    <a:pt x="4802" y="20827"/>
                  </a:cubicBezTo>
                  <a:cubicBezTo>
                    <a:pt x="4854" y="20858"/>
                    <a:pt x="4912" y="20868"/>
                    <a:pt x="4977" y="20878"/>
                  </a:cubicBezTo>
                  <a:cubicBezTo>
                    <a:pt x="5074" y="20894"/>
                    <a:pt x="5184" y="20909"/>
                    <a:pt x="5304" y="21006"/>
                  </a:cubicBezTo>
                  <a:cubicBezTo>
                    <a:pt x="5359" y="21052"/>
                    <a:pt x="5398" y="21098"/>
                    <a:pt x="5436" y="21134"/>
                  </a:cubicBezTo>
                  <a:cubicBezTo>
                    <a:pt x="5482" y="21185"/>
                    <a:pt x="5504" y="21211"/>
                    <a:pt x="5559" y="21231"/>
                  </a:cubicBezTo>
                  <a:cubicBezTo>
                    <a:pt x="5760" y="21308"/>
                    <a:pt x="5844" y="21191"/>
                    <a:pt x="5996" y="20976"/>
                  </a:cubicBezTo>
                  <a:cubicBezTo>
                    <a:pt x="6061" y="20878"/>
                    <a:pt x="6132" y="20781"/>
                    <a:pt x="6216" y="20689"/>
                  </a:cubicBezTo>
                  <a:cubicBezTo>
                    <a:pt x="6339" y="20556"/>
                    <a:pt x="6469" y="20448"/>
                    <a:pt x="6595" y="20336"/>
                  </a:cubicBezTo>
                  <a:cubicBezTo>
                    <a:pt x="6757" y="20198"/>
                    <a:pt x="6906" y="20064"/>
                    <a:pt x="7045" y="19896"/>
                  </a:cubicBezTo>
                  <a:cubicBezTo>
                    <a:pt x="7414" y="19445"/>
                    <a:pt x="7679" y="19276"/>
                    <a:pt x="7883" y="19353"/>
                  </a:cubicBezTo>
                  <a:cubicBezTo>
                    <a:pt x="8045" y="19420"/>
                    <a:pt x="8190" y="19635"/>
                    <a:pt x="8333" y="19839"/>
                  </a:cubicBezTo>
                  <a:cubicBezTo>
                    <a:pt x="8426" y="19977"/>
                    <a:pt x="8527" y="20121"/>
                    <a:pt x="8601" y="20177"/>
                  </a:cubicBezTo>
                  <a:cubicBezTo>
                    <a:pt x="8828" y="20341"/>
                    <a:pt x="9083" y="20116"/>
                    <a:pt x="9355" y="19870"/>
                  </a:cubicBezTo>
                  <a:cubicBezTo>
                    <a:pt x="9523" y="19722"/>
                    <a:pt x="9695" y="19563"/>
                    <a:pt x="9873" y="19496"/>
                  </a:cubicBezTo>
                  <a:cubicBezTo>
                    <a:pt x="10222" y="19363"/>
                    <a:pt x="10484" y="19532"/>
                    <a:pt x="10656" y="20003"/>
                  </a:cubicBezTo>
                  <a:cubicBezTo>
                    <a:pt x="10682" y="20075"/>
                    <a:pt x="10698" y="20141"/>
                    <a:pt x="10711" y="20203"/>
                  </a:cubicBezTo>
                  <a:cubicBezTo>
                    <a:pt x="10717" y="20228"/>
                    <a:pt x="10724" y="20264"/>
                    <a:pt x="10730" y="20279"/>
                  </a:cubicBezTo>
                  <a:cubicBezTo>
                    <a:pt x="10734" y="20279"/>
                    <a:pt x="10743" y="20285"/>
                    <a:pt x="10766" y="20285"/>
                  </a:cubicBezTo>
                  <a:cubicBezTo>
                    <a:pt x="10785" y="20285"/>
                    <a:pt x="10860" y="20254"/>
                    <a:pt x="11096" y="20090"/>
                  </a:cubicBezTo>
                  <a:cubicBezTo>
                    <a:pt x="11209" y="20008"/>
                    <a:pt x="11297" y="19906"/>
                    <a:pt x="11394" y="19793"/>
                  </a:cubicBezTo>
                  <a:cubicBezTo>
                    <a:pt x="11514" y="19650"/>
                    <a:pt x="11636" y="19507"/>
                    <a:pt x="11785" y="19420"/>
                  </a:cubicBezTo>
                  <a:cubicBezTo>
                    <a:pt x="11928" y="19338"/>
                    <a:pt x="12067" y="19333"/>
                    <a:pt x="12200" y="19327"/>
                  </a:cubicBezTo>
                  <a:cubicBezTo>
                    <a:pt x="12303" y="19322"/>
                    <a:pt x="12400" y="19322"/>
                    <a:pt x="12494" y="19276"/>
                  </a:cubicBezTo>
                  <a:cubicBezTo>
                    <a:pt x="12607" y="19225"/>
                    <a:pt x="12798" y="19000"/>
                    <a:pt x="12889" y="18805"/>
                  </a:cubicBezTo>
                  <a:cubicBezTo>
                    <a:pt x="12921" y="18739"/>
                    <a:pt x="12950" y="18672"/>
                    <a:pt x="12976" y="18616"/>
                  </a:cubicBezTo>
                  <a:cubicBezTo>
                    <a:pt x="13112" y="18309"/>
                    <a:pt x="13219" y="18068"/>
                    <a:pt x="13549" y="17889"/>
                  </a:cubicBezTo>
                  <a:cubicBezTo>
                    <a:pt x="13750" y="17782"/>
                    <a:pt x="14025" y="17679"/>
                    <a:pt x="14203" y="17792"/>
                  </a:cubicBezTo>
                  <a:cubicBezTo>
                    <a:pt x="14368" y="17899"/>
                    <a:pt x="14419" y="18089"/>
                    <a:pt x="14461" y="18237"/>
                  </a:cubicBezTo>
                  <a:cubicBezTo>
                    <a:pt x="14474" y="18283"/>
                    <a:pt x="14487" y="18334"/>
                    <a:pt x="14507" y="18386"/>
                  </a:cubicBezTo>
                  <a:cubicBezTo>
                    <a:pt x="14529" y="18447"/>
                    <a:pt x="14559" y="18503"/>
                    <a:pt x="14588" y="18560"/>
                  </a:cubicBezTo>
                  <a:cubicBezTo>
                    <a:pt x="14656" y="18688"/>
                    <a:pt x="14730" y="18836"/>
                    <a:pt x="14762" y="19020"/>
                  </a:cubicBezTo>
                  <a:cubicBezTo>
                    <a:pt x="14788" y="19169"/>
                    <a:pt x="14785" y="19302"/>
                    <a:pt x="14779" y="19420"/>
                  </a:cubicBezTo>
                  <a:cubicBezTo>
                    <a:pt x="14775" y="19517"/>
                    <a:pt x="14772" y="19604"/>
                    <a:pt x="14788" y="19675"/>
                  </a:cubicBezTo>
                  <a:cubicBezTo>
                    <a:pt x="14801" y="19732"/>
                    <a:pt x="14830" y="19788"/>
                    <a:pt x="14866" y="19855"/>
                  </a:cubicBezTo>
                  <a:cubicBezTo>
                    <a:pt x="14911" y="19936"/>
                    <a:pt x="14963" y="20029"/>
                    <a:pt x="14992" y="20157"/>
                  </a:cubicBezTo>
                  <a:cubicBezTo>
                    <a:pt x="15018" y="20269"/>
                    <a:pt x="15028" y="20356"/>
                    <a:pt x="15037" y="20433"/>
                  </a:cubicBezTo>
                  <a:cubicBezTo>
                    <a:pt x="15047" y="20515"/>
                    <a:pt x="15050" y="20551"/>
                    <a:pt x="15076" y="20622"/>
                  </a:cubicBezTo>
                  <a:cubicBezTo>
                    <a:pt x="15196" y="20924"/>
                    <a:pt x="15442" y="21180"/>
                    <a:pt x="15656" y="21221"/>
                  </a:cubicBezTo>
                  <a:cubicBezTo>
                    <a:pt x="15779" y="21247"/>
                    <a:pt x="15905" y="21231"/>
                    <a:pt x="15969" y="21191"/>
                  </a:cubicBezTo>
                  <a:cubicBezTo>
                    <a:pt x="15986" y="21180"/>
                    <a:pt x="16015" y="21139"/>
                    <a:pt x="16041" y="21098"/>
                  </a:cubicBezTo>
                  <a:cubicBezTo>
                    <a:pt x="16105" y="20996"/>
                    <a:pt x="16199" y="20848"/>
                    <a:pt x="16358" y="20837"/>
                  </a:cubicBezTo>
                  <a:cubicBezTo>
                    <a:pt x="16655" y="20822"/>
                    <a:pt x="16856" y="21093"/>
                    <a:pt x="16937" y="21600"/>
                  </a:cubicBezTo>
                  <a:cubicBezTo>
                    <a:pt x="17028" y="21585"/>
                    <a:pt x="17125" y="21487"/>
                    <a:pt x="17257" y="21344"/>
                  </a:cubicBezTo>
                  <a:cubicBezTo>
                    <a:pt x="17354" y="21242"/>
                    <a:pt x="17458" y="21129"/>
                    <a:pt x="17568" y="21073"/>
                  </a:cubicBezTo>
                  <a:cubicBezTo>
                    <a:pt x="17775" y="20960"/>
                    <a:pt x="18002" y="20986"/>
                    <a:pt x="18222" y="21006"/>
                  </a:cubicBezTo>
                  <a:cubicBezTo>
                    <a:pt x="18299" y="21016"/>
                    <a:pt x="18371" y="21016"/>
                    <a:pt x="18445" y="21016"/>
                  </a:cubicBezTo>
                  <a:cubicBezTo>
                    <a:pt x="18387" y="20561"/>
                    <a:pt x="18403" y="20070"/>
                    <a:pt x="18419" y="19640"/>
                  </a:cubicBezTo>
                  <a:lnTo>
                    <a:pt x="18422" y="19553"/>
                  </a:lnTo>
                  <a:cubicBezTo>
                    <a:pt x="18455" y="18672"/>
                    <a:pt x="18694" y="17833"/>
                    <a:pt x="18956" y="16983"/>
                  </a:cubicBezTo>
                  <a:cubicBezTo>
                    <a:pt x="19014" y="16794"/>
                    <a:pt x="19044" y="16691"/>
                    <a:pt x="19040" y="16538"/>
                  </a:cubicBezTo>
                  <a:cubicBezTo>
                    <a:pt x="19037" y="16446"/>
                    <a:pt x="18982" y="16318"/>
                    <a:pt x="18927" y="16190"/>
                  </a:cubicBezTo>
                  <a:cubicBezTo>
                    <a:pt x="18843" y="15995"/>
                    <a:pt x="18746" y="15770"/>
                    <a:pt x="18772" y="15509"/>
                  </a:cubicBezTo>
                  <a:cubicBezTo>
                    <a:pt x="18807" y="15156"/>
                    <a:pt x="19050" y="14931"/>
                    <a:pt x="19199" y="14792"/>
                  </a:cubicBezTo>
                  <a:cubicBezTo>
                    <a:pt x="19484" y="14526"/>
                    <a:pt x="19820" y="14194"/>
                    <a:pt x="20050" y="13851"/>
                  </a:cubicBezTo>
                  <a:cubicBezTo>
                    <a:pt x="20144" y="13712"/>
                    <a:pt x="20212" y="13533"/>
                    <a:pt x="20283" y="13344"/>
                  </a:cubicBezTo>
                  <a:cubicBezTo>
                    <a:pt x="20351" y="13170"/>
                    <a:pt x="20419" y="12991"/>
                    <a:pt x="20513" y="12832"/>
                  </a:cubicBezTo>
                  <a:cubicBezTo>
                    <a:pt x="20681" y="12545"/>
                    <a:pt x="20898" y="12428"/>
                    <a:pt x="21089" y="12325"/>
                  </a:cubicBezTo>
                  <a:cubicBezTo>
                    <a:pt x="21361" y="12177"/>
                    <a:pt x="21516" y="12075"/>
                    <a:pt x="21568" y="11706"/>
                  </a:cubicBezTo>
                  <a:cubicBezTo>
                    <a:pt x="21600" y="11465"/>
                    <a:pt x="21587" y="11000"/>
                    <a:pt x="21539" y="10723"/>
                  </a:cubicBezTo>
                  <a:cubicBezTo>
                    <a:pt x="21519" y="10621"/>
                    <a:pt x="21467" y="10529"/>
                    <a:pt x="21403" y="10426"/>
                  </a:cubicBezTo>
                  <a:cubicBezTo>
                    <a:pt x="21331" y="10309"/>
                    <a:pt x="21247" y="10170"/>
                    <a:pt x="21205" y="9976"/>
                  </a:cubicBezTo>
                  <a:cubicBezTo>
                    <a:pt x="21098" y="10089"/>
                    <a:pt x="21008" y="10375"/>
                    <a:pt x="20920" y="10693"/>
                  </a:cubicBezTo>
                  <a:cubicBezTo>
                    <a:pt x="20901" y="10759"/>
                    <a:pt x="20885" y="10820"/>
                    <a:pt x="20865" y="10877"/>
                  </a:cubicBezTo>
                  <a:cubicBezTo>
                    <a:pt x="20700" y="11419"/>
                    <a:pt x="20545" y="11445"/>
                    <a:pt x="20264" y="11435"/>
                  </a:cubicBezTo>
                  <a:lnTo>
                    <a:pt x="20108" y="11435"/>
                  </a:lnTo>
                  <a:cubicBezTo>
                    <a:pt x="19678" y="11440"/>
                    <a:pt x="19364" y="11435"/>
                    <a:pt x="19037" y="10774"/>
                  </a:cubicBezTo>
                  <a:cubicBezTo>
                    <a:pt x="18927" y="10554"/>
                    <a:pt x="18866" y="10329"/>
                    <a:pt x="18804" y="10114"/>
                  </a:cubicBezTo>
                  <a:cubicBezTo>
                    <a:pt x="18749" y="9920"/>
                    <a:pt x="18697" y="9735"/>
                    <a:pt x="18613" y="9566"/>
                  </a:cubicBezTo>
                  <a:cubicBezTo>
                    <a:pt x="18273" y="8881"/>
                    <a:pt x="18063" y="8271"/>
                    <a:pt x="18066" y="7366"/>
                  </a:cubicBezTo>
                  <a:cubicBezTo>
                    <a:pt x="18066" y="7304"/>
                    <a:pt x="18066" y="7243"/>
                    <a:pt x="18066" y="7186"/>
                  </a:cubicBezTo>
                  <a:cubicBezTo>
                    <a:pt x="18063" y="6982"/>
                    <a:pt x="18060" y="6772"/>
                    <a:pt x="18099" y="6541"/>
                  </a:cubicBezTo>
                  <a:cubicBezTo>
                    <a:pt x="18115" y="6444"/>
                    <a:pt x="18138" y="6367"/>
                    <a:pt x="18157" y="6311"/>
                  </a:cubicBezTo>
                  <a:cubicBezTo>
                    <a:pt x="18183" y="6224"/>
                    <a:pt x="18186" y="6219"/>
                    <a:pt x="18173" y="6147"/>
                  </a:cubicBezTo>
                  <a:cubicBezTo>
                    <a:pt x="18118" y="5845"/>
                    <a:pt x="17953" y="5825"/>
                    <a:pt x="17610" y="5891"/>
                  </a:cubicBezTo>
                  <a:cubicBezTo>
                    <a:pt x="17571" y="5896"/>
                    <a:pt x="17536" y="5907"/>
                    <a:pt x="17500" y="5912"/>
                  </a:cubicBezTo>
                  <a:cubicBezTo>
                    <a:pt x="17387" y="5927"/>
                    <a:pt x="17274" y="5912"/>
                    <a:pt x="17163" y="5902"/>
                  </a:cubicBezTo>
                  <a:cubicBezTo>
                    <a:pt x="17041" y="5886"/>
                    <a:pt x="16927" y="5871"/>
                    <a:pt x="16824" y="5902"/>
                  </a:cubicBezTo>
                  <a:cubicBezTo>
                    <a:pt x="16698" y="5937"/>
                    <a:pt x="16685" y="5948"/>
                    <a:pt x="16626" y="6004"/>
                  </a:cubicBezTo>
                  <a:cubicBezTo>
                    <a:pt x="16597" y="6035"/>
                    <a:pt x="16558" y="6071"/>
                    <a:pt x="16500" y="6122"/>
                  </a:cubicBezTo>
                  <a:cubicBezTo>
                    <a:pt x="16225" y="6352"/>
                    <a:pt x="15850" y="6357"/>
                    <a:pt x="15607" y="6296"/>
                  </a:cubicBezTo>
                  <a:cubicBezTo>
                    <a:pt x="15448" y="6255"/>
                    <a:pt x="15232" y="6163"/>
                    <a:pt x="15186" y="5871"/>
                  </a:cubicBezTo>
                  <a:cubicBezTo>
                    <a:pt x="15131" y="5533"/>
                    <a:pt x="15345" y="5257"/>
                    <a:pt x="15555" y="4991"/>
                  </a:cubicBezTo>
                  <a:lnTo>
                    <a:pt x="15601" y="4934"/>
                  </a:lnTo>
                  <a:cubicBezTo>
                    <a:pt x="15911" y="4535"/>
                    <a:pt x="16147" y="3982"/>
                    <a:pt x="16380" y="3399"/>
                  </a:cubicBezTo>
                  <a:cubicBezTo>
                    <a:pt x="16623" y="2795"/>
                    <a:pt x="16539" y="1904"/>
                    <a:pt x="16455" y="1039"/>
                  </a:cubicBezTo>
                  <a:cubicBezTo>
                    <a:pt x="16432" y="809"/>
                    <a:pt x="16413" y="584"/>
                    <a:pt x="16397" y="369"/>
                  </a:cubicBezTo>
                  <a:cubicBezTo>
                    <a:pt x="16206" y="174"/>
                    <a:pt x="15973" y="113"/>
                    <a:pt x="15837" y="4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00799F9-0207-42A6-B517-3C59B4CDBFF6}"/>
                </a:ext>
              </a:extLst>
            </p:cNvPr>
            <p:cNvSpPr/>
            <p:nvPr/>
          </p:nvSpPr>
          <p:spPr>
            <a:xfrm>
              <a:off x="6534716" y="403395"/>
              <a:ext cx="914370" cy="101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25" extrusionOk="0">
                  <a:moveTo>
                    <a:pt x="301" y="6161"/>
                  </a:moveTo>
                  <a:lnTo>
                    <a:pt x="253" y="6195"/>
                  </a:lnTo>
                  <a:cubicBezTo>
                    <a:pt x="178" y="6247"/>
                    <a:pt x="51" y="6339"/>
                    <a:pt x="0" y="6400"/>
                  </a:cubicBezTo>
                  <a:cubicBezTo>
                    <a:pt x="27" y="6409"/>
                    <a:pt x="75" y="6424"/>
                    <a:pt x="150" y="6433"/>
                  </a:cubicBezTo>
                  <a:cubicBezTo>
                    <a:pt x="359" y="6467"/>
                    <a:pt x="677" y="6458"/>
                    <a:pt x="875" y="6363"/>
                  </a:cubicBezTo>
                  <a:cubicBezTo>
                    <a:pt x="927" y="6339"/>
                    <a:pt x="961" y="6320"/>
                    <a:pt x="988" y="6305"/>
                  </a:cubicBezTo>
                  <a:cubicBezTo>
                    <a:pt x="1084" y="6253"/>
                    <a:pt x="1135" y="6232"/>
                    <a:pt x="1317" y="6201"/>
                  </a:cubicBezTo>
                  <a:cubicBezTo>
                    <a:pt x="1467" y="6177"/>
                    <a:pt x="1618" y="6189"/>
                    <a:pt x="1761" y="6198"/>
                  </a:cubicBezTo>
                  <a:cubicBezTo>
                    <a:pt x="1867" y="6207"/>
                    <a:pt x="1966" y="6213"/>
                    <a:pt x="2059" y="6204"/>
                  </a:cubicBezTo>
                  <a:lnTo>
                    <a:pt x="2165" y="6192"/>
                  </a:lnTo>
                  <a:cubicBezTo>
                    <a:pt x="2449" y="6161"/>
                    <a:pt x="2975" y="6103"/>
                    <a:pt x="3129" y="6562"/>
                  </a:cubicBezTo>
                  <a:cubicBezTo>
                    <a:pt x="3180" y="6721"/>
                    <a:pt x="3126" y="6816"/>
                    <a:pt x="3088" y="6883"/>
                  </a:cubicBezTo>
                  <a:cubicBezTo>
                    <a:pt x="3074" y="6910"/>
                    <a:pt x="3061" y="6932"/>
                    <a:pt x="3051" y="6959"/>
                  </a:cubicBezTo>
                  <a:cubicBezTo>
                    <a:pt x="3023" y="7054"/>
                    <a:pt x="3023" y="7149"/>
                    <a:pt x="3027" y="7259"/>
                  </a:cubicBezTo>
                  <a:cubicBezTo>
                    <a:pt x="3027" y="7299"/>
                    <a:pt x="3027" y="7335"/>
                    <a:pt x="3027" y="7375"/>
                  </a:cubicBezTo>
                  <a:cubicBezTo>
                    <a:pt x="3023" y="7831"/>
                    <a:pt x="3208" y="8133"/>
                    <a:pt x="3529" y="8500"/>
                  </a:cubicBezTo>
                  <a:cubicBezTo>
                    <a:pt x="3642" y="8629"/>
                    <a:pt x="3711" y="8760"/>
                    <a:pt x="3776" y="8888"/>
                  </a:cubicBezTo>
                  <a:cubicBezTo>
                    <a:pt x="3834" y="9005"/>
                    <a:pt x="3892" y="9118"/>
                    <a:pt x="3981" y="9219"/>
                  </a:cubicBezTo>
                  <a:cubicBezTo>
                    <a:pt x="4224" y="9497"/>
                    <a:pt x="4408" y="9497"/>
                    <a:pt x="4843" y="9494"/>
                  </a:cubicBezTo>
                  <a:lnTo>
                    <a:pt x="5014" y="9494"/>
                  </a:lnTo>
                  <a:cubicBezTo>
                    <a:pt x="5246" y="9497"/>
                    <a:pt x="5250" y="9497"/>
                    <a:pt x="5338" y="9332"/>
                  </a:cubicBezTo>
                  <a:cubicBezTo>
                    <a:pt x="5356" y="9301"/>
                    <a:pt x="5373" y="9268"/>
                    <a:pt x="5390" y="9231"/>
                  </a:cubicBezTo>
                  <a:cubicBezTo>
                    <a:pt x="5516" y="8977"/>
                    <a:pt x="5721" y="8552"/>
                    <a:pt x="6166" y="8595"/>
                  </a:cubicBezTo>
                  <a:lnTo>
                    <a:pt x="6323" y="8610"/>
                  </a:lnTo>
                  <a:lnTo>
                    <a:pt x="6317" y="8751"/>
                  </a:lnTo>
                  <a:cubicBezTo>
                    <a:pt x="6313" y="8840"/>
                    <a:pt x="6364" y="8892"/>
                    <a:pt x="6460" y="8983"/>
                  </a:cubicBezTo>
                  <a:cubicBezTo>
                    <a:pt x="6546" y="9063"/>
                    <a:pt x="6641" y="9151"/>
                    <a:pt x="6682" y="9286"/>
                  </a:cubicBezTo>
                  <a:cubicBezTo>
                    <a:pt x="6744" y="9472"/>
                    <a:pt x="6775" y="9809"/>
                    <a:pt x="6720" y="10026"/>
                  </a:cubicBezTo>
                  <a:cubicBezTo>
                    <a:pt x="6621" y="10423"/>
                    <a:pt x="6272" y="10530"/>
                    <a:pt x="5992" y="10616"/>
                  </a:cubicBezTo>
                  <a:cubicBezTo>
                    <a:pt x="5810" y="10671"/>
                    <a:pt x="5643" y="10723"/>
                    <a:pt x="5523" y="10839"/>
                  </a:cubicBezTo>
                  <a:cubicBezTo>
                    <a:pt x="5448" y="10912"/>
                    <a:pt x="5386" y="11001"/>
                    <a:pt x="5325" y="11096"/>
                  </a:cubicBezTo>
                  <a:cubicBezTo>
                    <a:pt x="5239" y="11221"/>
                    <a:pt x="5154" y="11350"/>
                    <a:pt x="5020" y="11463"/>
                  </a:cubicBezTo>
                  <a:cubicBezTo>
                    <a:pt x="4754" y="11689"/>
                    <a:pt x="4398" y="11888"/>
                    <a:pt x="4083" y="12053"/>
                  </a:cubicBezTo>
                  <a:cubicBezTo>
                    <a:pt x="3878" y="12160"/>
                    <a:pt x="3782" y="12230"/>
                    <a:pt x="3772" y="12276"/>
                  </a:cubicBezTo>
                  <a:cubicBezTo>
                    <a:pt x="3765" y="12316"/>
                    <a:pt x="3830" y="12398"/>
                    <a:pt x="3878" y="12466"/>
                  </a:cubicBezTo>
                  <a:cubicBezTo>
                    <a:pt x="3957" y="12569"/>
                    <a:pt x="4046" y="12686"/>
                    <a:pt x="4056" y="12826"/>
                  </a:cubicBezTo>
                  <a:cubicBezTo>
                    <a:pt x="4066" y="13001"/>
                    <a:pt x="3998" y="13123"/>
                    <a:pt x="3933" y="13242"/>
                  </a:cubicBezTo>
                  <a:cubicBezTo>
                    <a:pt x="3673" y="13722"/>
                    <a:pt x="3434" y="14190"/>
                    <a:pt x="3403" y="14661"/>
                  </a:cubicBezTo>
                  <a:lnTo>
                    <a:pt x="3399" y="14713"/>
                  </a:lnTo>
                  <a:cubicBezTo>
                    <a:pt x="3382" y="14969"/>
                    <a:pt x="3365" y="15248"/>
                    <a:pt x="3423" y="15483"/>
                  </a:cubicBezTo>
                  <a:cubicBezTo>
                    <a:pt x="3451" y="15587"/>
                    <a:pt x="3492" y="15682"/>
                    <a:pt x="3557" y="15764"/>
                  </a:cubicBezTo>
                  <a:cubicBezTo>
                    <a:pt x="3574" y="15786"/>
                    <a:pt x="3587" y="15807"/>
                    <a:pt x="3605" y="15826"/>
                  </a:cubicBezTo>
                  <a:cubicBezTo>
                    <a:pt x="3731" y="15951"/>
                    <a:pt x="3936" y="16037"/>
                    <a:pt x="4118" y="16113"/>
                  </a:cubicBezTo>
                  <a:lnTo>
                    <a:pt x="4165" y="16131"/>
                  </a:lnTo>
                  <a:cubicBezTo>
                    <a:pt x="4203" y="16147"/>
                    <a:pt x="4244" y="16162"/>
                    <a:pt x="4292" y="16177"/>
                  </a:cubicBezTo>
                  <a:cubicBezTo>
                    <a:pt x="4483" y="16241"/>
                    <a:pt x="4723" y="16324"/>
                    <a:pt x="4805" y="16526"/>
                  </a:cubicBezTo>
                  <a:cubicBezTo>
                    <a:pt x="4890" y="16737"/>
                    <a:pt x="4805" y="16926"/>
                    <a:pt x="4740" y="17082"/>
                  </a:cubicBezTo>
                  <a:cubicBezTo>
                    <a:pt x="4709" y="17155"/>
                    <a:pt x="4678" y="17226"/>
                    <a:pt x="4668" y="17287"/>
                  </a:cubicBezTo>
                  <a:cubicBezTo>
                    <a:pt x="4651" y="17406"/>
                    <a:pt x="4771" y="17602"/>
                    <a:pt x="4860" y="17743"/>
                  </a:cubicBezTo>
                  <a:cubicBezTo>
                    <a:pt x="4890" y="17791"/>
                    <a:pt x="4921" y="17840"/>
                    <a:pt x="4942" y="17880"/>
                  </a:cubicBezTo>
                  <a:cubicBezTo>
                    <a:pt x="5014" y="18008"/>
                    <a:pt x="5113" y="18122"/>
                    <a:pt x="5215" y="18241"/>
                  </a:cubicBezTo>
                  <a:cubicBezTo>
                    <a:pt x="5270" y="18305"/>
                    <a:pt x="5328" y="18369"/>
                    <a:pt x="5379" y="18433"/>
                  </a:cubicBezTo>
                  <a:cubicBezTo>
                    <a:pt x="5506" y="18595"/>
                    <a:pt x="5561" y="18672"/>
                    <a:pt x="5492" y="18816"/>
                  </a:cubicBezTo>
                  <a:cubicBezTo>
                    <a:pt x="5482" y="18837"/>
                    <a:pt x="5472" y="18861"/>
                    <a:pt x="5462" y="18904"/>
                  </a:cubicBezTo>
                  <a:cubicBezTo>
                    <a:pt x="5441" y="19011"/>
                    <a:pt x="5448" y="19127"/>
                    <a:pt x="5455" y="19253"/>
                  </a:cubicBezTo>
                  <a:cubicBezTo>
                    <a:pt x="5465" y="19393"/>
                    <a:pt x="5472" y="19540"/>
                    <a:pt x="5441" y="19684"/>
                  </a:cubicBezTo>
                  <a:cubicBezTo>
                    <a:pt x="5410" y="19812"/>
                    <a:pt x="5345" y="19928"/>
                    <a:pt x="5287" y="20032"/>
                  </a:cubicBezTo>
                  <a:cubicBezTo>
                    <a:pt x="5256" y="20084"/>
                    <a:pt x="5226" y="20136"/>
                    <a:pt x="5205" y="20188"/>
                  </a:cubicBezTo>
                  <a:cubicBezTo>
                    <a:pt x="5195" y="20210"/>
                    <a:pt x="5188" y="20234"/>
                    <a:pt x="5181" y="20256"/>
                  </a:cubicBezTo>
                  <a:cubicBezTo>
                    <a:pt x="5174" y="20271"/>
                    <a:pt x="5171" y="20289"/>
                    <a:pt x="5164" y="20305"/>
                  </a:cubicBezTo>
                  <a:cubicBezTo>
                    <a:pt x="5133" y="20412"/>
                    <a:pt x="5096" y="20534"/>
                    <a:pt x="4986" y="20641"/>
                  </a:cubicBezTo>
                  <a:cubicBezTo>
                    <a:pt x="4935" y="20693"/>
                    <a:pt x="4870" y="20717"/>
                    <a:pt x="4819" y="20739"/>
                  </a:cubicBezTo>
                  <a:cubicBezTo>
                    <a:pt x="4795" y="20748"/>
                    <a:pt x="4760" y="20763"/>
                    <a:pt x="4754" y="20772"/>
                  </a:cubicBezTo>
                  <a:cubicBezTo>
                    <a:pt x="4682" y="20843"/>
                    <a:pt x="4593" y="21041"/>
                    <a:pt x="4555" y="21191"/>
                  </a:cubicBezTo>
                  <a:cubicBezTo>
                    <a:pt x="4538" y="21252"/>
                    <a:pt x="4531" y="21304"/>
                    <a:pt x="4538" y="21338"/>
                  </a:cubicBezTo>
                  <a:cubicBezTo>
                    <a:pt x="4548" y="21399"/>
                    <a:pt x="4569" y="21417"/>
                    <a:pt x="4572" y="21420"/>
                  </a:cubicBezTo>
                  <a:cubicBezTo>
                    <a:pt x="4627" y="21448"/>
                    <a:pt x="4849" y="21350"/>
                    <a:pt x="4942" y="21310"/>
                  </a:cubicBezTo>
                  <a:cubicBezTo>
                    <a:pt x="5044" y="21265"/>
                    <a:pt x="5140" y="21222"/>
                    <a:pt x="5229" y="21206"/>
                  </a:cubicBezTo>
                  <a:cubicBezTo>
                    <a:pt x="5338" y="21185"/>
                    <a:pt x="5444" y="21191"/>
                    <a:pt x="5544" y="21194"/>
                  </a:cubicBezTo>
                  <a:cubicBezTo>
                    <a:pt x="5626" y="21197"/>
                    <a:pt x="5704" y="21203"/>
                    <a:pt x="5773" y="21188"/>
                  </a:cubicBezTo>
                  <a:cubicBezTo>
                    <a:pt x="5851" y="21173"/>
                    <a:pt x="5930" y="21139"/>
                    <a:pt x="6012" y="21103"/>
                  </a:cubicBezTo>
                  <a:cubicBezTo>
                    <a:pt x="6087" y="21069"/>
                    <a:pt x="6159" y="21035"/>
                    <a:pt x="6241" y="21014"/>
                  </a:cubicBezTo>
                  <a:cubicBezTo>
                    <a:pt x="6488" y="20940"/>
                    <a:pt x="6641" y="20873"/>
                    <a:pt x="6830" y="20754"/>
                  </a:cubicBezTo>
                  <a:cubicBezTo>
                    <a:pt x="7100" y="20583"/>
                    <a:pt x="7216" y="20525"/>
                    <a:pt x="7568" y="20528"/>
                  </a:cubicBezTo>
                  <a:cubicBezTo>
                    <a:pt x="7613" y="20528"/>
                    <a:pt x="7664" y="20525"/>
                    <a:pt x="7715" y="20522"/>
                  </a:cubicBezTo>
                  <a:cubicBezTo>
                    <a:pt x="7811" y="20516"/>
                    <a:pt x="7907" y="20509"/>
                    <a:pt x="8006" y="20522"/>
                  </a:cubicBezTo>
                  <a:cubicBezTo>
                    <a:pt x="8235" y="20552"/>
                    <a:pt x="8300" y="20607"/>
                    <a:pt x="8379" y="20687"/>
                  </a:cubicBezTo>
                  <a:cubicBezTo>
                    <a:pt x="8399" y="20708"/>
                    <a:pt x="8423" y="20736"/>
                    <a:pt x="8468" y="20766"/>
                  </a:cubicBezTo>
                  <a:cubicBezTo>
                    <a:pt x="8793" y="20996"/>
                    <a:pt x="9083" y="20992"/>
                    <a:pt x="9521" y="20986"/>
                  </a:cubicBezTo>
                  <a:lnTo>
                    <a:pt x="9600" y="20986"/>
                  </a:lnTo>
                  <a:cubicBezTo>
                    <a:pt x="9901" y="20983"/>
                    <a:pt x="9979" y="20974"/>
                    <a:pt x="10126" y="20748"/>
                  </a:cubicBezTo>
                  <a:lnTo>
                    <a:pt x="10150" y="20714"/>
                  </a:lnTo>
                  <a:cubicBezTo>
                    <a:pt x="10331" y="20439"/>
                    <a:pt x="10396" y="20415"/>
                    <a:pt x="10783" y="20418"/>
                  </a:cubicBezTo>
                  <a:cubicBezTo>
                    <a:pt x="10855" y="20418"/>
                    <a:pt x="10940" y="20424"/>
                    <a:pt x="11029" y="20430"/>
                  </a:cubicBezTo>
                  <a:cubicBezTo>
                    <a:pt x="11224" y="20442"/>
                    <a:pt x="11463" y="20461"/>
                    <a:pt x="11600" y="20427"/>
                  </a:cubicBezTo>
                  <a:cubicBezTo>
                    <a:pt x="11682" y="20405"/>
                    <a:pt x="11771" y="20360"/>
                    <a:pt x="11864" y="20311"/>
                  </a:cubicBezTo>
                  <a:cubicBezTo>
                    <a:pt x="11966" y="20259"/>
                    <a:pt x="12072" y="20204"/>
                    <a:pt x="12195" y="20167"/>
                  </a:cubicBezTo>
                  <a:cubicBezTo>
                    <a:pt x="12414" y="20103"/>
                    <a:pt x="12513" y="20088"/>
                    <a:pt x="12780" y="20075"/>
                  </a:cubicBezTo>
                  <a:cubicBezTo>
                    <a:pt x="12896" y="20072"/>
                    <a:pt x="12961" y="20032"/>
                    <a:pt x="13054" y="19981"/>
                  </a:cubicBezTo>
                  <a:cubicBezTo>
                    <a:pt x="13126" y="19938"/>
                    <a:pt x="13211" y="19892"/>
                    <a:pt x="13324" y="19861"/>
                  </a:cubicBezTo>
                  <a:cubicBezTo>
                    <a:pt x="13481" y="19822"/>
                    <a:pt x="13639" y="19834"/>
                    <a:pt x="13779" y="19846"/>
                  </a:cubicBezTo>
                  <a:cubicBezTo>
                    <a:pt x="13909" y="19858"/>
                    <a:pt x="14032" y="19867"/>
                    <a:pt x="14128" y="19837"/>
                  </a:cubicBezTo>
                  <a:cubicBezTo>
                    <a:pt x="14240" y="19800"/>
                    <a:pt x="14343" y="19693"/>
                    <a:pt x="14442" y="19589"/>
                  </a:cubicBezTo>
                  <a:cubicBezTo>
                    <a:pt x="14487" y="19543"/>
                    <a:pt x="14531" y="19501"/>
                    <a:pt x="14572" y="19461"/>
                  </a:cubicBezTo>
                  <a:cubicBezTo>
                    <a:pt x="14743" y="19308"/>
                    <a:pt x="14897" y="19192"/>
                    <a:pt x="15181" y="19161"/>
                  </a:cubicBezTo>
                  <a:lnTo>
                    <a:pt x="15304" y="19149"/>
                  </a:lnTo>
                  <a:cubicBezTo>
                    <a:pt x="15472" y="19137"/>
                    <a:pt x="15581" y="19127"/>
                    <a:pt x="15714" y="19048"/>
                  </a:cubicBezTo>
                  <a:cubicBezTo>
                    <a:pt x="15923" y="18926"/>
                    <a:pt x="15933" y="18883"/>
                    <a:pt x="15923" y="18638"/>
                  </a:cubicBezTo>
                  <a:cubicBezTo>
                    <a:pt x="15913" y="18363"/>
                    <a:pt x="15933" y="18281"/>
                    <a:pt x="16152" y="18164"/>
                  </a:cubicBezTo>
                  <a:cubicBezTo>
                    <a:pt x="16179" y="18149"/>
                    <a:pt x="16214" y="18131"/>
                    <a:pt x="16255" y="18109"/>
                  </a:cubicBezTo>
                  <a:cubicBezTo>
                    <a:pt x="16333" y="18064"/>
                    <a:pt x="16436" y="18030"/>
                    <a:pt x="16542" y="17993"/>
                  </a:cubicBezTo>
                  <a:cubicBezTo>
                    <a:pt x="16631" y="17966"/>
                    <a:pt x="16795" y="17911"/>
                    <a:pt x="16822" y="17874"/>
                  </a:cubicBezTo>
                  <a:cubicBezTo>
                    <a:pt x="16857" y="17825"/>
                    <a:pt x="16836" y="17617"/>
                    <a:pt x="16826" y="17529"/>
                  </a:cubicBezTo>
                  <a:cubicBezTo>
                    <a:pt x="16819" y="17473"/>
                    <a:pt x="16816" y="17422"/>
                    <a:pt x="16816" y="17382"/>
                  </a:cubicBezTo>
                  <a:cubicBezTo>
                    <a:pt x="16816" y="17351"/>
                    <a:pt x="16812" y="17324"/>
                    <a:pt x="16809" y="17299"/>
                  </a:cubicBezTo>
                  <a:cubicBezTo>
                    <a:pt x="16798" y="17183"/>
                    <a:pt x="16778" y="16987"/>
                    <a:pt x="17034" y="16890"/>
                  </a:cubicBezTo>
                  <a:cubicBezTo>
                    <a:pt x="17130" y="16853"/>
                    <a:pt x="17223" y="16874"/>
                    <a:pt x="17291" y="16890"/>
                  </a:cubicBezTo>
                  <a:cubicBezTo>
                    <a:pt x="17301" y="16893"/>
                    <a:pt x="17315" y="16896"/>
                    <a:pt x="17329" y="16899"/>
                  </a:cubicBezTo>
                  <a:cubicBezTo>
                    <a:pt x="17353" y="16835"/>
                    <a:pt x="17339" y="16672"/>
                    <a:pt x="17332" y="16596"/>
                  </a:cubicBezTo>
                  <a:cubicBezTo>
                    <a:pt x="17329" y="16550"/>
                    <a:pt x="17325" y="16507"/>
                    <a:pt x="17322" y="16474"/>
                  </a:cubicBezTo>
                  <a:lnTo>
                    <a:pt x="17322" y="16437"/>
                  </a:lnTo>
                  <a:cubicBezTo>
                    <a:pt x="17315" y="16229"/>
                    <a:pt x="17308" y="15994"/>
                    <a:pt x="17695" y="15890"/>
                  </a:cubicBezTo>
                  <a:cubicBezTo>
                    <a:pt x="17759" y="15871"/>
                    <a:pt x="17828" y="15865"/>
                    <a:pt x="17896" y="15856"/>
                  </a:cubicBezTo>
                  <a:cubicBezTo>
                    <a:pt x="18078" y="15838"/>
                    <a:pt x="18084" y="15826"/>
                    <a:pt x="18098" y="15761"/>
                  </a:cubicBezTo>
                  <a:cubicBezTo>
                    <a:pt x="18112" y="15688"/>
                    <a:pt x="17982" y="15416"/>
                    <a:pt x="17879" y="15312"/>
                  </a:cubicBezTo>
                  <a:cubicBezTo>
                    <a:pt x="17828" y="15260"/>
                    <a:pt x="17753" y="15232"/>
                    <a:pt x="17667" y="15202"/>
                  </a:cubicBezTo>
                  <a:cubicBezTo>
                    <a:pt x="17585" y="15174"/>
                    <a:pt x="17493" y="15141"/>
                    <a:pt x="17414" y="15080"/>
                  </a:cubicBezTo>
                  <a:cubicBezTo>
                    <a:pt x="17233" y="14945"/>
                    <a:pt x="17130" y="14676"/>
                    <a:pt x="17099" y="14538"/>
                  </a:cubicBezTo>
                  <a:cubicBezTo>
                    <a:pt x="17062" y="14379"/>
                    <a:pt x="17065" y="14221"/>
                    <a:pt x="17069" y="14068"/>
                  </a:cubicBezTo>
                  <a:lnTo>
                    <a:pt x="17069" y="13909"/>
                  </a:lnTo>
                  <a:cubicBezTo>
                    <a:pt x="17069" y="13689"/>
                    <a:pt x="17069" y="13517"/>
                    <a:pt x="17178" y="13306"/>
                  </a:cubicBezTo>
                  <a:cubicBezTo>
                    <a:pt x="17329" y="13022"/>
                    <a:pt x="17421" y="12976"/>
                    <a:pt x="17657" y="12921"/>
                  </a:cubicBezTo>
                  <a:cubicBezTo>
                    <a:pt x="17698" y="12912"/>
                    <a:pt x="17742" y="12900"/>
                    <a:pt x="17797" y="12884"/>
                  </a:cubicBezTo>
                  <a:cubicBezTo>
                    <a:pt x="17879" y="12860"/>
                    <a:pt x="18067" y="12765"/>
                    <a:pt x="18160" y="12707"/>
                  </a:cubicBezTo>
                  <a:cubicBezTo>
                    <a:pt x="18245" y="12652"/>
                    <a:pt x="18303" y="12579"/>
                    <a:pt x="18378" y="12484"/>
                  </a:cubicBezTo>
                  <a:cubicBezTo>
                    <a:pt x="18409" y="12444"/>
                    <a:pt x="18440" y="12404"/>
                    <a:pt x="18474" y="12365"/>
                  </a:cubicBezTo>
                  <a:lnTo>
                    <a:pt x="18553" y="12273"/>
                  </a:lnTo>
                  <a:cubicBezTo>
                    <a:pt x="18779" y="12016"/>
                    <a:pt x="18991" y="11772"/>
                    <a:pt x="18980" y="11469"/>
                  </a:cubicBezTo>
                  <a:cubicBezTo>
                    <a:pt x="18970" y="11178"/>
                    <a:pt x="18980" y="11099"/>
                    <a:pt x="19251" y="10989"/>
                  </a:cubicBezTo>
                  <a:lnTo>
                    <a:pt x="19326" y="10958"/>
                  </a:lnTo>
                  <a:cubicBezTo>
                    <a:pt x="19401" y="10928"/>
                    <a:pt x="19473" y="10903"/>
                    <a:pt x="19538" y="10882"/>
                  </a:cubicBezTo>
                  <a:cubicBezTo>
                    <a:pt x="19743" y="10815"/>
                    <a:pt x="19777" y="10799"/>
                    <a:pt x="19781" y="10671"/>
                  </a:cubicBezTo>
                  <a:cubicBezTo>
                    <a:pt x="19784" y="10475"/>
                    <a:pt x="19729" y="10234"/>
                    <a:pt x="19634" y="10041"/>
                  </a:cubicBezTo>
                  <a:cubicBezTo>
                    <a:pt x="19613" y="9998"/>
                    <a:pt x="19579" y="9952"/>
                    <a:pt x="19545" y="9904"/>
                  </a:cubicBezTo>
                  <a:cubicBezTo>
                    <a:pt x="19487" y="9824"/>
                    <a:pt x="19428" y="9745"/>
                    <a:pt x="19401" y="9662"/>
                  </a:cubicBezTo>
                  <a:cubicBezTo>
                    <a:pt x="19312" y="9390"/>
                    <a:pt x="19370" y="9078"/>
                    <a:pt x="19398" y="8956"/>
                  </a:cubicBezTo>
                  <a:cubicBezTo>
                    <a:pt x="19411" y="8904"/>
                    <a:pt x="19445" y="8870"/>
                    <a:pt x="19480" y="8837"/>
                  </a:cubicBezTo>
                  <a:cubicBezTo>
                    <a:pt x="19490" y="8824"/>
                    <a:pt x="19504" y="8815"/>
                    <a:pt x="19514" y="8803"/>
                  </a:cubicBezTo>
                  <a:cubicBezTo>
                    <a:pt x="19514" y="8791"/>
                    <a:pt x="19507" y="8745"/>
                    <a:pt x="19500" y="8696"/>
                  </a:cubicBezTo>
                  <a:cubicBezTo>
                    <a:pt x="19490" y="8632"/>
                    <a:pt x="19476" y="8558"/>
                    <a:pt x="19493" y="8482"/>
                  </a:cubicBezTo>
                  <a:cubicBezTo>
                    <a:pt x="19531" y="8280"/>
                    <a:pt x="19623" y="7990"/>
                    <a:pt x="19746" y="7822"/>
                  </a:cubicBezTo>
                  <a:cubicBezTo>
                    <a:pt x="19805" y="7742"/>
                    <a:pt x="19876" y="7672"/>
                    <a:pt x="19948" y="7598"/>
                  </a:cubicBezTo>
                  <a:cubicBezTo>
                    <a:pt x="20013" y="7534"/>
                    <a:pt x="20078" y="7470"/>
                    <a:pt x="20133" y="7393"/>
                  </a:cubicBezTo>
                  <a:cubicBezTo>
                    <a:pt x="20352" y="7097"/>
                    <a:pt x="20509" y="6828"/>
                    <a:pt x="20584" y="6485"/>
                  </a:cubicBezTo>
                  <a:cubicBezTo>
                    <a:pt x="20595" y="6440"/>
                    <a:pt x="20601" y="6391"/>
                    <a:pt x="20605" y="6342"/>
                  </a:cubicBezTo>
                  <a:cubicBezTo>
                    <a:pt x="20629" y="6164"/>
                    <a:pt x="20656" y="5944"/>
                    <a:pt x="20865" y="5794"/>
                  </a:cubicBezTo>
                  <a:cubicBezTo>
                    <a:pt x="20933" y="5746"/>
                    <a:pt x="20988" y="5718"/>
                    <a:pt x="21036" y="5697"/>
                  </a:cubicBezTo>
                  <a:cubicBezTo>
                    <a:pt x="21097" y="5666"/>
                    <a:pt x="21125" y="5654"/>
                    <a:pt x="21183" y="5574"/>
                  </a:cubicBezTo>
                  <a:cubicBezTo>
                    <a:pt x="21367" y="5330"/>
                    <a:pt x="21600" y="4972"/>
                    <a:pt x="21511" y="4676"/>
                  </a:cubicBezTo>
                  <a:cubicBezTo>
                    <a:pt x="21501" y="4636"/>
                    <a:pt x="21484" y="4602"/>
                    <a:pt x="21473" y="4568"/>
                  </a:cubicBezTo>
                  <a:cubicBezTo>
                    <a:pt x="21446" y="4495"/>
                    <a:pt x="21412" y="4416"/>
                    <a:pt x="21405" y="4303"/>
                  </a:cubicBezTo>
                  <a:cubicBezTo>
                    <a:pt x="21402" y="4260"/>
                    <a:pt x="21408" y="4202"/>
                    <a:pt x="21419" y="4144"/>
                  </a:cubicBezTo>
                  <a:cubicBezTo>
                    <a:pt x="21426" y="4098"/>
                    <a:pt x="21436" y="4021"/>
                    <a:pt x="21429" y="3997"/>
                  </a:cubicBezTo>
                  <a:cubicBezTo>
                    <a:pt x="21422" y="3975"/>
                    <a:pt x="21415" y="3969"/>
                    <a:pt x="21415" y="3969"/>
                  </a:cubicBezTo>
                  <a:cubicBezTo>
                    <a:pt x="21354" y="3954"/>
                    <a:pt x="21285" y="3936"/>
                    <a:pt x="21207" y="3871"/>
                  </a:cubicBezTo>
                  <a:cubicBezTo>
                    <a:pt x="21118" y="3801"/>
                    <a:pt x="21090" y="3752"/>
                    <a:pt x="21066" y="3688"/>
                  </a:cubicBezTo>
                  <a:cubicBezTo>
                    <a:pt x="21060" y="3673"/>
                    <a:pt x="21060" y="3664"/>
                    <a:pt x="21043" y="3642"/>
                  </a:cubicBezTo>
                  <a:cubicBezTo>
                    <a:pt x="20714" y="3184"/>
                    <a:pt x="20731" y="2811"/>
                    <a:pt x="20878" y="2321"/>
                  </a:cubicBezTo>
                  <a:cubicBezTo>
                    <a:pt x="20967" y="2022"/>
                    <a:pt x="20800" y="1826"/>
                    <a:pt x="20526" y="1578"/>
                  </a:cubicBezTo>
                  <a:cubicBezTo>
                    <a:pt x="19811" y="2006"/>
                    <a:pt x="18905" y="2361"/>
                    <a:pt x="18101" y="2434"/>
                  </a:cubicBezTo>
                  <a:cubicBezTo>
                    <a:pt x="17848" y="2459"/>
                    <a:pt x="17195" y="2117"/>
                    <a:pt x="17034" y="2370"/>
                  </a:cubicBezTo>
                  <a:cubicBezTo>
                    <a:pt x="16901" y="2575"/>
                    <a:pt x="16463" y="3150"/>
                    <a:pt x="16197" y="3159"/>
                  </a:cubicBezTo>
                  <a:cubicBezTo>
                    <a:pt x="15879" y="3168"/>
                    <a:pt x="15721" y="3110"/>
                    <a:pt x="15735" y="2850"/>
                  </a:cubicBezTo>
                  <a:cubicBezTo>
                    <a:pt x="15752" y="2422"/>
                    <a:pt x="15588" y="2505"/>
                    <a:pt x="15376" y="2248"/>
                  </a:cubicBezTo>
                  <a:cubicBezTo>
                    <a:pt x="15130" y="1954"/>
                    <a:pt x="14644" y="1640"/>
                    <a:pt x="14261" y="1520"/>
                  </a:cubicBezTo>
                  <a:cubicBezTo>
                    <a:pt x="14145" y="1484"/>
                    <a:pt x="13611" y="1817"/>
                    <a:pt x="13659" y="1881"/>
                  </a:cubicBezTo>
                  <a:cubicBezTo>
                    <a:pt x="14131" y="2477"/>
                    <a:pt x="12958" y="2655"/>
                    <a:pt x="12530" y="2694"/>
                  </a:cubicBezTo>
                  <a:cubicBezTo>
                    <a:pt x="12264" y="2719"/>
                    <a:pt x="11990" y="2716"/>
                    <a:pt x="11723" y="2688"/>
                  </a:cubicBezTo>
                  <a:cubicBezTo>
                    <a:pt x="11296" y="2645"/>
                    <a:pt x="11334" y="2447"/>
                    <a:pt x="11292" y="2080"/>
                  </a:cubicBezTo>
                  <a:cubicBezTo>
                    <a:pt x="11255" y="1753"/>
                    <a:pt x="11717" y="1499"/>
                    <a:pt x="11925" y="1288"/>
                  </a:cubicBezTo>
                  <a:cubicBezTo>
                    <a:pt x="11481" y="1187"/>
                    <a:pt x="10995" y="1092"/>
                    <a:pt x="10533" y="1175"/>
                  </a:cubicBezTo>
                  <a:cubicBezTo>
                    <a:pt x="10331" y="1212"/>
                    <a:pt x="9798" y="710"/>
                    <a:pt x="9648" y="609"/>
                  </a:cubicBezTo>
                  <a:cubicBezTo>
                    <a:pt x="9408" y="450"/>
                    <a:pt x="9391" y="891"/>
                    <a:pt x="9015" y="722"/>
                  </a:cubicBezTo>
                  <a:cubicBezTo>
                    <a:pt x="8156" y="340"/>
                    <a:pt x="7934" y="1530"/>
                    <a:pt x="7322" y="1422"/>
                  </a:cubicBezTo>
                  <a:cubicBezTo>
                    <a:pt x="6542" y="1288"/>
                    <a:pt x="6245" y="1095"/>
                    <a:pt x="5954" y="1737"/>
                  </a:cubicBezTo>
                  <a:cubicBezTo>
                    <a:pt x="5766" y="2153"/>
                    <a:pt x="5585" y="2263"/>
                    <a:pt x="5209" y="1878"/>
                  </a:cubicBezTo>
                  <a:cubicBezTo>
                    <a:pt x="5085" y="1750"/>
                    <a:pt x="5209" y="1144"/>
                    <a:pt x="5205" y="961"/>
                  </a:cubicBezTo>
                  <a:cubicBezTo>
                    <a:pt x="5202" y="805"/>
                    <a:pt x="5356" y="178"/>
                    <a:pt x="5154" y="53"/>
                  </a:cubicBezTo>
                  <a:cubicBezTo>
                    <a:pt x="4829" y="-152"/>
                    <a:pt x="4651" y="291"/>
                    <a:pt x="4613" y="466"/>
                  </a:cubicBezTo>
                  <a:cubicBezTo>
                    <a:pt x="4562" y="704"/>
                    <a:pt x="4579" y="1260"/>
                    <a:pt x="4371" y="1441"/>
                  </a:cubicBezTo>
                  <a:cubicBezTo>
                    <a:pt x="4172" y="1612"/>
                    <a:pt x="3509" y="1566"/>
                    <a:pt x="3225" y="1679"/>
                  </a:cubicBezTo>
                  <a:cubicBezTo>
                    <a:pt x="2709" y="1884"/>
                    <a:pt x="2240" y="2395"/>
                    <a:pt x="1860" y="2780"/>
                  </a:cubicBezTo>
                  <a:cubicBezTo>
                    <a:pt x="1703" y="2939"/>
                    <a:pt x="1522" y="3193"/>
                    <a:pt x="1293" y="3254"/>
                  </a:cubicBezTo>
                  <a:cubicBezTo>
                    <a:pt x="1306" y="3349"/>
                    <a:pt x="1324" y="3443"/>
                    <a:pt x="1341" y="3544"/>
                  </a:cubicBezTo>
                  <a:cubicBezTo>
                    <a:pt x="1433" y="4089"/>
                    <a:pt x="1539" y="4706"/>
                    <a:pt x="1211" y="5162"/>
                  </a:cubicBezTo>
                  <a:cubicBezTo>
                    <a:pt x="947" y="5525"/>
                    <a:pt x="670" y="5892"/>
                    <a:pt x="301" y="616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5B133F2F-3B7B-41D6-AD0E-678971D0BBBB}"/>
                </a:ext>
              </a:extLst>
            </p:cNvPr>
            <p:cNvSpPr/>
            <p:nvPr/>
          </p:nvSpPr>
          <p:spPr>
            <a:xfrm>
              <a:off x="5881151" y="1492668"/>
              <a:ext cx="669411" cy="100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31" extrusionOk="0">
                  <a:moveTo>
                    <a:pt x="16598" y="148"/>
                  </a:moveTo>
                  <a:cubicBezTo>
                    <a:pt x="16570" y="142"/>
                    <a:pt x="16547" y="139"/>
                    <a:pt x="16523" y="132"/>
                  </a:cubicBezTo>
                  <a:cubicBezTo>
                    <a:pt x="16369" y="98"/>
                    <a:pt x="16214" y="73"/>
                    <a:pt x="16069" y="52"/>
                  </a:cubicBezTo>
                  <a:cubicBezTo>
                    <a:pt x="15675" y="-5"/>
                    <a:pt x="15338" y="-17"/>
                    <a:pt x="15118" y="27"/>
                  </a:cubicBezTo>
                  <a:cubicBezTo>
                    <a:pt x="14992" y="52"/>
                    <a:pt x="14884" y="148"/>
                    <a:pt x="14772" y="251"/>
                  </a:cubicBezTo>
                  <a:cubicBezTo>
                    <a:pt x="14622" y="388"/>
                    <a:pt x="14448" y="543"/>
                    <a:pt x="14158" y="603"/>
                  </a:cubicBezTo>
                  <a:cubicBezTo>
                    <a:pt x="13826" y="671"/>
                    <a:pt x="13381" y="649"/>
                    <a:pt x="12992" y="634"/>
                  </a:cubicBezTo>
                  <a:cubicBezTo>
                    <a:pt x="12856" y="628"/>
                    <a:pt x="12730" y="621"/>
                    <a:pt x="12617" y="621"/>
                  </a:cubicBezTo>
                  <a:cubicBezTo>
                    <a:pt x="12561" y="621"/>
                    <a:pt x="12509" y="618"/>
                    <a:pt x="12463" y="615"/>
                  </a:cubicBezTo>
                  <a:cubicBezTo>
                    <a:pt x="12411" y="612"/>
                    <a:pt x="12336" y="609"/>
                    <a:pt x="12317" y="615"/>
                  </a:cubicBezTo>
                  <a:cubicBezTo>
                    <a:pt x="12266" y="690"/>
                    <a:pt x="12317" y="908"/>
                    <a:pt x="12397" y="1048"/>
                  </a:cubicBezTo>
                  <a:cubicBezTo>
                    <a:pt x="12416" y="1079"/>
                    <a:pt x="12449" y="1113"/>
                    <a:pt x="12486" y="1154"/>
                  </a:cubicBezTo>
                  <a:cubicBezTo>
                    <a:pt x="12589" y="1263"/>
                    <a:pt x="12786" y="1465"/>
                    <a:pt x="12538" y="1664"/>
                  </a:cubicBezTo>
                  <a:cubicBezTo>
                    <a:pt x="12289" y="1861"/>
                    <a:pt x="11620" y="1783"/>
                    <a:pt x="11610" y="1783"/>
                  </a:cubicBezTo>
                  <a:cubicBezTo>
                    <a:pt x="11226" y="1733"/>
                    <a:pt x="10416" y="1425"/>
                    <a:pt x="10290" y="1088"/>
                  </a:cubicBezTo>
                  <a:cubicBezTo>
                    <a:pt x="10247" y="976"/>
                    <a:pt x="10257" y="895"/>
                    <a:pt x="10261" y="833"/>
                  </a:cubicBezTo>
                  <a:cubicBezTo>
                    <a:pt x="10271" y="768"/>
                    <a:pt x="10271" y="765"/>
                    <a:pt x="10144" y="699"/>
                  </a:cubicBezTo>
                  <a:cubicBezTo>
                    <a:pt x="10009" y="628"/>
                    <a:pt x="10004" y="628"/>
                    <a:pt x="9802" y="621"/>
                  </a:cubicBezTo>
                  <a:lnTo>
                    <a:pt x="9732" y="618"/>
                  </a:lnTo>
                  <a:cubicBezTo>
                    <a:pt x="9465" y="609"/>
                    <a:pt x="9297" y="631"/>
                    <a:pt x="9231" y="680"/>
                  </a:cubicBezTo>
                  <a:cubicBezTo>
                    <a:pt x="9165" y="730"/>
                    <a:pt x="9170" y="833"/>
                    <a:pt x="9184" y="911"/>
                  </a:cubicBezTo>
                  <a:cubicBezTo>
                    <a:pt x="9203" y="995"/>
                    <a:pt x="9212" y="1004"/>
                    <a:pt x="9250" y="1039"/>
                  </a:cubicBezTo>
                  <a:cubicBezTo>
                    <a:pt x="9287" y="1070"/>
                    <a:pt x="9329" y="1104"/>
                    <a:pt x="9381" y="1172"/>
                  </a:cubicBezTo>
                  <a:cubicBezTo>
                    <a:pt x="9400" y="1194"/>
                    <a:pt x="9418" y="1213"/>
                    <a:pt x="9432" y="1232"/>
                  </a:cubicBezTo>
                  <a:cubicBezTo>
                    <a:pt x="9489" y="1291"/>
                    <a:pt x="9568" y="1375"/>
                    <a:pt x="9526" y="1474"/>
                  </a:cubicBezTo>
                  <a:cubicBezTo>
                    <a:pt x="9484" y="1574"/>
                    <a:pt x="9348" y="1624"/>
                    <a:pt x="9240" y="1658"/>
                  </a:cubicBezTo>
                  <a:cubicBezTo>
                    <a:pt x="8955" y="1745"/>
                    <a:pt x="8613" y="1646"/>
                    <a:pt x="8383" y="1577"/>
                  </a:cubicBezTo>
                  <a:lnTo>
                    <a:pt x="8332" y="1562"/>
                  </a:lnTo>
                  <a:cubicBezTo>
                    <a:pt x="8337" y="1565"/>
                    <a:pt x="8313" y="1562"/>
                    <a:pt x="8290" y="1559"/>
                  </a:cubicBezTo>
                  <a:cubicBezTo>
                    <a:pt x="8187" y="1549"/>
                    <a:pt x="8065" y="1537"/>
                    <a:pt x="7981" y="1493"/>
                  </a:cubicBezTo>
                  <a:cubicBezTo>
                    <a:pt x="7864" y="1434"/>
                    <a:pt x="7793" y="1347"/>
                    <a:pt x="7732" y="1269"/>
                  </a:cubicBezTo>
                  <a:cubicBezTo>
                    <a:pt x="7695" y="1222"/>
                    <a:pt x="7657" y="1169"/>
                    <a:pt x="7620" y="1151"/>
                  </a:cubicBezTo>
                  <a:cubicBezTo>
                    <a:pt x="7447" y="1048"/>
                    <a:pt x="7437" y="1051"/>
                    <a:pt x="7362" y="1082"/>
                  </a:cubicBezTo>
                  <a:cubicBezTo>
                    <a:pt x="7344" y="1092"/>
                    <a:pt x="7334" y="1104"/>
                    <a:pt x="7316" y="1160"/>
                  </a:cubicBezTo>
                  <a:cubicBezTo>
                    <a:pt x="7292" y="1219"/>
                    <a:pt x="7264" y="1303"/>
                    <a:pt x="7161" y="1369"/>
                  </a:cubicBezTo>
                  <a:cubicBezTo>
                    <a:pt x="7072" y="1422"/>
                    <a:pt x="6922" y="1450"/>
                    <a:pt x="6538" y="1496"/>
                  </a:cubicBezTo>
                  <a:cubicBezTo>
                    <a:pt x="6473" y="1506"/>
                    <a:pt x="6421" y="1512"/>
                    <a:pt x="6393" y="1515"/>
                  </a:cubicBezTo>
                  <a:cubicBezTo>
                    <a:pt x="6140" y="1559"/>
                    <a:pt x="5887" y="1552"/>
                    <a:pt x="5644" y="1549"/>
                  </a:cubicBezTo>
                  <a:cubicBezTo>
                    <a:pt x="5569" y="1549"/>
                    <a:pt x="5498" y="1546"/>
                    <a:pt x="5428" y="1546"/>
                  </a:cubicBezTo>
                  <a:lnTo>
                    <a:pt x="5119" y="1546"/>
                  </a:lnTo>
                  <a:cubicBezTo>
                    <a:pt x="4913" y="1546"/>
                    <a:pt x="4707" y="1549"/>
                    <a:pt x="4505" y="1546"/>
                  </a:cubicBezTo>
                  <a:cubicBezTo>
                    <a:pt x="4285" y="1543"/>
                    <a:pt x="4117" y="1506"/>
                    <a:pt x="3972" y="1474"/>
                  </a:cubicBezTo>
                  <a:cubicBezTo>
                    <a:pt x="3943" y="1468"/>
                    <a:pt x="3920" y="1462"/>
                    <a:pt x="3892" y="1459"/>
                  </a:cubicBezTo>
                  <a:cubicBezTo>
                    <a:pt x="3901" y="1608"/>
                    <a:pt x="3911" y="1761"/>
                    <a:pt x="3934" y="1917"/>
                  </a:cubicBezTo>
                  <a:cubicBezTo>
                    <a:pt x="4023" y="2511"/>
                    <a:pt x="3958" y="3318"/>
                    <a:pt x="3723" y="3894"/>
                  </a:cubicBezTo>
                  <a:cubicBezTo>
                    <a:pt x="3442" y="4585"/>
                    <a:pt x="3367" y="5308"/>
                    <a:pt x="3115" y="6005"/>
                  </a:cubicBezTo>
                  <a:cubicBezTo>
                    <a:pt x="2894" y="6612"/>
                    <a:pt x="2454" y="7201"/>
                    <a:pt x="2337" y="7817"/>
                  </a:cubicBezTo>
                  <a:cubicBezTo>
                    <a:pt x="2281" y="8119"/>
                    <a:pt x="2515" y="8328"/>
                    <a:pt x="2337" y="8624"/>
                  </a:cubicBezTo>
                  <a:cubicBezTo>
                    <a:pt x="2131" y="8963"/>
                    <a:pt x="2028" y="9324"/>
                    <a:pt x="1817" y="9661"/>
                  </a:cubicBezTo>
                  <a:cubicBezTo>
                    <a:pt x="1461" y="10230"/>
                    <a:pt x="1368" y="10831"/>
                    <a:pt x="951" y="11392"/>
                  </a:cubicBezTo>
                  <a:cubicBezTo>
                    <a:pt x="740" y="11669"/>
                    <a:pt x="262" y="12180"/>
                    <a:pt x="1166" y="12064"/>
                  </a:cubicBezTo>
                  <a:cubicBezTo>
                    <a:pt x="1822" y="11980"/>
                    <a:pt x="1686" y="11666"/>
                    <a:pt x="2047" y="11323"/>
                  </a:cubicBezTo>
                  <a:cubicBezTo>
                    <a:pt x="2440" y="10946"/>
                    <a:pt x="2332" y="10532"/>
                    <a:pt x="2646" y="10162"/>
                  </a:cubicBezTo>
                  <a:cubicBezTo>
                    <a:pt x="2852" y="9922"/>
                    <a:pt x="2403" y="9243"/>
                    <a:pt x="2688" y="9044"/>
                  </a:cubicBezTo>
                  <a:cubicBezTo>
                    <a:pt x="2707" y="9032"/>
                    <a:pt x="3264" y="9987"/>
                    <a:pt x="3330" y="10081"/>
                  </a:cubicBezTo>
                  <a:cubicBezTo>
                    <a:pt x="3513" y="10349"/>
                    <a:pt x="4768" y="10128"/>
                    <a:pt x="4768" y="10240"/>
                  </a:cubicBezTo>
                  <a:cubicBezTo>
                    <a:pt x="4768" y="10623"/>
                    <a:pt x="3644" y="10495"/>
                    <a:pt x="3381" y="10701"/>
                  </a:cubicBezTo>
                  <a:cubicBezTo>
                    <a:pt x="3068" y="10943"/>
                    <a:pt x="3161" y="11351"/>
                    <a:pt x="2688" y="11622"/>
                  </a:cubicBezTo>
                  <a:cubicBezTo>
                    <a:pt x="2801" y="11663"/>
                    <a:pt x="3438" y="11859"/>
                    <a:pt x="3381" y="11968"/>
                  </a:cubicBezTo>
                  <a:cubicBezTo>
                    <a:pt x="3222" y="12289"/>
                    <a:pt x="2927" y="12416"/>
                    <a:pt x="2398" y="12257"/>
                  </a:cubicBezTo>
                  <a:cubicBezTo>
                    <a:pt x="1157" y="11890"/>
                    <a:pt x="1546" y="13272"/>
                    <a:pt x="1194" y="13578"/>
                  </a:cubicBezTo>
                  <a:cubicBezTo>
                    <a:pt x="1166" y="13602"/>
                    <a:pt x="787" y="12746"/>
                    <a:pt x="895" y="12687"/>
                  </a:cubicBezTo>
                  <a:cubicBezTo>
                    <a:pt x="506" y="12899"/>
                    <a:pt x="520" y="13388"/>
                    <a:pt x="478" y="13696"/>
                  </a:cubicBezTo>
                  <a:cubicBezTo>
                    <a:pt x="403" y="14238"/>
                    <a:pt x="407" y="15004"/>
                    <a:pt x="0" y="15499"/>
                  </a:cubicBezTo>
                  <a:cubicBezTo>
                    <a:pt x="14" y="15505"/>
                    <a:pt x="23" y="15511"/>
                    <a:pt x="37" y="15517"/>
                  </a:cubicBezTo>
                  <a:cubicBezTo>
                    <a:pt x="201" y="15592"/>
                    <a:pt x="365" y="15673"/>
                    <a:pt x="529" y="15751"/>
                  </a:cubicBezTo>
                  <a:cubicBezTo>
                    <a:pt x="815" y="15891"/>
                    <a:pt x="1110" y="16037"/>
                    <a:pt x="1405" y="16143"/>
                  </a:cubicBezTo>
                  <a:cubicBezTo>
                    <a:pt x="1948" y="16339"/>
                    <a:pt x="2318" y="16598"/>
                    <a:pt x="2684" y="16869"/>
                  </a:cubicBezTo>
                  <a:cubicBezTo>
                    <a:pt x="2974" y="17087"/>
                    <a:pt x="3255" y="17227"/>
                    <a:pt x="3513" y="17292"/>
                  </a:cubicBezTo>
                  <a:cubicBezTo>
                    <a:pt x="3517" y="17242"/>
                    <a:pt x="3513" y="17190"/>
                    <a:pt x="3513" y="17133"/>
                  </a:cubicBezTo>
                  <a:cubicBezTo>
                    <a:pt x="3508" y="16900"/>
                    <a:pt x="3503" y="16613"/>
                    <a:pt x="3864" y="16445"/>
                  </a:cubicBezTo>
                  <a:cubicBezTo>
                    <a:pt x="4042" y="16364"/>
                    <a:pt x="4290" y="16386"/>
                    <a:pt x="4505" y="16408"/>
                  </a:cubicBezTo>
                  <a:cubicBezTo>
                    <a:pt x="4585" y="16417"/>
                    <a:pt x="4688" y="16427"/>
                    <a:pt x="4730" y="16420"/>
                  </a:cubicBezTo>
                  <a:cubicBezTo>
                    <a:pt x="4852" y="16408"/>
                    <a:pt x="4993" y="16336"/>
                    <a:pt x="5128" y="16268"/>
                  </a:cubicBezTo>
                  <a:cubicBezTo>
                    <a:pt x="5325" y="16168"/>
                    <a:pt x="5550" y="16056"/>
                    <a:pt x="5812" y="16075"/>
                  </a:cubicBezTo>
                  <a:lnTo>
                    <a:pt x="6009" y="16090"/>
                  </a:lnTo>
                  <a:lnTo>
                    <a:pt x="6018" y="16221"/>
                  </a:lnTo>
                  <a:cubicBezTo>
                    <a:pt x="6023" y="16280"/>
                    <a:pt x="6070" y="16349"/>
                    <a:pt x="6117" y="16417"/>
                  </a:cubicBezTo>
                  <a:cubicBezTo>
                    <a:pt x="6154" y="16467"/>
                    <a:pt x="6187" y="16520"/>
                    <a:pt x="6210" y="16570"/>
                  </a:cubicBezTo>
                  <a:cubicBezTo>
                    <a:pt x="6299" y="16754"/>
                    <a:pt x="6384" y="16947"/>
                    <a:pt x="6398" y="17133"/>
                  </a:cubicBezTo>
                  <a:cubicBezTo>
                    <a:pt x="6407" y="17261"/>
                    <a:pt x="6393" y="17398"/>
                    <a:pt x="6379" y="17529"/>
                  </a:cubicBezTo>
                  <a:cubicBezTo>
                    <a:pt x="6365" y="17647"/>
                    <a:pt x="6355" y="17769"/>
                    <a:pt x="6360" y="17881"/>
                  </a:cubicBezTo>
                  <a:cubicBezTo>
                    <a:pt x="6374" y="17875"/>
                    <a:pt x="6388" y="17871"/>
                    <a:pt x="6402" y="17865"/>
                  </a:cubicBezTo>
                  <a:cubicBezTo>
                    <a:pt x="6538" y="17822"/>
                    <a:pt x="6655" y="17819"/>
                    <a:pt x="6749" y="17815"/>
                  </a:cubicBezTo>
                  <a:cubicBezTo>
                    <a:pt x="6805" y="17812"/>
                    <a:pt x="6847" y="17812"/>
                    <a:pt x="6889" y="17803"/>
                  </a:cubicBezTo>
                  <a:cubicBezTo>
                    <a:pt x="6964" y="17790"/>
                    <a:pt x="7035" y="17769"/>
                    <a:pt x="7105" y="17750"/>
                  </a:cubicBezTo>
                  <a:cubicBezTo>
                    <a:pt x="7353" y="17682"/>
                    <a:pt x="7690" y="17585"/>
                    <a:pt x="8079" y="17828"/>
                  </a:cubicBezTo>
                  <a:cubicBezTo>
                    <a:pt x="8304" y="17971"/>
                    <a:pt x="8454" y="18158"/>
                    <a:pt x="8599" y="18342"/>
                  </a:cubicBezTo>
                  <a:cubicBezTo>
                    <a:pt x="8678" y="18441"/>
                    <a:pt x="8753" y="18538"/>
                    <a:pt x="8842" y="18622"/>
                  </a:cubicBezTo>
                  <a:cubicBezTo>
                    <a:pt x="8894" y="18672"/>
                    <a:pt x="8959" y="18712"/>
                    <a:pt x="9034" y="18756"/>
                  </a:cubicBezTo>
                  <a:cubicBezTo>
                    <a:pt x="9226" y="18874"/>
                    <a:pt x="9517" y="19052"/>
                    <a:pt x="9240" y="19366"/>
                  </a:cubicBezTo>
                  <a:cubicBezTo>
                    <a:pt x="9137" y="19484"/>
                    <a:pt x="8978" y="19531"/>
                    <a:pt x="8861" y="19565"/>
                  </a:cubicBezTo>
                  <a:cubicBezTo>
                    <a:pt x="8795" y="19584"/>
                    <a:pt x="8739" y="19600"/>
                    <a:pt x="8716" y="19621"/>
                  </a:cubicBezTo>
                  <a:cubicBezTo>
                    <a:pt x="8669" y="19662"/>
                    <a:pt x="8632" y="19724"/>
                    <a:pt x="8594" y="19790"/>
                  </a:cubicBezTo>
                  <a:cubicBezTo>
                    <a:pt x="8557" y="19855"/>
                    <a:pt x="8514" y="19920"/>
                    <a:pt x="8458" y="19979"/>
                  </a:cubicBezTo>
                  <a:lnTo>
                    <a:pt x="8388" y="20057"/>
                  </a:lnTo>
                  <a:cubicBezTo>
                    <a:pt x="8276" y="20176"/>
                    <a:pt x="8173" y="20288"/>
                    <a:pt x="8084" y="20425"/>
                  </a:cubicBezTo>
                  <a:cubicBezTo>
                    <a:pt x="7948" y="20621"/>
                    <a:pt x="7938" y="20705"/>
                    <a:pt x="8121" y="20839"/>
                  </a:cubicBezTo>
                  <a:cubicBezTo>
                    <a:pt x="8182" y="20882"/>
                    <a:pt x="8299" y="20932"/>
                    <a:pt x="8416" y="20982"/>
                  </a:cubicBezTo>
                  <a:cubicBezTo>
                    <a:pt x="8655" y="21082"/>
                    <a:pt x="8945" y="21203"/>
                    <a:pt x="9025" y="21402"/>
                  </a:cubicBezTo>
                  <a:cubicBezTo>
                    <a:pt x="9086" y="21415"/>
                    <a:pt x="9156" y="21427"/>
                    <a:pt x="9226" y="21440"/>
                  </a:cubicBezTo>
                  <a:cubicBezTo>
                    <a:pt x="9498" y="21493"/>
                    <a:pt x="9952" y="21583"/>
                    <a:pt x="10088" y="21493"/>
                  </a:cubicBezTo>
                  <a:cubicBezTo>
                    <a:pt x="10200" y="21418"/>
                    <a:pt x="10154" y="21222"/>
                    <a:pt x="10116" y="21051"/>
                  </a:cubicBezTo>
                  <a:cubicBezTo>
                    <a:pt x="10074" y="20858"/>
                    <a:pt x="10032" y="20661"/>
                    <a:pt x="10140" y="20499"/>
                  </a:cubicBezTo>
                  <a:cubicBezTo>
                    <a:pt x="10318" y="20235"/>
                    <a:pt x="10613" y="20241"/>
                    <a:pt x="10809" y="20247"/>
                  </a:cubicBezTo>
                  <a:cubicBezTo>
                    <a:pt x="10870" y="20250"/>
                    <a:pt x="10940" y="20250"/>
                    <a:pt x="11015" y="20244"/>
                  </a:cubicBezTo>
                  <a:cubicBezTo>
                    <a:pt x="11207" y="20225"/>
                    <a:pt x="11254" y="20188"/>
                    <a:pt x="11390" y="20070"/>
                  </a:cubicBezTo>
                  <a:lnTo>
                    <a:pt x="11423" y="20042"/>
                  </a:lnTo>
                  <a:cubicBezTo>
                    <a:pt x="11493" y="19979"/>
                    <a:pt x="11563" y="19920"/>
                    <a:pt x="11634" y="19861"/>
                  </a:cubicBezTo>
                  <a:cubicBezTo>
                    <a:pt x="11755" y="19761"/>
                    <a:pt x="11872" y="19662"/>
                    <a:pt x="11985" y="19550"/>
                  </a:cubicBezTo>
                  <a:lnTo>
                    <a:pt x="12032" y="19503"/>
                  </a:lnTo>
                  <a:cubicBezTo>
                    <a:pt x="12144" y="19388"/>
                    <a:pt x="12247" y="19285"/>
                    <a:pt x="12514" y="19204"/>
                  </a:cubicBezTo>
                  <a:cubicBezTo>
                    <a:pt x="12706" y="19145"/>
                    <a:pt x="12912" y="19117"/>
                    <a:pt x="13123" y="19098"/>
                  </a:cubicBezTo>
                  <a:cubicBezTo>
                    <a:pt x="13100" y="19033"/>
                    <a:pt x="13081" y="18967"/>
                    <a:pt x="13071" y="18899"/>
                  </a:cubicBezTo>
                  <a:cubicBezTo>
                    <a:pt x="13043" y="18603"/>
                    <a:pt x="13090" y="18354"/>
                    <a:pt x="13221" y="18114"/>
                  </a:cubicBezTo>
                  <a:cubicBezTo>
                    <a:pt x="13404" y="17784"/>
                    <a:pt x="13610" y="17622"/>
                    <a:pt x="14069" y="17448"/>
                  </a:cubicBezTo>
                  <a:lnTo>
                    <a:pt x="14111" y="17432"/>
                  </a:lnTo>
                  <a:cubicBezTo>
                    <a:pt x="14247" y="17379"/>
                    <a:pt x="14434" y="17311"/>
                    <a:pt x="14448" y="17274"/>
                  </a:cubicBezTo>
                  <a:cubicBezTo>
                    <a:pt x="14448" y="17270"/>
                    <a:pt x="14458" y="17233"/>
                    <a:pt x="14345" y="17127"/>
                  </a:cubicBezTo>
                  <a:lnTo>
                    <a:pt x="14284" y="17068"/>
                  </a:lnTo>
                  <a:cubicBezTo>
                    <a:pt x="14088" y="16887"/>
                    <a:pt x="13886" y="16701"/>
                    <a:pt x="13816" y="16461"/>
                  </a:cubicBezTo>
                  <a:cubicBezTo>
                    <a:pt x="13732" y="16178"/>
                    <a:pt x="13690" y="15925"/>
                    <a:pt x="14060" y="15679"/>
                  </a:cubicBezTo>
                  <a:cubicBezTo>
                    <a:pt x="14373" y="15471"/>
                    <a:pt x="14781" y="15446"/>
                    <a:pt x="15142" y="15424"/>
                  </a:cubicBezTo>
                  <a:cubicBezTo>
                    <a:pt x="15423" y="15408"/>
                    <a:pt x="15685" y="15393"/>
                    <a:pt x="15872" y="15296"/>
                  </a:cubicBezTo>
                  <a:cubicBezTo>
                    <a:pt x="16022" y="15222"/>
                    <a:pt x="16041" y="15206"/>
                    <a:pt x="16022" y="15128"/>
                  </a:cubicBezTo>
                  <a:cubicBezTo>
                    <a:pt x="15933" y="15047"/>
                    <a:pt x="15882" y="14954"/>
                    <a:pt x="15858" y="14854"/>
                  </a:cubicBezTo>
                  <a:lnTo>
                    <a:pt x="15872" y="14611"/>
                  </a:lnTo>
                  <a:cubicBezTo>
                    <a:pt x="15849" y="14555"/>
                    <a:pt x="15793" y="14484"/>
                    <a:pt x="15736" y="14418"/>
                  </a:cubicBezTo>
                  <a:cubicBezTo>
                    <a:pt x="15666" y="14331"/>
                    <a:pt x="15591" y="14241"/>
                    <a:pt x="15558" y="14150"/>
                  </a:cubicBezTo>
                  <a:cubicBezTo>
                    <a:pt x="15479" y="13923"/>
                    <a:pt x="15479" y="13923"/>
                    <a:pt x="15249" y="13814"/>
                  </a:cubicBezTo>
                  <a:cubicBezTo>
                    <a:pt x="15193" y="13789"/>
                    <a:pt x="15123" y="13755"/>
                    <a:pt x="15043" y="13718"/>
                  </a:cubicBezTo>
                  <a:cubicBezTo>
                    <a:pt x="14786" y="13590"/>
                    <a:pt x="14495" y="13347"/>
                    <a:pt x="14458" y="13120"/>
                  </a:cubicBezTo>
                  <a:cubicBezTo>
                    <a:pt x="14434" y="12974"/>
                    <a:pt x="14505" y="12830"/>
                    <a:pt x="14659" y="12706"/>
                  </a:cubicBezTo>
                  <a:cubicBezTo>
                    <a:pt x="14992" y="12438"/>
                    <a:pt x="15657" y="12295"/>
                    <a:pt x="16055" y="12248"/>
                  </a:cubicBezTo>
                  <a:cubicBezTo>
                    <a:pt x="16088" y="12067"/>
                    <a:pt x="15924" y="11962"/>
                    <a:pt x="15600" y="11768"/>
                  </a:cubicBezTo>
                  <a:lnTo>
                    <a:pt x="15521" y="11722"/>
                  </a:lnTo>
                  <a:cubicBezTo>
                    <a:pt x="15235" y="11554"/>
                    <a:pt x="15174" y="11491"/>
                    <a:pt x="15170" y="11189"/>
                  </a:cubicBezTo>
                  <a:cubicBezTo>
                    <a:pt x="15170" y="11124"/>
                    <a:pt x="15174" y="11052"/>
                    <a:pt x="15184" y="10981"/>
                  </a:cubicBezTo>
                  <a:cubicBezTo>
                    <a:pt x="15198" y="10878"/>
                    <a:pt x="15207" y="10775"/>
                    <a:pt x="15188" y="10697"/>
                  </a:cubicBezTo>
                  <a:cubicBezTo>
                    <a:pt x="15137" y="10523"/>
                    <a:pt x="14893" y="10411"/>
                    <a:pt x="14612" y="10280"/>
                  </a:cubicBezTo>
                  <a:cubicBezTo>
                    <a:pt x="14355" y="10162"/>
                    <a:pt x="14088" y="10037"/>
                    <a:pt x="13928" y="9844"/>
                  </a:cubicBezTo>
                  <a:cubicBezTo>
                    <a:pt x="13732" y="9604"/>
                    <a:pt x="13694" y="9246"/>
                    <a:pt x="13830" y="8975"/>
                  </a:cubicBezTo>
                  <a:cubicBezTo>
                    <a:pt x="13933" y="8779"/>
                    <a:pt x="14116" y="8636"/>
                    <a:pt x="14364" y="8561"/>
                  </a:cubicBezTo>
                  <a:cubicBezTo>
                    <a:pt x="14486" y="8524"/>
                    <a:pt x="14612" y="8505"/>
                    <a:pt x="14729" y="8483"/>
                  </a:cubicBezTo>
                  <a:cubicBezTo>
                    <a:pt x="14851" y="8462"/>
                    <a:pt x="14968" y="8443"/>
                    <a:pt x="15076" y="8409"/>
                  </a:cubicBezTo>
                  <a:cubicBezTo>
                    <a:pt x="15212" y="8365"/>
                    <a:pt x="15357" y="8328"/>
                    <a:pt x="15507" y="8294"/>
                  </a:cubicBezTo>
                  <a:cubicBezTo>
                    <a:pt x="15811" y="8219"/>
                    <a:pt x="16102" y="8147"/>
                    <a:pt x="16298" y="8007"/>
                  </a:cubicBezTo>
                  <a:cubicBezTo>
                    <a:pt x="16584" y="7802"/>
                    <a:pt x="16579" y="7593"/>
                    <a:pt x="16570" y="7303"/>
                  </a:cubicBezTo>
                  <a:cubicBezTo>
                    <a:pt x="16570" y="7247"/>
                    <a:pt x="16565" y="7191"/>
                    <a:pt x="16565" y="7132"/>
                  </a:cubicBezTo>
                  <a:cubicBezTo>
                    <a:pt x="16565" y="7076"/>
                    <a:pt x="16556" y="7008"/>
                    <a:pt x="16547" y="6933"/>
                  </a:cubicBezTo>
                  <a:cubicBezTo>
                    <a:pt x="16509" y="6593"/>
                    <a:pt x="16448" y="6080"/>
                    <a:pt x="17095" y="5986"/>
                  </a:cubicBezTo>
                  <a:cubicBezTo>
                    <a:pt x="17610" y="5912"/>
                    <a:pt x="18186" y="5989"/>
                    <a:pt x="18668" y="6061"/>
                  </a:cubicBezTo>
                  <a:cubicBezTo>
                    <a:pt x="18668" y="6036"/>
                    <a:pt x="18673" y="6011"/>
                    <a:pt x="18673" y="5986"/>
                  </a:cubicBezTo>
                  <a:cubicBezTo>
                    <a:pt x="18682" y="5818"/>
                    <a:pt x="18696" y="5625"/>
                    <a:pt x="18874" y="5463"/>
                  </a:cubicBezTo>
                  <a:cubicBezTo>
                    <a:pt x="18987" y="5364"/>
                    <a:pt x="19380" y="5142"/>
                    <a:pt x="19699" y="5183"/>
                  </a:cubicBezTo>
                  <a:cubicBezTo>
                    <a:pt x="19839" y="5202"/>
                    <a:pt x="19994" y="5286"/>
                    <a:pt x="20232" y="5420"/>
                  </a:cubicBezTo>
                  <a:cubicBezTo>
                    <a:pt x="20307" y="5463"/>
                    <a:pt x="20373" y="5501"/>
                    <a:pt x="20420" y="5519"/>
                  </a:cubicBezTo>
                  <a:cubicBezTo>
                    <a:pt x="20495" y="5550"/>
                    <a:pt x="20588" y="5606"/>
                    <a:pt x="20687" y="5666"/>
                  </a:cubicBezTo>
                  <a:cubicBezTo>
                    <a:pt x="20752" y="5703"/>
                    <a:pt x="20855" y="5768"/>
                    <a:pt x="20944" y="5812"/>
                  </a:cubicBezTo>
                  <a:cubicBezTo>
                    <a:pt x="20977" y="5610"/>
                    <a:pt x="20963" y="5357"/>
                    <a:pt x="20930" y="5177"/>
                  </a:cubicBezTo>
                  <a:cubicBezTo>
                    <a:pt x="20888" y="4971"/>
                    <a:pt x="20701" y="4828"/>
                    <a:pt x="20481" y="4660"/>
                  </a:cubicBezTo>
                  <a:cubicBezTo>
                    <a:pt x="20410" y="4607"/>
                    <a:pt x="20340" y="4554"/>
                    <a:pt x="20270" y="4498"/>
                  </a:cubicBezTo>
                  <a:cubicBezTo>
                    <a:pt x="19933" y="4215"/>
                    <a:pt x="19876" y="4068"/>
                    <a:pt x="19876" y="3710"/>
                  </a:cubicBezTo>
                  <a:cubicBezTo>
                    <a:pt x="19872" y="3399"/>
                    <a:pt x="19994" y="3305"/>
                    <a:pt x="20186" y="3178"/>
                  </a:cubicBezTo>
                  <a:cubicBezTo>
                    <a:pt x="20246" y="3137"/>
                    <a:pt x="20321" y="3087"/>
                    <a:pt x="20406" y="3013"/>
                  </a:cubicBezTo>
                  <a:cubicBezTo>
                    <a:pt x="20471" y="2957"/>
                    <a:pt x="20527" y="2901"/>
                    <a:pt x="20584" y="2845"/>
                  </a:cubicBezTo>
                  <a:cubicBezTo>
                    <a:pt x="20743" y="2695"/>
                    <a:pt x="20893" y="2552"/>
                    <a:pt x="21113" y="2409"/>
                  </a:cubicBezTo>
                  <a:lnTo>
                    <a:pt x="21188" y="2362"/>
                  </a:lnTo>
                  <a:cubicBezTo>
                    <a:pt x="21342" y="2262"/>
                    <a:pt x="21600" y="2100"/>
                    <a:pt x="21586" y="1988"/>
                  </a:cubicBezTo>
                  <a:cubicBezTo>
                    <a:pt x="21581" y="1945"/>
                    <a:pt x="21553" y="1926"/>
                    <a:pt x="21530" y="1914"/>
                  </a:cubicBezTo>
                  <a:cubicBezTo>
                    <a:pt x="21399" y="1854"/>
                    <a:pt x="21085" y="1867"/>
                    <a:pt x="20869" y="1914"/>
                  </a:cubicBezTo>
                  <a:cubicBezTo>
                    <a:pt x="20771" y="1935"/>
                    <a:pt x="20748" y="1948"/>
                    <a:pt x="20748" y="1951"/>
                  </a:cubicBezTo>
                  <a:cubicBezTo>
                    <a:pt x="20748" y="1951"/>
                    <a:pt x="20743" y="1966"/>
                    <a:pt x="20738" y="1979"/>
                  </a:cubicBezTo>
                  <a:cubicBezTo>
                    <a:pt x="20720" y="2022"/>
                    <a:pt x="20696" y="2091"/>
                    <a:pt x="20621" y="2169"/>
                  </a:cubicBezTo>
                  <a:cubicBezTo>
                    <a:pt x="20574" y="2216"/>
                    <a:pt x="20527" y="2259"/>
                    <a:pt x="20481" y="2300"/>
                  </a:cubicBezTo>
                  <a:cubicBezTo>
                    <a:pt x="20368" y="2396"/>
                    <a:pt x="20317" y="2446"/>
                    <a:pt x="20312" y="2539"/>
                  </a:cubicBezTo>
                  <a:lnTo>
                    <a:pt x="20307" y="2658"/>
                  </a:lnTo>
                  <a:lnTo>
                    <a:pt x="20134" y="2686"/>
                  </a:lnTo>
                  <a:cubicBezTo>
                    <a:pt x="19408" y="2801"/>
                    <a:pt x="18921" y="2589"/>
                    <a:pt x="18500" y="2343"/>
                  </a:cubicBezTo>
                  <a:cubicBezTo>
                    <a:pt x="18378" y="2272"/>
                    <a:pt x="18256" y="2188"/>
                    <a:pt x="18148" y="2110"/>
                  </a:cubicBezTo>
                  <a:cubicBezTo>
                    <a:pt x="18120" y="2088"/>
                    <a:pt x="18087" y="2057"/>
                    <a:pt x="18055" y="2022"/>
                  </a:cubicBezTo>
                  <a:cubicBezTo>
                    <a:pt x="18036" y="2004"/>
                    <a:pt x="18022" y="1985"/>
                    <a:pt x="18003" y="1973"/>
                  </a:cubicBezTo>
                  <a:cubicBezTo>
                    <a:pt x="17952" y="1945"/>
                    <a:pt x="17914" y="1938"/>
                    <a:pt x="17849" y="1926"/>
                  </a:cubicBezTo>
                  <a:cubicBezTo>
                    <a:pt x="17778" y="1913"/>
                    <a:pt x="17689" y="1898"/>
                    <a:pt x="17577" y="1851"/>
                  </a:cubicBezTo>
                  <a:cubicBezTo>
                    <a:pt x="16949" y="1583"/>
                    <a:pt x="16907" y="1238"/>
                    <a:pt x="16907" y="814"/>
                  </a:cubicBezTo>
                  <a:cubicBezTo>
                    <a:pt x="16907" y="743"/>
                    <a:pt x="16912" y="677"/>
                    <a:pt x="16917" y="615"/>
                  </a:cubicBezTo>
                  <a:cubicBezTo>
                    <a:pt x="16945" y="304"/>
                    <a:pt x="16940" y="226"/>
                    <a:pt x="16598" y="1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309C90D2-A213-4350-B5C7-4075507A53CA}"/>
                </a:ext>
              </a:extLst>
            </p:cNvPr>
            <p:cNvSpPr/>
            <p:nvPr/>
          </p:nvSpPr>
          <p:spPr>
            <a:xfrm>
              <a:off x="5866625" y="998863"/>
              <a:ext cx="875774" cy="56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0" extrusionOk="0">
                  <a:moveTo>
                    <a:pt x="13188" y="17047"/>
                  </a:moveTo>
                  <a:cubicBezTo>
                    <a:pt x="13423" y="16864"/>
                    <a:pt x="13616" y="17003"/>
                    <a:pt x="13758" y="17097"/>
                  </a:cubicBezTo>
                  <a:cubicBezTo>
                    <a:pt x="13819" y="17142"/>
                    <a:pt x="13880" y="17180"/>
                    <a:pt x="13933" y="17197"/>
                  </a:cubicBezTo>
                  <a:cubicBezTo>
                    <a:pt x="13976" y="17208"/>
                    <a:pt x="14019" y="17208"/>
                    <a:pt x="14065" y="17202"/>
                  </a:cubicBezTo>
                  <a:cubicBezTo>
                    <a:pt x="14133" y="17197"/>
                    <a:pt x="14218" y="17191"/>
                    <a:pt x="14322" y="17236"/>
                  </a:cubicBezTo>
                  <a:cubicBezTo>
                    <a:pt x="14375" y="17258"/>
                    <a:pt x="14418" y="17302"/>
                    <a:pt x="14457" y="17341"/>
                  </a:cubicBezTo>
                  <a:cubicBezTo>
                    <a:pt x="14486" y="17369"/>
                    <a:pt x="14514" y="17396"/>
                    <a:pt x="14536" y="17402"/>
                  </a:cubicBezTo>
                  <a:cubicBezTo>
                    <a:pt x="14878" y="17518"/>
                    <a:pt x="15516" y="17485"/>
                    <a:pt x="15941" y="17396"/>
                  </a:cubicBezTo>
                  <a:cubicBezTo>
                    <a:pt x="16116" y="17363"/>
                    <a:pt x="16315" y="17247"/>
                    <a:pt x="16501" y="17075"/>
                  </a:cubicBezTo>
                  <a:cubicBezTo>
                    <a:pt x="16565" y="17014"/>
                    <a:pt x="16618" y="16953"/>
                    <a:pt x="16668" y="16892"/>
                  </a:cubicBezTo>
                  <a:cubicBezTo>
                    <a:pt x="16811" y="16720"/>
                    <a:pt x="16971" y="16538"/>
                    <a:pt x="17228" y="16549"/>
                  </a:cubicBezTo>
                  <a:cubicBezTo>
                    <a:pt x="17385" y="16549"/>
                    <a:pt x="17514" y="16615"/>
                    <a:pt x="17631" y="16671"/>
                  </a:cubicBezTo>
                  <a:cubicBezTo>
                    <a:pt x="17745" y="16726"/>
                    <a:pt x="17849" y="16770"/>
                    <a:pt x="17952" y="16770"/>
                  </a:cubicBezTo>
                  <a:cubicBezTo>
                    <a:pt x="18066" y="16765"/>
                    <a:pt x="18141" y="16726"/>
                    <a:pt x="18234" y="16676"/>
                  </a:cubicBezTo>
                  <a:cubicBezTo>
                    <a:pt x="18312" y="16632"/>
                    <a:pt x="18401" y="16587"/>
                    <a:pt x="18519" y="16560"/>
                  </a:cubicBezTo>
                  <a:cubicBezTo>
                    <a:pt x="18640" y="16532"/>
                    <a:pt x="18744" y="16532"/>
                    <a:pt x="18844" y="16532"/>
                  </a:cubicBezTo>
                  <a:cubicBezTo>
                    <a:pt x="19008" y="16532"/>
                    <a:pt x="19115" y="16532"/>
                    <a:pt x="19264" y="16399"/>
                  </a:cubicBezTo>
                  <a:lnTo>
                    <a:pt x="19468" y="16222"/>
                  </a:lnTo>
                  <a:cubicBezTo>
                    <a:pt x="19689" y="16033"/>
                    <a:pt x="19896" y="15856"/>
                    <a:pt x="20085" y="15634"/>
                  </a:cubicBezTo>
                  <a:cubicBezTo>
                    <a:pt x="20234" y="15457"/>
                    <a:pt x="20320" y="15418"/>
                    <a:pt x="20441" y="15368"/>
                  </a:cubicBezTo>
                  <a:cubicBezTo>
                    <a:pt x="20477" y="15352"/>
                    <a:pt x="20516" y="15335"/>
                    <a:pt x="20563" y="15313"/>
                  </a:cubicBezTo>
                  <a:cubicBezTo>
                    <a:pt x="20627" y="15014"/>
                    <a:pt x="20719" y="14731"/>
                    <a:pt x="20805" y="14581"/>
                  </a:cubicBezTo>
                  <a:cubicBezTo>
                    <a:pt x="20862" y="14482"/>
                    <a:pt x="20933" y="14432"/>
                    <a:pt x="20987" y="14393"/>
                  </a:cubicBezTo>
                  <a:cubicBezTo>
                    <a:pt x="21008" y="14376"/>
                    <a:pt x="21044" y="14354"/>
                    <a:pt x="21051" y="14338"/>
                  </a:cubicBezTo>
                  <a:cubicBezTo>
                    <a:pt x="21105" y="14243"/>
                    <a:pt x="21126" y="14121"/>
                    <a:pt x="21155" y="13966"/>
                  </a:cubicBezTo>
                  <a:cubicBezTo>
                    <a:pt x="21169" y="13878"/>
                    <a:pt x="21187" y="13783"/>
                    <a:pt x="21208" y="13695"/>
                  </a:cubicBezTo>
                  <a:cubicBezTo>
                    <a:pt x="21237" y="13584"/>
                    <a:pt x="21272" y="13473"/>
                    <a:pt x="21308" y="13357"/>
                  </a:cubicBezTo>
                  <a:cubicBezTo>
                    <a:pt x="21361" y="13196"/>
                    <a:pt x="21418" y="13024"/>
                    <a:pt x="21436" y="12869"/>
                  </a:cubicBezTo>
                  <a:cubicBezTo>
                    <a:pt x="21461" y="12675"/>
                    <a:pt x="21454" y="12459"/>
                    <a:pt x="21447" y="12226"/>
                  </a:cubicBezTo>
                  <a:cubicBezTo>
                    <a:pt x="21436" y="11977"/>
                    <a:pt x="21429" y="11722"/>
                    <a:pt x="21458" y="11462"/>
                  </a:cubicBezTo>
                  <a:cubicBezTo>
                    <a:pt x="21472" y="11340"/>
                    <a:pt x="21490" y="11262"/>
                    <a:pt x="21504" y="11207"/>
                  </a:cubicBezTo>
                  <a:cubicBezTo>
                    <a:pt x="21490" y="11168"/>
                    <a:pt x="21465" y="11113"/>
                    <a:pt x="21426" y="11029"/>
                  </a:cubicBezTo>
                  <a:cubicBezTo>
                    <a:pt x="21376" y="10919"/>
                    <a:pt x="21319" y="10808"/>
                    <a:pt x="21265" y="10703"/>
                  </a:cubicBezTo>
                  <a:cubicBezTo>
                    <a:pt x="21151" y="10470"/>
                    <a:pt x="21030" y="10237"/>
                    <a:pt x="20941" y="9954"/>
                  </a:cubicBezTo>
                  <a:cubicBezTo>
                    <a:pt x="20919" y="9888"/>
                    <a:pt x="20891" y="9810"/>
                    <a:pt x="20862" y="9727"/>
                  </a:cubicBezTo>
                  <a:cubicBezTo>
                    <a:pt x="20741" y="9384"/>
                    <a:pt x="20588" y="8957"/>
                    <a:pt x="20620" y="8558"/>
                  </a:cubicBezTo>
                  <a:cubicBezTo>
                    <a:pt x="20634" y="8381"/>
                    <a:pt x="20677" y="8214"/>
                    <a:pt x="20716" y="8054"/>
                  </a:cubicBezTo>
                  <a:cubicBezTo>
                    <a:pt x="20773" y="7821"/>
                    <a:pt x="20823" y="7622"/>
                    <a:pt x="20780" y="7439"/>
                  </a:cubicBezTo>
                  <a:cubicBezTo>
                    <a:pt x="20752" y="7311"/>
                    <a:pt x="20580" y="7211"/>
                    <a:pt x="20452" y="7134"/>
                  </a:cubicBezTo>
                  <a:cubicBezTo>
                    <a:pt x="20395" y="7101"/>
                    <a:pt x="20341" y="7067"/>
                    <a:pt x="20299" y="7034"/>
                  </a:cubicBezTo>
                  <a:lnTo>
                    <a:pt x="20252" y="7001"/>
                  </a:lnTo>
                  <a:cubicBezTo>
                    <a:pt x="20031" y="6840"/>
                    <a:pt x="19782" y="6663"/>
                    <a:pt x="19603" y="6353"/>
                  </a:cubicBezTo>
                  <a:cubicBezTo>
                    <a:pt x="19535" y="6236"/>
                    <a:pt x="19486" y="6109"/>
                    <a:pt x="19443" y="5976"/>
                  </a:cubicBezTo>
                  <a:cubicBezTo>
                    <a:pt x="19436" y="5976"/>
                    <a:pt x="19432" y="5981"/>
                    <a:pt x="19425" y="5981"/>
                  </a:cubicBezTo>
                  <a:cubicBezTo>
                    <a:pt x="19307" y="5987"/>
                    <a:pt x="19182" y="5976"/>
                    <a:pt x="19054" y="5965"/>
                  </a:cubicBezTo>
                  <a:cubicBezTo>
                    <a:pt x="18847" y="5943"/>
                    <a:pt x="18633" y="5920"/>
                    <a:pt x="18473" y="6009"/>
                  </a:cubicBezTo>
                  <a:cubicBezTo>
                    <a:pt x="18394" y="6053"/>
                    <a:pt x="18309" y="6142"/>
                    <a:pt x="18216" y="6242"/>
                  </a:cubicBezTo>
                  <a:cubicBezTo>
                    <a:pt x="18056" y="6414"/>
                    <a:pt x="17859" y="6613"/>
                    <a:pt x="17638" y="6613"/>
                  </a:cubicBezTo>
                  <a:cubicBezTo>
                    <a:pt x="17581" y="6613"/>
                    <a:pt x="17521" y="6602"/>
                    <a:pt x="17460" y="6569"/>
                  </a:cubicBezTo>
                  <a:lnTo>
                    <a:pt x="17353" y="6519"/>
                  </a:lnTo>
                  <a:lnTo>
                    <a:pt x="17339" y="6347"/>
                  </a:lnTo>
                  <a:cubicBezTo>
                    <a:pt x="17285" y="5771"/>
                    <a:pt x="17107" y="5782"/>
                    <a:pt x="17039" y="5787"/>
                  </a:cubicBezTo>
                  <a:cubicBezTo>
                    <a:pt x="17007" y="5787"/>
                    <a:pt x="16982" y="5826"/>
                    <a:pt x="16929" y="5909"/>
                  </a:cubicBezTo>
                  <a:cubicBezTo>
                    <a:pt x="16879" y="5981"/>
                    <a:pt x="16822" y="6076"/>
                    <a:pt x="16736" y="6131"/>
                  </a:cubicBezTo>
                  <a:cubicBezTo>
                    <a:pt x="16547" y="6253"/>
                    <a:pt x="16287" y="6214"/>
                    <a:pt x="16212" y="6197"/>
                  </a:cubicBezTo>
                  <a:cubicBezTo>
                    <a:pt x="15873" y="6131"/>
                    <a:pt x="15506" y="5760"/>
                    <a:pt x="15317" y="5294"/>
                  </a:cubicBezTo>
                  <a:cubicBezTo>
                    <a:pt x="15249" y="5128"/>
                    <a:pt x="15235" y="5001"/>
                    <a:pt x="15224" y="4890"/>
                  </a:cubicBezTo>
                  <a:cubicBezTo>
                    <a:pt x="15217" y="4834"/>
                    <a:pt x="15213" y="4773"/>
                    <a:pt x="15192" y="4696"/>
                  </a:cubicBezTo>
                  <a:cubicBezTo>
                    <a:pt x="15181" y="4651"/>
                    <a:pt x="15149" y="4596"/>
                    <a:pt x="15117" y="4535"/>
                  </a:cubicBezTo>
                  <a:cubicBezTo>
                    <a:pt x="15064" y="4441"/>
                    <a:pt x="14999" y="4319"/>
                    <a:pt x="14964" y="4158"/>
                  </a:cubicBezTo>
                  <a:cubicBezTo>
                    <a:pt x="14924" y="3981"/>
                    <a:pt x="14932" y="3815"/>
                    <a:pt x="14935" y="3676"/>
                  </a:cubicBezTo>
                  <a:cubicBezTo>
                    <a:pt x="14939" y="3576"/>
                    <a:pt x="14942" y="3493"/>
                    <a:pt x="14928" y="3421"/>
                  </a:cubicBezTo>
                  <a:cubicBezTo>
                    <a:pt x="14914" y="3333"/>
                    <a:pt x="14857" y="3222"/>
                    <a:pt x="14803" y="3122"/>
                  </a:cubicBezTo>
                  <a:cubicBezTo>
                    <a:pt x="14760" y="3039"/>
                    <a:pt x="14718" y="2956"/>
                    <a:pt x="14686" y="2873"/>
                  </a:cubicBezTo>
                  <a:cubicBezTo>
                    <a:pt x="14653" y="2795"/>
                    <a:pt x="14632" y="2717"/>
                    <a:pt x="14614" y="2645"/>
                  </a:cubicBezTo>
                  <a:cubicBezTo>
                    <a:pt x="14575" y="2507"/>
                    <a:pt x="14564" y="2485"/>
                    <a:pt x="14518" y="2452"/>
                  </a:cubicBezTo>
                  <a:cubicBezTo>
                    <a:pt x="14464" y="2418"/>
                    <a:pt x="14283" y="2446"/>
                    <a:pt x="14047" y="2568"/>
                  </a:cubicBezTo>
                  <a:cubicBezTo>
                    <a:pt x="13794" y="2701"/>
                    <a:pt x="13730" y="2839"/>
                    <a:pt x="13594" y="3144"/>
                  </a:cubicBezTo>
                  <a:cubicBezTo>
                    <a:pt x="13562" y="3211"/>
                    <a:pt x="13530" y="3283"/>
                    <a:pt x="13494" y="3366"/>
                  </a:cubicBezTo>
                  <a:cubicBezTo>
                    <a:pt x="13366" y="3637"/>
                    <a:pt x="13095" y="3975"/>
                    <a:pt x="12874" y="4081"/>
                  </a:cubicBezTo>
                  <a:cubicBezTo>
                    <a:pt x="12728" y="4147"/>
                    <a:pt x="12592" y="4153"/>
                    <a:pt x="12460" y="4153"/>
                  </a:cubicBezTo>
                  <a:cubicBezTo>
                    <a:pt x="12335" y="4158"/>
                    <a:pt x="12218" y="4164"/>
                    <a:pt x="12118" y="4219"/>
                  </a:cubicBezTo>
                  <a:cubicBezTo>
                    <a:pt x="12000" y="4286"/>
                    <a:pt x="11890" y="4413"/>
                    <a:pt x="11776" y="4546"/>
                  </a:cubicBezTo>
                  <a:cubicBezTo>
                    <a:pt x="11662" y="4679"/>
                    <a:pt x="11540" y="4818"/>
                    <a:pt x="11401" y="4917"/>
                  </a:cubicBezTo>
                  <a:cubicBezTo>
                    <a:pt x="11095" y="5128"/>
                    <a:pt x="10952" y="5200"/>
                    <a:pt x="10852" y="5189"/>
                  </a:cubicBezTo>
                  <a:cubicBezTo>
                    <a:pt x="10577" y="5167"/>
                    <a:pt x="10513" y="4895"/>
                    <a:pt x="10478" y="4735"/>
                  </a:cubicBezTo>
                  <a:cubicBezTo>
                    <a:pt x="10467" y="4696"/>
                    <a:pt x="10460" y="4651"/>
                    <a:pt x="10442" y="4607"/>
                  </a:cubicBezTo>
                  <a:cubicBezTo>
                    <a:pt x="10331" y="4313"/>
                    <a:pt x="10199" y="4236"/>
                    <a:pt x="9971" y="4319"/>
                  </a:cubicBezTo>
                  <a:cubicBezTo>
                    <a:pt x="9825" y="4374"/>
                    <a:pt x="9661" y="4518"/>
                    <a:pt x="9493" y="4668"/>
                  </a:cubicBezTo>
                  <a:cubicBezTo>
                    <a:pt x="9147" y="4973"/>
                    <a:pt x="8755" y="5322"/>
                    <a:pt x="8338" y="5023"/>
                  </a:cubicBezTo>
                  <a:cubicBezTo>
                    <a:pt x="8202" y="4928"/>
                    <a:pt x="8074" y="4740"/>
                    <a:pt x="7949" y="4563"/>
                  </a:cubicBezTo>
                  <a:cubicBezTo>
                    <a:pt x="7832" y="4391"/>
                    <a:pt x="7696" y="4197"/>
                    <a:pt x="7607" y="4164"/>
                  </a:cubicBezTo>
                  <a:cubicBezTo>
                    <a:pt x="7582" y="4153"/>
                    <a:pt x="7429" y="4131"/>
                    <a:pt x="6990" y="4651"/>
                  </a:cubicBezTo>
                  <a:cubicBezTo>
                    <a:pt x="6815" y="4862"/>
                    <a:pt x="6630" y="5023"/>
                    <a:pt x="6448" y="5172"/>
                  </a:cubicBezTo>
                  <a:cubicBezTo>
                    <a:pt x="6316" y="5283"/>
                    <a:pt x="6184" y="5400"/>
                    <a:pt x="6056" y="5532"/>
                  </a:cubicBezTo>
                  <a:cubicBezTo>
                    <a:pt x="5981" y="5610"/>
                    <a:pt x="5916" y="5704"/>
                    <a:pt x="5856" y="5787"/>
                  </a:cubicBezTo>
                  <a:cubicBezTo>
                    <a:pt x="5670" y="6053"/>
                    <a:pt x="5460" y="6353"/>
                    <a:pt x="5050" y="6192"/>
                  </a:cubicBezTo>
                  <a:cubicBezTo>
                    <a:pt x="4922" y="6142"/>
                    <a:pt x="4854" y="6064"/>
                    <a:pt x="4793" y="5998"/>
                  </a:cubicBezTo>
                  <a:cubicBezTo>
                    <a:pt x="4765" y="5965"/>
                    <a:pt x="4736" y="5931"/>
                    <a:pt x="4693" y="5898"/>
                  </a:cubicBezTo>
                  <a:cubicBezTo>
                    <a:pt x="4626" y="5843"/>
                    <a:pt x="4551" y="5832"/>
                    <a:pt x="4465" y="5821"/>
                  </a:cubicBezTo>
                  <a:cubicBezTo>
                    <a:pt x="4376" y="5810"/>
                    <a:pt x="4276" y="5793"/>
                    <a:pt x="4173" y="5726"/>
                  </a:cubicBezTo>
                  <a:cubicBezTo>
                    <a:pt x="3998" y="5616"/>
                    <a:pt x="3702" y="5183"/>
                    <a:pt x="3666" y="4823"/>
                  </a:cubicBezTo>
                  <a:cubicBezTo>
                    <a:pt x="3641" y="4579"/>
                    <a:pt x="3705" y="4341"/>
                    <a:pt x="3759" y="4131"/>
                  </a:cubicBezTo>
                  <a:cubicBezTo>
                    <a:pt x="3788" y="4020"/>
                    <a:pt x="3816" y="3920"/>
                    <a:pt x="3823" y="3831"/>
                  </a:cubicBezTo>
                  <a:lnTo>
                    <a:pt x="3845" y="3643"/>
                  </a:lnTo>
                  <a:lnTo>
                    <a:pt x="3966" y="3610"/>
                  </a:lnTo>
                  <a:cubicBezTo>
                    <a:pt x="3998" y="3599"/>
                    <a:pt x="4030" y="3587"/>
                    <a:pt x="4066" y="3576"/>
                  </a:cubicBezTo>
                  <a:cubicBezTo>
                    <a:pt x="4087" y="3477"/>
                    <a:pt x="4119" y="3394"/>
                    <a:pt x="4148" y="3321"/>
                  </a:cubicBezTo>
                  <a:cubicBezTo>
                    <a:pt x="4183" y="3227"/>
                    <a:pt x="4205" y="3172"/>
                    <a:pt x="4208" y="3105"/>
                  </a:cubicBezTo>
                  <a:cubicBezTo>
                    <a:pt x="4215" y="2989"/>
                    <a:pt x="4198" y="2956"/>
                    <a:pt x="4083" y="2828"/>
                  </a:cubicBezTo>
                  <a:cubicBezTo>
                    <a:pt x="4051" y="2795"/>
                    <a:pt x="4023" y="2756"/>
                    <a:pt x="3991" y="2717"/>
                  </a:cubicBezTo>
                  <a:cubicBezTo>
                    <a:pt x="3837" y="2518"/>
                    <a:pt x="3677" y="2435"/>
                    <a:pt x="3492" y="2335"/>
                  </a:cubicBezTo>
                  <a:cubicBezTo>
                    <a:pt x="3392" y="2280"/>
                    <a:pt x="3288" y="2224"/>
                    <a:pt x="3178" y="2152"/>
                  </a:cubicBezTo>
                  <a:cubicBezTo>
                    <a:pt x="2917" y="1975"/>
                    <a:pt x="2696" y="1715"/>
                    <a:pt x="2479" y="1465"/>
                  </a:cubicBezTo>
                  <a:cubicBezTo>
                    <a:pt x="2382" y="1354"/>
                    <a:pt x="2286" y="1238"/>
                    <a:pt x="2190" y="1138"/>
                  </a:cubicBezTo>
                  <a:cubicBezTo>
                    <a:pt x="2122" y="1066"/>
                    <a:pt x="2051" y="983"/>
                    <a:pt x="1976" y="894"/>
                  </a:cubicBezTo>
                  <a:cubicBezTo>
                    <a:pt x="1805" y="689"/>
                    <a:pt x="1591" y="434"/>
                    <a:pt x="1441" y="412"/>
                  </a:cubicBezTo>
                  <a:cubicBezTo>
                    <a:pt x="1259" y="379"/>
                    <a:pt x="1152" y="329"/>
                    <a:pt x="1031" y="268"/>
                  </a:cubicBezTo>
                  <a:lnTo>
                    <a:pt x="977" y="246"/>
                  </a:lnTo>
                  <a:cubicBezTo>
                    <a:pt x="920" y="218"/>
                    <a:pt x="853" y="180"/>
                    <a:pt x="785" y="141"/>
                  </a:cubicBezTo>
                  <a:cubicBezTo>
                    <a:pt x="699" y="91"/>
                    <a:pt x="607" y="35"/>
                    <a:pt x="549" y="19"/>
                  </a:cubicBezTo>
                  <a:cubicBezTo>
                    <a:pt x="375" y="-31"/>
                    <a:pt x="236" y="24"/>
                    <a:pt x="75" y="96"/>
                  </a:cubicBezTo>
                  <a:cubicBezTo>
                    <a:pt x="54" y="108"/>
                    <a:pt x="25" y="113"/>
                    <a:pt x="0" y="124"/>
                  </a:cubicBezTo>
                  <a:cubicBezTo>
                    <a:pt x="139" y="673"/>
                    <a:pt x="261" y="1338"/>
                    <a:pt x="72" y="1338"/>
                  </a:cubicBezTo>
                  <a:cubicBezTo>
                    <a:pt x="47" y="1338"/>
                    <a:pt x="40" y="1271"/>
                    <a:pt x="36" y="1227"/>
                  </a:cubicBezTo>
                  <a:cubicBezTo>
                    <a:pt x="122" y="2091"/>
                    <a:pt x="-96" y="3000"/>
                    <a:pt x="72" y="3876"/>
                  </a:cubicBezTo>
                  <a:cubicBezTo>
                    <a:pt x="189" y="4496"/>
                    <a:pt x="460" y="5095"/>
                    <a:pt x="535" y="5721"/>
                  </a:cubicBezTo>
                  <a:cubicBezTo>
                    <a:pt x="792" y="7910"/>
                    <a:pt x="1266" y="9905"/>
                    <a:pt x="1380" y="12121"/>
                  </a:cubicBezTo>
                  <a:cubicBezTo>
                    <a:pt x="1437" y="13207"/>
                    <a:pt x="1683" y="14432"/>
                    <a:pt x="2019" y="15390"/>
                  </a:cubicBezTo>
                  <a:cubicBezTo>
                    <a:pt x="2218" y="15961"/>
                    <a:pt x="2140" y="16731"/>
                    <a:pt x="2211" y="17352"/>
                  </a:cubicBezTo>
                  <a:cubicBezTo>
                    <a:pt x="2279" y="17939"/>
                    <a:pt x="2557" y="18388"/>
                    <a:pt x="2732" y="18909"/>
                  </a:cubicBezTo>
                  <a:cubicBezTo>
                    <a:pt x="2960" y="19596"/>
                    <a:pt x="3010" y="20245"/>
                    <a:pt x="3028" y="20921"/>
                  </a:cubicBezTo>
                  <a:cubicBezTo>
                    <a:pt x="3096" y="20948"/>
                    <a:pt x="3156" y="20976"/>
                    <a:pt x="3217" y="21004"/>
                  </a:cubicBezTo>
                  <a:cubicBezTo>
                    <a:pt x="3317" y="21054"/>
                    <a:pt x="3402" y="21098"/>
                    <a:pt x="3520" y="21104"/>
                  </a:cubicBezTo>
                  <a:cubicBezTo>
                    <a:pt x="3670" y="21109"/>
                    <a:pt x="3823" y="21109"/>
                    <a:pt x="3977" y="21104"/>
                  </a:cubicBezTo>
                  <a:lnTo>
                    <a:pt x="4215" y="21104"/>
                  </a:lnTo>
                  <a:cubicBezTo>
                    <a:pt x="4276" y="21104"/>
                    <a:pt x="4333" y="21104"/>
                    <a:pt x="4390" y="21109"/>
                  </a:cubicBezTo>
                  <a:cubicBezTo>
                    <a:pt x="4558" y="21115"/>
                    <a:pt x="4718" y="21126"/>
                    <a:pt x="4864" y="21065"/>
                  </a:cubicBezTo>
                  <a:cubicBezTo>
                    <a:pt x="4893" y="21054"/>
                    <a:pt x="4939" y="21043"/>
                    <a:pt x="5000" y="21020"/>
                  </a:cubicBezTo>
                  <a:cubicBezTo>
                    <a:pt x="5078" y="20998"/>
                    <a:pt x="5260" y="20948"/>
                    <a:pt x="5314" y="20910"/>
                  </a:cubicBezTo>
                  <a:cubicBezTo>
                    <a:pt x="5300" y="20915"/>
                    <a:pt x="5307" y="20871"/>
                    <a:pt x="5310" y="20843"/>
                  </a:cubicBezTo>
                  <a:cubicBezTo>
                    <a:pt x="5328" y="20716"/>
                    <a:pt x="5364" y="20494"/>
                    <a:pt x="5506" y="20355"/>
                  </a:cubicBezTo>
                  <a:cubicBezTo>
                    <a:pt x="5788" y="20084"/>
                    <a:pt x="5984" y="20344"/>
                    <a:pt x="6098" y="20500"/>
                  </a:cubicBezTo>
                  <a:cubicBezTo>
                    <a:pt x="6198" y="20633"/>
                    <a:pt x="6248" y="20777"/>
                    <a:pt x="6287" y="20904"/>
                  </a:cubicBezTo>
                  <a:cubicBezTo>
                    <a:pt x="6312" y="20982"/>
                    <a:pt x="6348" y="21087"/>
                    <a:pt x="6373" y="21115"/>
                  </a:cubicBezTo>
                  <a:cubicBezTo>
                    <a:pt x="6369" y="21104"/>
                    <a:pt x="6419" y="21115"/>
                    <a:pt x="6444" y="21126"/>
                  </a:cubicBezTo>
                  <a:cubicBezTo>
                    <a:pt x="6494" y="21137"/>
                    <a:pt x="6533" y="21148"/>
                    <a:pt x="6566" y="21170"/>
                  </a:cubicBezTo>
                  <a:lnTo>
                    <a:pt x="6608" y="21198"/>
                  </a:lnTo>
                  <a:cubicBezTo>
                    <a:pt x="6683" y="21248"/>
                    <a:pt x="6869" y="21381"/>
                    <a:pt x="6951" y="21353"/>
                  </a:cubicBezTo>
                  <a:cubicBezTo>
                    <a:pt x="6936" y="21320"/>
                    <a:pt x="6922" y="21281"/>
                    <a:pt x="6908" y="21242"/>
                  </a:cubicBezTo>
                  <a:cubicBezTo>
                    <a:pt x="6883" y="21164"/>
                    <a:pt x="6858" y="21120"/>
                    <a:pt x="6840" y="21087"/>
                  </a:cubicBezTo>
                  <a:cubicBezTo>
                    <a:pt x="6779" y="20971"/>
                    <a:pt x="6740" y="20876"/>
                    <a:pt x="6715" y="20594"/>
                  </a:cubicBezTo>
                  <a:cubicBezTo>
                    <a:pt x="6683" y="20217"/>
                    <a:pt x="6722" y="19934"/>
                    <a:pt x="6840" y="19735"/>
                  </a:cubicBezTo>
                  <a:cubicBezTo>
                    <a:pt x="7008" y="19447"/>
                    <a:pt x="7282" y="19430"/>
                    <a:pt x="7503" y="19447"/>
                  </a:cubicBezTo>
                  <a:lnTo>
                    <a:pt x="7553" y="19452"/>
                  </a:lnTo>
                  <a:cubicBezTo>
                    <a:pt x="7746" y="19463"/>
                    <a:pt x="7831" y="19480"/>
                    <a:pt x="8017" y="19707"/>
                  </a:cubicBezTo>
                  <a:cubicBezTo>
                    <a:pt x="8242" y="19984"/>
                    <a:pt x="8252" y="20184"/>
                    <a:pt x="8242" y="20422"/>
                  </a:cubicBezTo>
                  <a:cubicBezTo>
                    <a:pt x="8238" y="20505"/>
                    <a:pt x="8234" y="20583"/>
                    <a:pt x="8252" y="20699"/>
                  </a:cubicBezTo>
                  <a:cubicBezTo>
                    <a:pt x="8299" y="20993"/>
                    <a:pt x="8741" y="21453"/>
                    <a:pt x="8980" y="21530"/>
                  </a:cubicBezTo>
                  <a:cubicBezTo>
                    <a:pt x="9101" y="21569"/>
                    <a:pt x="9304" y="21547"/>
                    <a:pt x="9351" y="21497"/>
                  </a:cubicBezTo>
                  <a:cubicBezTo>
                    <a:pt x="9358" y="21480"/>
                    <a:pt x="9368" y="21464"/>
                    <a:pt x="9279" y="21253"/>
                  </a:cubicBezTo>
                  <a:cubicBezTo>
                    <a:pt x="9244" y="21170"/>
                    <a:pt x="9204" y="21070"/>
                    <a:pt x="9179" y="20965"/>
                  </a:cubicBezTo>
                  <a:cubicBezTo>
                    <a:pt x="9176" y="20959"/>
                    <a:pt x="8998" y="20211"/>
                    <a:pt x="9112" y="19807"/>
                  </a:cubicBezTo>
                  <a:cubicBezTo>
                    <a:pt x="9229" y="19397"/>
                    <a:pt x="9447" y="19425"/>
                    <a:pt x="9586" y="19441"/>
                  </a:cubicBezTo>
                  <a:cubicBezTo>
                    <a:pt x="9618" y="19447"/>
                    <a:pt x="9650" y="19447"/>
                    <a:pt x="9686" y="19452"/>
                  </a:cubicBezTo>
                  <a:cubicBezTo>
                    <a:pt x="9775" y="19452"/>
                    <a:pt x="9878" y="19469"/>
                    <a:pt x="9989" y="19480"/>
                  </a:cubicBezTo>
                  <a:cubicBezTo>
                    <a:pt x="10256" y="19508"/>
                    <a:pt x="10556" y="19541"/>
                    <a:pt x="10749" y="19452"/>
                  </a:cubicBezTo>
                  <a:cubicBezTo>
                    <a:pt x="10859" y="19397"/>
                    <a:pt x="10945" y="19219"/>
                    <a:pt x="11034" y="19026"/>
                  </a:cubicBezTo>
                  <a:cubicBezTo>
                    <a:pt x="11144" y="18793"/>
                    <a:pt x="11273" y="18521"/>
                    <a:pt x="11483" y="18427"/>
                  </a:cubicBezTo>
                  <a:cubicBezTo>
                    <a:pt x="11765" y="18294"/>
                    <a:pt x="12122" y="18361"/>
                    <a:pt x="12421" y="18466"/>
                  </a:cubicBezTo>
                  <a:cubicBezTo>
                    <a:pt x="12467" y="18305"/>
                    <a:pt x="12539" y="18156"/>
                    <a:pt x="12674" y="17945"/>
                  </a:cubicBezTo>
                  <a:cubicBezTo>
                    <a:pt x="12717" y="17879"/>
                    <a:pt x="12763" y="17779"/>
                    <a:pt x="12813" y="17679"/>
                  </a:cubicBezTo>
                  <a:cubicBezTo>
                    <a:pt x="12903" y="17435"/>
                    <a:pt x="13031" y="17169"/>
                    <a:pt x="13188" y="1704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0D6682A3-44D3-41D1-99D0-5BBBEDB2955D}"/>
                </a:ext>
              </a:extLst>
            </p:cNvPr>
            <p:cNvSpPr/>
            <p:nvPr/>
          </p:nvSpPr>
          <p:spPr>
            <a:xfrm>
              <a:off x="5648773" y="6009516"/>
              <a:ext cx="1573269" cy="68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47" extrusionOk="0">
                  <a:moveTo>
                    <a:pt x="21334" y="11971"/>
                  </a:moveTo>
                  <a:cubicBezTo>
                    <a:pt x="21247" y="11607"/>
                    <a:pt x="21123" y="11602"/>
                    <a:pt x="21127" y="11139"/>
                  </a:cubicBezTo>
                  <a:cubicBezTo>
                    <a:pt x="21129" y="10915"/>
                    <a:pt x="21233" y="10627"/>
                    <a:pt x="21207" y="10420"/>
                  </a:cubicBezTo>
                  <a:cubicBezTo>
                    <a:pt x="21185" y="10236"/>
                    <a:pt x="21077" y="10276"/>
                    <a:pt x="21038" y="10137"/>
                  </a:cubicBezTo>
                  <a:cubicBezTo>
                    <a:pt x="20980" y="9944"/>
                    <a:pt x="20950" y="9571"/>
                    <a:pt x="20982" y="9355"/>
                  </a:cubicBezTo>
                  <a:cubicBezTo>
                    <a:pt x="21117" y="8484"/>
                    <a:pt x="20787" y="8740"/>
                    <a:pt x="20775" y="8142"/>
                  </a:cubicBezTo>
                  <a:cubicBezTo>
                    <a:pt x="20769" y="7805"/>
                    <a:pt x="20904" y="6969"/>
                    <a:pt x="20962" y="6641"/>
                  </a:cubicBezTo>
                  <a:cubicBezTo>
                    <a:pt x="21024" y="6300"/>
                    <a:pt x="20759" y="5882"/>
                    <a:pt x="20759" y="5549"/>
                  </a:cubicBezTo>
                  <a:cubicBezTo>
                    <a:pt x="20759" y="5343"/>
                    <a:pt x="20886" y="5365"/>
                    <a:pt x="20785" y="5042"/>
                  </a:cubicBezTo>
                  <a:cubicBezTo>
                    <a:pt x="20661" y="4655"/>
                    <a:pt x="20572" y="4610"/>
                    <a:pt x="20661" y="4183"/>
                  </a:cubicBezTo>
                  <a:cubicBezTo>
                    <a:pt x="20827" y="3384"/>
                    <a:pt x="20620" y="3541"/>
                    <a:pt x="20534" y="2916"/>
                  </a:cubicBezTo>
                  <a:cubicBezTo>
                    <a:pt x="20460" y="2373"/>
                    <a:pt x="20622" y="1761"/>
                    <a:pt x="20470" y="1254"/>
                  </a:cubicBezTo>
                  <a:cubicBezTo>
                    <a:pt x="20345" y="831"/>
                    <a:pt x="20182" y="440"/>
                    <a:pt x="20058" y="0"/>
                  </a:cubicBezTo>
                  <a:cubicBezTo>
                    <a:pt x="19861" y="22"/>
                    <a:pt x="19698" y="261"/>
                    <a:pt x="19515" y="535"/>
                  </a:cubicBezTo>
                  <a:cubicBezTo>
                    <a:pt x="19380" y="737"/>
                    <a:pt x="19240" y="948"/>
                    <a:pt x="19077" y="1069"/>
                  </a:cubicBezTo>
                  <a:lnTo>
                    <a:pt x="18627" y="1321"/>
                  </a:lnTo>
                  <a:lnTo>
                    <a:pt x="18600" y="1303"/>
                  </a:lnTo>
                  <a:cubicBezTo>
                    <a:pt x="18446" y="1191"/>
                    <a:pt x="18297" y="1042"/>
                    <a:pt x="18158" y="863"/>
                  </a:cubicBezTo>
                  <a:cubicBezTo>
                    <a:pt x="17949" y="616"/>
                    <a:pt x="17776" y="661"/>
                    <a:pt x="17549" y="827"/>
                  </a:cubicBezTo>
                  <a:cubicBezTo>
                    <a:pt x="17302" y="1007"/>
                    <a:pt x="17057" y="1330"/>
                    <a:pt x="16820" y="1640"/>
                  </a:cubicBezTo>
                  <a:cubicBezTo>
                    <a:pt x="16613" y="1914"/>
                    <a:pt x="16398" y="2197"/>
                    <a:pt x="16177" y="2391"/>
                  </a:cubicBezTo>
                  <a:lnTo>
                    <a:pt x="16044" y="2507"/>
                  </a:lnTo>
                  <a:cubicBezTo>
                    <a:pt x="15710" y="2799"/>
                    <a:pt x="15423" y="3051"/>
                    <a:pt x="15186" y="3653"/>
                  </a:cubicBezTo>
                  <a:cubicBezTo>
                    <a:pt x="14926" y="4318"/>
                    <a:pt x="14679" y="4619"/>
                    <a:pt x="14305" y="4723"/>
                  </a:cubicBezTo>
                  <a:lnTo>
                    <a:pt x="14189" y="4754"/>
                  </a:lnTo>
                  <a:cubicBezTo>
                    <a:pt x="13926" y="4817"/>
                    <a:pt x="13819" y="4844"/>
                    <a:pt x="13642" y="5275"/>
                  </a:cubicBezTo>
                  <a:cubicBezTo>
                    <a:pt x="13680" y="5594"/>
                    <a:pt x="13753" y="5850"/>
                    <a:pt x="13871" y="6062"/>
                  </a:cubicBezTo>
                  <a:lnTo>
                    <a:pt x="13940" y="6187"/>
                  </a:lnTo>
                  <a:lnTo>
                    <a:pt x="13893" y="6358"/>
                  </a:lnTo>
                  <a:cubicBezTo>
                    <a:pt x="13853" y="6502"/>
                    <a:pt x="13759" y="6722"/>
                    <a:pt x="13574" y="6646"/>
                  </a:cubicBezTo>
                  <a:cubicBezTo>
                    <a:pt x="13411" y="6875"/>
                    <a:pt x="13262" y="7149"/>
                    <a:pt x="13130" y="7464"/>
                  </a:cubicBezTo>
                  <a:lnTo>
                    <a:pt x="13114" y="7495"/>
                  </a:lnTo>
                  <a:cubicBezTo>
                    <a:pt x="12832" y="7926"/>
                    <a:pt x="12567" y="7917"/>
                    <a:pt x="12259" y="7904"/>
                  </a:cubicBezTo>
                  <a:cubicBezTo>
                    <a:pt x="12211" y="7913"/>
                    <a:pt x="12165" y="7917"/>
                    <a:pt x="12117" y="7917"/>
                  </a:cubicBezTo>
                  <a:cubicBezTo>
                    <a:pt x="11914" y="7917"/>
                    <a:pt x="11717" y="7828"/>
                    <a:pt x="11528" y="7652"/>
                  </a:cubicBezTo>
                  <a:lnTo>
                    <a:pt x="11504" y="7621"/>
                  </a:lnTo>
                  <a:lnTo>
                    <a:pt x="11118" y="6933"/>
                  </a:lnTo>
                  <a:cubicBezTo>
                    <a:pt x="10995" y="6713"/>
                    <a:pt x="10848" y="6565"/>
                    <a:pt x="10694" y="6403"/>
                  </a:cubicBezTo>
                  <a:cubicBezTo>
                    <a:pt x="10487" y="6192"/>
                    <a:pt x="10276" y="5972"/>
                    <a:pt x="10113" y="5572"/>
                  </a:cubicBezTo>
                  <a:cubicBezTo>
                    <a:pt x="9954" y="5181"/>
                    <a:pt x="9926" y="4821"/>
                    <a:pt x="9898" y="4471"/>
                  </a:cubicBezTo>
                  <a:cubicBezTo>
                    <a:pt x="9880" y="4242"/>
                    <a:pt x="9862" y="4022"/>
                    <a:pt x="9807" y="3792"/>
                  </a:cubicBezTo>
                  <a:cubicBezTo>
                    <a:pt x="9639" y="3083"/>
                    <a:pt x="9317" y="3289"/>
                    <a:pt x="8913" y="3631"/>
                  </a:cubicBezTo>
                  <a:lnTo>
                    <a:pt x="8893" y="3649"/>
                  </a:lnTo>
                  <a:cubicBezTo>
                    <a:pt x="8790" y="3734"/>
                    <a:pt x="8664" y="3783"/>
                    <a:pt x="8531" y="3837"/>
                  </a:cubicBezTo>
                  <a:cubicBezTo>
                    <a:pt x="8260" y="3945"/>
                    <a:pt x="7980" y="4053"/>
                    <a:pt x="7892" y="4471"/>
                  </a:cubicBezTo>
                  <a:cubicBezTo>
                    <a:pt x="7868" y="4588"/>
                    <a:pt x="7848" y="4696"/>
                    <a:pt x="7830" y="4799"/>
                  </a:cubicBezTo>
                  <a:cubicBezTo>
                    <a:pt x="7755" y="5226"/>
                    <a:pt x="7689" y="5594"/>
                    <a:pt x="7369" y="5833"/>
                  </a:cubicBezTo>
                  <a:cubicBezTo>
                    <a:pt x="6925" y="6161"/>
                    <a:pt x="6670" y="5621"/>
                    <a:pt x="6443" y="5145"/>
                  </a:cubicBezTo>
                  <a:cubicBezTo>
                    <a:pt x="6244" y="4727"/>
                    <a:pt x="6071" y="4363"/>
                    <a:pt x="5778" y="4475"/>
                  </a:cubicBezTo>
                  <a:lnTo>
                    <a:pt x="5512" y="4646"/>
                  </a:lnTo>
                  <a:cubicBezTo>
                    <a:pt x="5390" y="4871"/>
                    <a:pt x="5283" y="5132"/>
                    <a:pt x="5197" y="5424"/>
                  </a:cubicBezTo>
                  <a:lnTo>
                    <a:pt x="5181" y="5478"/>
                  </a:lnTo>
                  <a:lnTo>
                    <a:pt x="5155" y="5504"/>
                  </a:lnTo>
                  <a:cubicBezTo>
                    <a:pt x="5034" y="5630"/>
                    <a:pt x="4865" y="5424"/>
                    <a:pt x="4620" y="5100"/>
                  </a:cubicBezTo>
                  <a:cubicBezTo>
                    <a:pt x="4548" y="5006"/>
                    <a:pt x="4475" y="4907"/>
                    <a:pt x="4435" y="4875"/>
                  </a:cubicBezTo>
                  <a:cubicBezTo>
                    <a:pt x="4256" y="4736"/>
                    <a:pt x="4069" y="4678"/>
                    <a:pt x="3880" y="4705"/>
                  </a:cubicBezTo>
                  <a:cubicBezTo>
                    <a:pt x="3748" y="4777"/>
                    <a:pt x="3611" y="4696"/>
                    <a:pt x="3502" y="4466"/>
                  </a:cubicBezTo>
                  <a:cubicBezTo>
                    <a:pt x="3432" y="4305"/>
                    <a:pt x="3404" y="4129"/>
                    <a:pt x="3382" y="3990"/>
                  </a:cubicBezTo>
                  <a:cubicBezTo>
                    <a:pt x="3350" y="3788"/>
                    <a:pt x="3336" y="3707"/>
                    <a:pt x="3245" y="3667"/>
                  </a:cubicBezTo>
                  <a:cubicBezTo>
                    <a:pt x="3119" y="3613"/>
                    <a:pt x="2978" y="3617"/>
                    <a:pt x="2831" y="3622"/>
                  </a:cubicBezTo>
                  <a:cubicBezTo>
                    <a:pt x="2745" y="3626"/>
                    <a:pt x="2658" y="3622"/>
                    <a:pt x="2570" y="3613"/>
                  </a:cubicBezTo>
                  <a:cubicBezTo>
                    <a:pt x="2538" y="3950"/>
                    <a:pt x="2534" y="4237"/>
                    <a:pt x="2622" y="4260"/>
                  </a:cubicBezTo>
                  <a:cubicBezTo>
                    <a:pt x="2570" y="4246"/>
                    <a:pt x="2069" y="6983"/>
                    <a:pt x="1967" y="7387"/>
                  </a:cubicBezTo>
                  <a:cubicBezTo>
                    <a:pt x="1848" y="7864"/>
                    <a:pt x="1657" y="8254"/>
                    <a:pt x="1647" y="8807"/>
                  </a:cubicBezTo>
                  <a:cubicBezTo>
                    <a:pt x="1639" y="9283"/>
                    <a:pt x="1718" y="9782"/>
                    <a:pt x="1740" y="10259"/>
                  </a:cubicBezTo>
                  <a:cubicBezTo>
                    <a:pt x="1764" y="10762"/>
                    <a:pt x="1581" y="10757"/>
                    <a:pt x="1464" y="11094"/>
                  </a:cubicBezTo>
                  <a:cubicBezTo>
                    <a:pt x="1380" y="11332"/>
                    <a:pt x="1406" y="11881"/>
                    <a:pt x="1388" y="12168"/>
                  </a:cubicBezTo>
                  <a:cubicBezTo>
                    <a:pt x="1356" y="12685"/>
                    <a:pt x="1036" y="13053"/>
                    <a:pt x="1058" y="13467"/>
                  </a:cubicBezTo>
                  <a:cubicBezTo>
                    <a:pt x="1097" y="14235"/>
                    <a:pt x="1213" y="14208"/>
                    <a:pt x="970" y="14864"/>
                  </a:cubicBezTo>
                  <a:cubicBezTo>
                    <a:pt x="807" y="15305"/>
                    <a:pt x="849" y="15588"/>
                    <a:pt x="763" y="16127"/>
                  </a:cubicBezTo>
                  <a:cubicBezTo>
                    <a:pt x="677" y="16666"/>
                    <a:pt x="504" y="17304"/>
                    <a:pt x="486" y="17870"/>
                  </a:cubicBezTo>
                  <a:cubicBezTo>
                    <a:pt x="465" y="18634"/>
                    <a:pt x="86" y="18342"/>
                    <a:pt x="3" y="18720"/>
                  </a:cubicBezTo>
                  <a:cubicBezTo>
                    <a:pt x="-41" y="18917"/>
                    <a:pt x="417" y="19367"/>
                    <a:pt x="526" y="19272"/>
                  </a:cubicBezTo>
                  <a:cubicBezTo>
                    <a:pt x="813" y="19030"/>
                    <a:pt x="888" y="20090"/>
                    <a:pt x="1129" y="19457"/>
                  </a:cubicBezTo>
                  <a:cubicBezTo>
                    <a:pt x="1412" y="18715"/>
                    <a:pt x="1241" y="18931"/>
                    <a:pt x="1673" y="18819"/>
                  </a:cubicBezTo>
                  <a:cubicBezTo>
                    <a:pt x="1959" y="18747"/>
                    <a:pt x="2234" y="18320"/>
                    <a:pt x="2493" y="18059"/>
                  </a:cubicBezTo>
                  <a:cubicBezTo>
                    <a:pt x="2656" y="17897"/>
                    <a:pt x="2783" y="18032"/>
                    <a:pt x="2964" y="17763"/>
                  </a:cubicBezTo>
                  <a:cubicBezTo>
                    <a:pt x="3082" y="17587"/>
                    <a:pt x="3319" y="16963"/>
                    <a:pt x="3356" y="17497"/>
                  </a:cubicBezTo>
                  <a:cubicBezTo>
                    <a:pt x="3364" y="17610"/>
                    <a:pt x="4033" y="17169"/>
                    <a:pt x="4133" y="17129"/>
                  </a:cubicBezTo>
                  <a:cubicBezTo>
                    <a:pt x="4196" y="17107"/>
                    <a:pt x="4282" y="17205"/>
                    <a:pt x="4338" y="17147"/>
                  </a:cubicBezTo>
                  <a:cubicBezTo>
                    <a:pt x="4487" y="16981"/>
                    <a:pt x="4596" y="16644"/>
                    <a:pt x="4744" y="16460"/>
                  </a:cubicBezTo>
                  <a:cubicBezTo>
                    <a:pt x="4722" y="16392"/>
                    <a:pt x="4670" y="16253"/>
                    <a:pt x="4690" y="16163"/>
                  </a:cubicBezTo>
                  <a:cubicBezTo>
                    <a:pt x="4730" y="15965"/>
                    <a:pt x="5426" y="16275"/>
                    <a:pt x="5540" y="15929"/>
                  </a:cubicBezTo>
                  <a:cubicBezTo>
                    <a:pt x="5637" y="15628"/>
                    <a:pt x="5661" y="15431"/>
                    <a:pt x="5880" y="15709"/>
                  </a:cubicBezTo>
                  <a:cubicBezTo>
                    <a:pt x="6025" y="15893"/>
                    <a:pt x="6155" y="15610"/>
                    <a:pt x="6294" y="15462"/>
                  </a:cubicBezTo>
                  <a:cubicBezTo>
                    <a:pt x="6455" y="16657"/>
                    <a:pt x="6931" y="16495"/>
                    <a:pt x="7385" y="16823"/>
                  </a:cubicBezTo>
                  <a:cubicBezTo>
                    <a:pt x="7657" y="17021"/>
                    <a:pt x="7739" y="17102"/>
                    <a:pt x="7990" y="16958"/>
                  </a:cubicBezTo>
                  <a:cubicBezTo>
                    <a:pt x="8408" y="16720"/>
                    <a:pt x="8790" y="16738"/>
                    <a:pt x="9150" y="17304"/>
                  </a:cubicBezTo>
                  <a:cubicBezTo>
                    <a:pt x="9327" y="17583"/>
                    <a:pt x="9206" y="18077"/>
                    <a:pt x="9526" y="17623"/>
                  </a:cubicBezTo>
                  <a:cubicBezTo>
                    <a:pt x="9612" y="17502"/>
                    <a:pt x="9699" y="17259"/>
                    <a:pt x="9809" y="17309"/>
                  </a:cubicBezTo>
                  <a:cubicBezTo>
                    <a:pt x="10010" y="17399"/>
                    <a:pt x="10225" y="17471"/>
                    <a:pt x="10424" y="17291"/>
                  </a:cubicBezTo>
                  <a:cubicBezTo>
                    <a:pt x="10434" y="17282"/>
                    <a:pt x="10850" y="16716"/>
                    <a:pt x="10850" y="17030"/>
                  </a:cubicBezTo>
                  <a:cubicBezTo>
                    <a:pt x="10850" y="17448"/>
                    <a:pt x="11532" y="17628"/>
                    <a:pt x="11668" y="17713"/>
                  </a:cubicBezTo>
                  <a:cubicBezTo>
                    <a:pt x="12036" y="17956"/>
                    <a:pt x="12356" y="18419"/>
                    <a:pt x="12675" y="18890"/>
                  </a:cubicBezTo>
                  <a:cubicBezTo>
                    <a:pt x="12862" y="19165"/>
                    <a:pt x="13035" y="19555"/>
                    <a:pt x="13256" y="19677"/>
                  </a:cubicBezTo>
                  <a:cubicBezTo>
                    <a:pt x="13323" y="19717"/>
                    <a:pt x="13421" y="19722"/>
                    <a:pt x="13465" y="19848"/>
                  </a:cubicBezTo>
                  <a:cubicBezTo>
                    <a:pt x="13594" y="20225"/>
                    <a:pt x="13696" y="19618"/>
                    <a:pt x="13815" y="19618"/>
                  </a:cubicBezTo>
                  <a:cubicBezTo>
                    <a:pt x="14096" y="19618"/>
                    <a:pt x="14179" y="20364"/>
                    <a:pt x="14478" y="20450"/>
                  </a:cubicBezTo>
                  <a:cubicBezTo>
                    <a:pt x="14593" y="20481"/>
                    <a:pt x="14733" y="20625"/>
                    <a:pt x="14846" y="20616"/>
                  </a:cubicBezTo>
                  <a:cubicBezTo>
                    <a:pt x="14918" y="20611"/>
                    <a:pt x="15077" y="20117"/>
                    <a:pt x="15077" y="20616"/>
                  </a:cubicBezTo>
                  <a:cubicBezTo>
                    <a:pt x="15075" y="21272"/>
                    <a:pt x="15224" y="21600"/>
                    <a:pt x="15511" y="21115"/>
                  </a:cubicBezTo>
                  <a:cubicBezTo>
                    <a:pt x="15614" y="20939"/>
                    <a:pt x="15797" y="20845"/>
                    <a:pt x="15879" y="20616"/>
                  </a:cubicBezTo>
                  <a:cubicBezTo>
                    <a:pt x="16026" y="20198"/>
                    <a:pt x="15851" y="19960"/>
                    <a:pt x="15658" y="20117"/>
                  </a:cubicBezTo>
                  <a:cubicBezTo>
                    <a:pt x="15690" y="19946"/>
                    <a:pt x="15777" y="19452"/>
                    <a:pt x="15879" y="19452"/>
                  </a:cubicBezTo>
                  <a:cubicBezTo>
                    <a:pt x="16241" y="19452"/>
                    <a:pt x="15953" y="19587"/>
                    <a:pt x="16100" y="19785"/>
                  </a:cubicBezTo>
                  <a:cubicBezTo>
                    <a:pt x="16161" y="19866"/>
                    <a:pt x="16016" y="20387"/>
                    <a:pt x="16247" y="19951"/>
                  </a:cubicBezTo>
                  <a:cubicBezTo>
                    <a:pt x="16368" y="19722"/>
                    <a:pt x="16500" y="19529"/>
                    <a:pt x="16623" y="19304"/>
                  </a:cubicBezTo>
                  <a:cubicBezTo>
                    <a:pt x="16906" y="18787"/>
                    <a:pt x="17125" y="18459"/>
                    <a:pt x="17336" y="17812"/>
                  </a:cubicBezTo>
                  <a:cubicBezTo>
                    <a:pt x="17497" y="17318"/>
                    <a:pt x="17764" y="16976"/>
                    <a:pt x="18008" y="16653"/>
                  </a:cubicBezTo>
                  <a:cubicBezTo>
                    <a:pt x="18675" y="15763"/>
                    <a:pt x="19340" y="14918"/>
                    <a:pt x="20015" y="14051"/>
                  </a:cubicBezTo>
                  <a:cubicBezTo>
                    <a:pt x="20490" y="13440"/>
                    <a:pt x="21061" y="13732"/>
                    <a:pt x="21559" y="13957"/>
                  </a:cubicBezTo>
                  <a:cubicBezTo>
                    <a:pt x="21268" y="13552"/>
                    <a:pt x="21481" y="12586"/>
                    <a:pt x="21334" y="119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8E168345-CCB8-4A0B-9173-2304A3DABE78}"/>
                </a:ext>
              </a:extLst>
            </p:cNvPr>
            <p:cNvSpPr/>
            <p:nvPr/>
          </p:nvSpPr>
          <p:spPr>
            <a:xfrm>
              <a:off x="5750438" y="2233373"/>
              <a:ext cx="1144027" cy="69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extrusionOk="0">
                  <a:moveTo>
                    <a:pt x="449" y="17740"/>
                  </a:moveTo>
                  <a:cubicBezTo>
                    <a:pt x="482" y="17785"/>
                    <a:pt x="514" y="17835"/>
                    <a:pt x="555" y="17875"/>
                  </a:cubicBezTo>
                  <a:cubicBezTo>
                    <a:pt x="590" y="17911"/>
                    <a:pt x="628" y="17938"/>
                    <a:pt x="666" y="17965"/>
                  </a:cubicBezTo>
                  <a:cubicBezTo>
                    <a:pt x="721" y="18006"/>
                    <a:pt x="783" y="18051"/>
                    <a:pt x="843" y="18119"/>
                  </a:cubicBezTo>
                  <a:cubicBezTo>
                    <a:pt x="898" y="18186"/>
                    <a:pt x="946" y="18254"/>
                    <a:pt x="990" y="18317"/>
                  </a:cubicBezTo>
                  <a:cubicBezTo>
                    <a:pt x="1137" y="18524"/>
                    <a:pt x="1167" y="18574"/>
                    <a:pt x="1319" y="18411"/>
                  </a:cubicBezTo>
                  <a:cubicBezTo>
                    <a:pt x="1395" y="18330"/>
                    <a:pt x="1466" y="18245"/>
                    <a:pt x="1534" y="18168"/>
                  </a:cubicBezTo>
                  <a:cubicBezTo>
                    <a:pt x="1808" y="17844"/>
                    <a:pt x="2069" y="17542"/>
                    <a:pt x="2496" y="17542"/>
                  </a:cubicBezTo>
                  <a:cubicBezTo>
                    <a:pt x="2507" y="17542"/>
                    <a:pt x="2521" y="17542"/>
                    <a:pt x="2534" y="17542"/>
                  </a:cubicBezTo>
                  <a:cubicBezTo>
                    <a:pt x="2692" y="17542"/>
                    <a:pt x="2855" y="17529"/>
                    <a:pt x="3024" y="17511"/>
                  </a:cubicBezTo>
                  <a:cubicBezTo>
                    <a:pt x="3366" y="17479"/>
                    <a:pt x="3723" y="17448"/>
                    <a:pt x="4046" y="17538"/>
                  </a:cubicBezTo>
                  <a:cubicBezTo>
                    <a:pt x="4245" y="17592"/>
                    <a:pt x="4576" y="17866"/>
                    <a:pt x="4726" y="18101"/>
                  </a:cubicBezTo>
                  <a:cubicBezTo>
                    <a:pt x="4813" y="18236"/>
                    <a:pt x="4865" y="18348"/>
                    <a:pt x="4924" y="18537"/>
                  </a:cubicBezTo>
                  <a:cubicBezTo>
                    <a:pt x="4949" y="18614"/>
                    <a:pt x="4971" y="18722"/>
                    <a:pt x="4992" y="18830"/>
                  </a:cubicBezTo>
                  <a:cubicBezTo>
                    <a:pt x="5011" y="18929"/>
                    <a:pt x="5039" y="19055"/>
                    <a:pt x="5060" y="19100"/>
                  </a:cubicBezTo>
                  <a:cubicBezTo>
                    <a:pt x="5088" y="19159"/>
                    <a:pt x="5107" y="19186"/>
                    <a:pt x="5126" y="19213"/>
                  </a:cubicBezTo>
                  <a:cubicBezTo>
                    <a:pt x="5172" y="19281"/>
                    <a:pt x="5213" y="19344"/>
                    <a:pt x="5262" y="19510"/>
                  </a:cubicBezTo>
                  <a:cubicBezTo>
                    <a:pt x="5286" y="19596"/>
                    <a:pt x="5297" y="19668"/>
                    <a:pt x="5302" y="19726"/>
                  </a:cubicBezTo>
                  <a:cubicBezTo>
                    <a:pt x="5316" y="19726"/>
                    <a:pt x="5332" y="19731"/>
                    <a:pt x="5351" y="19731"/>
                  </a:cubicBezTo>
                  <a:cubicBezTo>
                    <a:pt x="5392" y="19731"/>
                    <a:pt x="5441" y="19722"/>
                    <a:pt x="5463" y="19686"/>
                  </a:cubicBezTo>
                  <a:cubicBezTo>
                    <a:pt x="5506" y="19614"/>
                    <a:pt x="5504" y="19384"/>
                    <a:pt x="5504" y="19285"/>
                  </a:cubicBezTo>
                  <a:cubicBezTo>
                    <a:pt x="5498" y="18718"/>
                    <a:pt x="5531" y="18434"/>
                    <a:pt x="5868" y="18083"/>
                  </a:cubicBezTo>
                  <a:cubicBezTo>
                    <a:pt x="6121" y="17821"/>
                    <a:pt x="6485" y="17718"/>
                    <a:pt x="6684" y="18123"/>
                  </a:cubicBezTo>
                  <a:cubicBezTo>
                    <a:pt x="6822" y="18407"/>
                    <a:pt x="6806" y="18844"/>
                    <a:pt x="6792" y="19195"/>
                  </a:cubicBezTo>
                  <a:cubicBezTo>
                    <a:pt x="6790" y="19285"/>
                    <a:pt x="6784" y="19371"/>
                    <a:pt x="6784" y="19443"/>
                  </a:cubicBezTo>
                  <a:cubicBezTo>
                    <a:pt x="6784" y="19578"/>
                    <a:pt x="6779" y="19726"/>
                    <a:pt x="6773" y="19880"/>
                  </a:cubicBezTo>
                  <a:cubicBezTo>
                    <a:pt x="6765" y="20100"/>
                    <a:pt x="6757" y="20321"/>
                    <a:pt x="6765" y="20528"/>
                  </a:cubicBezTo>
                  <a:cubicBezTo>
                    <a:pt x="6801" y="20456"/>
                    <a:pt x="6844" y="20375"/>
                    <a:pt x="6893" y="20312"/>
                  </a:cubicBezTo>
                  <a:cubicBezTo>
                    <a:pt x="7015" y="20163"/>
                    <a:pt x="7222" y="20060"/>
                    <a:pt x="7358" y="19992"/>
                  </a:cubicBezTo>
                  <a:cubicBezTo>
                    <a:pt x="7567" y="19889"/>
                    <a:pt x="7665" y="19749"/>
                    <a:pt x="7815" y="19542"/>
                  </a:cubicBezTo>
                  <a:cubicBezTo>
                    <a:pt x="7856" y="19483"/>
                    <a:pt x="7902" y="19420"/>
                    <a:pt x="7951" y="19353"/>
                  </a:cubicBezTo>
                  <a:lnTo>
                    <a:pt x="8076" y="19190"/>
                  </a:lnTo>
                  <a:cubicBezTo>
                    <a:pt x="8272" y="18938"/>
                    <a:pt x="8459" y="18704"/>
                    <a:pt x="8579" y="18348"/>
                  </a:cubicBezTo>
                  <a:lnTo>
                    <a:pt x="8639" y="18173"/>
                  </a:lnTo>
                  <a:lnTo>
                    <a:pt x="8750" y="18249"/>
                  </a:lnTo>
                  <a:cubicBezTo>
                    <a:pt x="8962" y="18393"/>
                    <a:pt x="9087" y="18682"/>
                    <a:pt x="9112" y="19087"/>
                  </a:cubicBezTo>
                  <a:cubicBezTo>
                    <a:pt x="9117" y="19199"/>
                    <a:pt x="9120" y="19294"/>
                    <a:pt x="9120" y="19371"/>
                  </a:cubicBezTo>
                  <a:cubicBezTo>
                    <a:pt x="9123" y="19573"/>
                    <a:pt x="9123" y="19609"/>
                    <a:pt x="9229" y="19785"/>
                  </a:cubicBezTo>
                  <a:cubicBezTo>
                    <a:pt x="9278" y="19871"/>
                    <a:pt x="9329" y="19947"/>
                    <a:pt x="9378" y="20024"/>
                  </a:cubicBezTo>
                  <a:cubicBezTo>
                    <a:pt x="9642" y="20438"/>
                    <a:pt x="9938" y="20897"/>
                    <a:pt x="9734" y="21600"/>
                  </a:cubicBezTo>
                  <a:cubicBezTo>
                    <a:pt x="9887" y="21591"/>
                    <a:pt x="10036" y="21474"/>
                    <a:pt x="10167" y="21258"/>
                  </a:cubicBezTo>
                  <a:cubicBezTo>
                    <a:pt x="10246" y="21127"/>
                    <a:pt x="10284" y="21015"/>
                    <a:pt x="10346" y="20843"/>
                  </a:cubicBezTo>
                  <a:cubicBezTo>
                    <a:pt x="10365" y="20794"/>
                    <a:pt x="10381" y="20735"/>
                    <a:pt x="10398" y="20672"/>
                  </a:cubicBezTo>
                  <a:cubicBezTo>
                    <a:pt x="10433" y="20551"/>
                    <a:pt x="10469" y="20429"/>
                    <a:pt x="10509" y="20343"/>
                  </a:cubicBezTo>
                  <a:cubicBezTo>
                    <a:pt x="10683" y="19997"/>
                    <a:pt x="10952" y="20024"/>
                    <a:pt x="11167" y="20046"/>
                  </a:cubicBezTo>
                  <a:cubicBezTo>
                    <a:pt x="11230" y="20051"/>
                    <a:pt x="11290" y="20060"/>
                    <a:pt x="11347" y="20055"/>
                  </a:cubicBezTo>
                  <a:cubicBezTo>
                    <a:pt x="11494" y="20046"/>
                    <a:pt x="11553" y="19997"/>
                    <a:pt x="11570" y="19515"/>
                  </a:cubicBezTo>
                  <a:cubicBezTo>
                    <a:pt x="11578" y="19222"/>
                    <a:pt x="11572" y="19060"/>
                    <a:pt x="11510" y="18866"/>
                  </a:cubicBezTo>
                  <a:cubicBezTo>
                    <a:pt x="11491" y="18808"/>
                    <a:pt x="11475" y="18772"/>
                    <a:pt x="11458" y="18736"/>
                  </a:cubicBezTo>
                  <a:cubicBezTo>
                    <a:pt x="11404" y="18618"/>
                    <a:pt x="11363" y="18506"/>
                    <a:pt x="11360" y="18267"/>
                  </a:cubicBezTo>
                  <a:cubicBezTo>
                    <a:pt x="11358" y="17749"/>
                    <a:pt x="11638" y="17479"/>
                    <a:pt x="11839" y="17281"/>
                  </a:cubicBezTo>
                  <a:lnTo>
                    <a:pt x="11885" y="17236"/>
                  </a:lnTo>
                  <a:cubicBezTo>
                    <a:pt x="12103" y="17020"/>
                    <a:pt x="12317" y="17024"/>
                    <a:pt x="12543" y="17033"/>
                  </a:cubicBezTo>
                  <a:lnTo>
                    <a:pt x="12666" y="17038"/>
                  </a:lnTo>
                  <a:cubicBezTo>
                    <a:pt x="13052" y="17038"/>
                    <a:pt x="13046" y="17038"/>
                    <a:pt x="13109" y="16574"/>
                  </a:cubicBezTo>
                  <a:lnTo>
                    <a:pt x="13128" y="16430"/>
                  </a:lnTo>
                  <a:lnTo>
                    <a:pt x="13217" y="16403"/>
                  </a:lnTo>
                  <a:cubicBezTo>
                    <a:pt x="13239" y="16398"/>
                    <a:pt x="13261" y="16389"/>
                    <a:pt x="13280" y="16380"/>
                  </a:cubicBezTo>
                  <a:cubicBezTo>
                    <a:pt x="13307" y="16191"/>
                    <a:pt x="13392" y="16060"/>
                    <a:pt x="13511" y="16024"/>
                  </a:cubicBezTo>
                  <a:cubicBezTo>
                    <a:pt x="13726" y="15952"/>
                    <a:pt x="14001" y="16200"/>
                    <a:pt x="14066" y="16515"/>
                  </a:cubicBezTo>
                  <a:cubicBezTo>
                    <a:pt x="14117" y="16763"/>
                    <a:pt x="14098" y="17110"/>
                    <a:pt x="14079" y="17416"/>
                  </a:cubicBezTo>
                  <a:cubicBezTo>
                    <a:pt x="14071" y="17547"/>
                    <a:pt x="14066" y="17668"/>
                    <a:pt x="14066" y="17767"/>
                  </a:cubicBezTo>
                  <a:cubicBezTo>
                    <a:pt x="14066" y="17893"/>
                    <a:pt x="14060" y="18033"/>
                    <a:pt x="14055" y="18177"/>
                  </a:cubicBezTo>
                  <a:cubicBezTo>
                    <a:pt x="14044" y="18429"/>
                    <a:pt x="14036" y="18695"/>
                    <a:pt x="14058" y="18902"/>
                  </a:cubicBezTo>
                  <a:cubicBezTo>
                    <a:pt x="14090" y="19181"/>
                    <a:pt x="14147" y="19222"/>
                    <a:pt x="14302" y="19317"/>
                  </a:cubicBezTo>
                  <a:cubicBezTo>
                    <a:pt x="14362" y="19353"/>
                    <a:pt x="14430" y="19398"/>
                    <a:pt x="14498" y="19456"/>
                  </a:cubicBezTo>
                  <a:cubicBezTo>
                    <a:pt x="14770" y="19686"/>
                    <a:pt x="14781" y="19902"/>
                    <a:pt x="14710" y="20222"/>
                  </a:cubicBezTo>
                  <a:cubicBezTo>
                    <a:pt x="14694" y="20298"/>
                    <a:pt x="14675" y="20375"/>
                    <a:pt x="14667" y="20479"/>
                  </a:cubicBezTo>
                  <a:cubicBezTo>
                    <a:pt x="14645" y="20758"/>
                    <a:pt x="14713" y="20965"/>
                    <a:pt x="14887" y="21154"/>
                  </a:cubicBezTo>
                  <a:cubicBezTo>
                    <a:pt x="14909" y="21177"/>
                    <a:pt x="14933" y="21195"/>
                    <a:pt x="14955" y="21217"/>
                  </a:cubicBezTo>
                  <a:cubicBezTo>
                    <a:pt x="15007" y="21181"/>
                    <a:pt x="15061" y="21154"/>
                    <a:pt x="15115" y="21123"/>
                  </a:cubicBezTo>
                  <a:lnTo>
                    <a:pt x="15200" y="21073"/>
                  </a:lnTo>
                  <a:cubicBezTo>
                    <a:pt x="15311" y="21005"/>
                    <a:pt x="15431" y="20956"/>
                    <a:pt x="15550" y="20906"/>
                  </a:cubicBezTo>
                  <a:cubicBezTo>
                    <a:pt x="15733" y="20830"/>
                    <a:pt x="15920" y="20749"/>
                    <a:pt x="16094" y="20605"/>
                  </a:cubicBezTo>
                  <a:cubicBezTo>
                    <a:pt x="16227" y="20492"/>
                    <a:pt x="16298" y="20330"/>
                    <a:pt x="16372" y="20159"/>
                  </a:cubicBezTo>
                  <a:cubicBezTo>
                    <a:pt x="16488" y="19893"/>
                    <a:pt x="16619" y="19591"/>
                    <a:pt x="16953" y="19555"/>
                  </a:cubicBezTo>
                  <a:cubicBezTo>
                    <a:pt x="17019" y="19551"/>
                    <a:pt x="17084" y="19555"/>
                    <a:pt x="17149" y="19560"/>
                  </a:cubicBezTo>
                  <a:cubicBezTo>
                    <a:pt x="17225" y="19564"/>
                    <a:pt x="17299" y="19569"/>
                    <a:pt x="17364" y="19555"/>
                  </a:cubicBezTo>
                  <a:cubicBezTo>
                    <a:pt x="17391" y="19501"/>
                    <a:pt x="17432" y="19429"/>
                    <a:pt x="17503" y="19411"/>
                  </a:cubicBezTo>
                  <a:cubicBezTo>
                    <a:pt x="17560" y="19393"/>
                    <a:pt x="17611" y="19402"/>
                    <a:pt x="17660" y="19407"/>
                  </a:cubicBezTo>
                  <a:cubicBezTo>
                    <a:pt x="17696" y="19411"/>
                    <a:pt x="17728" y="19416"/>
                    <a:pt x="17750" y="19407"/>
                  </a:cubicBezTo>
                  <a:cubicBezTo>
                    <a:pt x="17954" y="19335"/>
                    <a:pt x="18174" y="18979"/>
                    <a:pt x="18147" y="18641"/>
                  </a:cubicBezTo>
                  <a:cubicBezTo>
                    <a:pt x="18139" y="18555"/>
                    <a:pt x="18128" y="18492"/>
                    <a:pt x="18120" y="18429"/>
                  </a:cubicBezTo>
                  <a:cubicBezTo>
                    <a:pt x="18101" y="18312"/>
                    <a:pt x="18082" y="18191"/>
                    <a:pt x="18090" y="18010"/>
                  </a:cubicBezTo>
                  <a:cubicBezTo>
                    <a:pt x="18109" y="17641"/>
                    <a:pt x="18237" y="17366"/>
                    <a:pt x="18441" y="17258"/>
                  </a:cubicBezTo>
                  <a:cubicBezTo>
                    <a:pt x="18547" y="17204"/>
                    <a:pt x="18653" y="17204"/>
                    <a:pt x="18745" y="17204"/>
                  </a:cubicBezTo>
                  <a:cubicBezTo>
                    <a:pt x="18813" y="17204"/>
                    <a:pt x="18879" y="17204"/>
                    <a:pt x="18938" y="17182"/>
                  </a:cubicBezTo>
                  <a:cubicBezTo>
                    <a:pt x="18974" y="17168"/>
                    <a:pt x="19006" y="17150"/>
                    <a:pt x="19042" y="17128"/>
                  </a:cubicBezTo>
                  <a:cubicBezTo>
                    <a:pt x="19140" y="17069"/>
                    <a:pt x="19262" y="16993"/>
                    <a:pt x="19420" y="17042"/>
                  </a:cubicBezTo>
                  <a:cubicBezTo>
                    <a:pt x="19564" y="17083"/>
                    <a:pt x="19694" y="17195"/>
                    <a:pt x="19806" y="17299"/>
                  </a:cubicBezTo>
                  <a:lnTo>
                    <a:pt x="19885" y="17366"/>
                  </a:lnTo>
                  <a:cubicBezTo>
                    <a:pt x="19890" y="17366"/>
                    <a:pt x="19904" y="17371"/>
                    <a:pt x="19914" y="17375"/>
                  </a:cubicBezTo>
                  <a:cubicBezTo>
                    <a:pt x="19931" y="17380"/>
                    <a:pt x="19947" y="17384"/>
                    <a:pt x="19963" y="17389"/>
                  </a:cubicBezTo>
                  <a:cubicBezTo>
                    <a:pt x="19963" y="17276"/>
                    <a:pt x="19969" y="17155"/>
                    <a:pt x="19993" y="17029"/>
                  </a:cubicBezTo>
                  <a:cubicBezTo>
                    <a:pt x="20023" y="16880"/>
                    <a:pt x="20067" y="16763"/>
                    <a:pt x="20110" y="16650"/>
                  </a:cubicBezTo>
                  <a:cubicBezTo>
                    <a:pt x="20146" y="16556"/>
                    <a:pt x="20178" y="16466"/>
                    <a:pt x="20203" y="16362"/>
                  </a:cubicBezTo>
                  <a:cubicBezTo>
                    <a:pt x="20214" y="16313"/>
                    <a:pt x="20222" y="16268"/>
                    <a:pt x="20230" y="16227"/>
                  </a:cubicBezTo>
                  <a:cubicBezTo>
                    <a:pt x="20268" y="16024"/>
                    <a:pt x="20311" y="15790"/>
                    <a:pt x="20521" y="15705"/>
                  </a:cubicBezTo>
                  <a:cubicBezTo>
                    <a:pt x="20793" y="15592"/>
                    <a:pt x="20891" y="15844"/>
                    <a:pt x="20950" y="15993"/>
                  </a:cubicBezTo>
                  <a:cubicBezTo>
                    <a:pt x="20950" y="15993"/>
                    <a:pt x="20953" y="15997"/>
                    <a:pt x="20953" y="15997"/>
                  </a:cubicBezTo>
                  <a:cubicBezTo>
                    <a:pt x="20978" y="15957"/>
                    <a:pt x="21002" y="15925"/>
                    <a:pt x="21024" y="15894"/>
                  </a:cubicBezTo>
                  <a:cubicBezTo>
                    <a:pt x="21048" y="15858"/>
                    <a:pt x="21070" y="15831"/>
                    <a:pt x="21089" y="15795"/>
                  </a:cubicBezTo>
                  <a:cubicBezTo>
                    <a:pt x="21135" y="15700"/>
                    <a:pt x="21198" y="15520"/>
                    <a:pt x="21247" y="15376"/>
                  </a:cubicBezTo>
                  <a:lnTo>
                    <a:pt x="21304" y="15214"/>
                  </a:lnTo>
                  <a:cubicBezTo>
                    <a:pt x="21402" y="14939"/>
                    <a:pt x="21448" y="14335"/>
                    <a:pt x="21396" y="13971"/>
                  </a:cubicBezTo>
                  <a:cubicBezTo>
                    <a:pt x="21361" y="13727"/>
                    <a:pt x="21228" y="13628"/>
                    <a:pt x="21008" y="13489"/>
                  </a:cubicBezTo>
                  <a:cubicBezTo>
                    <a:pt x="20899" y="13421"/>
                    <a:pt x="20790" y="13354"/>
                    <a:pt x="20695" y="13246"/>
                  </a:cubicBezTo>
                  <a:lnTo>
                    <a:pt x="20632" y="13178"/>
                  </a:lnTo>
                  <a:cubicBezTo>
                    <a:pt x="20445" y="12971"/>
                    <a:pt x="20265" y="12773"/>
                    <a:pt x="20197" y="12295"/>
                  </a:cubicBezTo>
                  <a:cubicBezTo>
                    <a:pt x="20132" y="11840"/>
                    <a:pt x="20154" y="11345"/>
                    <a:pt x="20257" y="10944"/>
                  </a:cubicBezTo>
                  <a:cubicBezTo>
                    <a:pt x="20303" y="10768"/>
                    <a:pt x="20350" y="10633"/>
                    <a:pt x="20404" y="10525"/>
                  </a:cubicBezTo>
                  <a:cubicBezTo>
                    <a:pt x="20088" y="10120"/>
                    <a:pt x="19705" y="9575"/>
                    <a:pt x="19955" y="8755"/>
                  </a:cubicBezTo>
                  <a:lnTo>
                    <a:pt x="19985" y="8661"/>
                  </a:lnTo>
                  <a:cubicBezTo>
                    <a:pt x="20040" y="8485"/>
                    <a:pt x="20064" y="8409"/>
                    <a:pt x="20072" y="8210"/>
                  </a:cubicBezTo>
                  <a:cubicBezTo>
                    <a:pt x="20078" y="8080"/>
                    <a:pt x="20059" y="7990"/>
                    <a:pt x="20037" y="7877"/>
                  </a:cubicBezTo>
                  <a:cubicBezTo>
                    <a:pt x="20018" y="7787"/>
                    <a:pt x="20001" y="7692"/>
                    <a:pt x="19991" y="7584"/>
                  </a:cubicBezTo>
                  <a:cubicBezTo>
                    <a:pt x="19944" y="7089"/>
                    <a:pt x="20140" y="6891"/>
                    <a:pt x="20314" y="6715"/>
                  </a:cubicBezTo>
                  <a:cubicBezTo>
                    <a:pt x="20428" y="6598"/>
                    <a:pt x="20537" y="6544"/>
                    <a:pt x="20643" y="6494"/>
                  </a:cubicBezTo>
                  <a:cubicBezTo>
                    <a:pt x="20763" y="6436"/>
                    <a:pt x="20888" y="6377"/>
                    <a:pt x="20945" y="6274"/>
                  </a:cubicBezTo>
                  <a:cubicBezTo>
                    <a:pt x="21002" y="6179"/>
                    <a:pt x="21002" y="6134"/>
                    <a:pt x="21002" y="6130"/>
                  </a:cubicBezTo>
                  <a:cubicBezTo>
                    <a:pt x="20986" y="6058"/>
                    <a:pt x="20814" y="5954"/>
                    <a:pt x="20749" y="5918"/>
                  </a:cubicBezTo>
                  <a:lnTo>
                    <a:pt x="20681" y="5877"/>
                  </a:lnTo>
                  <a:cubicBezTo>
                    <a:pt x="20317" y="5643"/>
                    <a:pt x="20279" y="5211"/>
                    <a:pt x="20268" y="4711"/>
                  </a:cubicBezTo>
                  <a:cubicBezTo>
                    <a:pt x="20262" y="4490"/>
                    <a:pt x="20295" y="4319"/>
                    <a:pt x="20320" y="4170"/>
                  </a:cubicBezTo>
                  <a:cubicBezTo>
                    <a:pt x="20355" y="3968"/>
                    <a:pt x="20377" y="3846"/>
                    <a:pt x="20311" y="3630"/>
                  </a:cubicBezTo>
                  <a:cubicBezTo>
                    <a:pt x="20268" y="3490"/>
                    <a:pt x="20216" y="3477"/>
                    <a:pt x="20108" y="3459"/>
                  </a:cubicBezTo>
                  <a:cubicBezTo>
                    <a:pt x="20001" y="3445"/>
                    <a:pt x="19841" y="3418"/>
                    <a:pt x="19765" y="3126"/>
                  </a:cubicBezTo>
                  <a:cubicBezTo>
                    <a:pt x="19645" y="2671"/>
                    <a:pt x="19773" y="2013"/>
                    <a:pt x="20026" y="1774"/>
                  </a:cubicBezTo>
                  <a:cubicBezTo>
                    <a:pt x="20102" y="1702"/>
                    <a:pt x="20167" y="1657"/>
                    <a:pt x="20222" y="1617"/>
                  </a:cubicBezTo>
                  <a:cubicBezTo>
                    <a:pt x="20358" y="1522"/>
                    <a:pt x="20366" y="1513"/>
                    <a:pt x="20366" y="1180"/>
                  </a:cubicBezTo>
                  <a:cubicBezTo>
                    <a:pt x="20366" y="829"/>
                    <a:pt x="20284" y="509"/>
                    <a:pt x="20156" y="108"/>
                  </a:cubicBezTo>
                  <a:cubicBezTo>
                    <a:pt x="20143" y="68"/>
                    <a:pt x="20127" y="36"/>
                    <a:pt x="20113" y="0"/>
                  </a:cubicBezTo>
                  <a:cubicBezTo>
                    <a:pt x="20050" y="45"/>
                    <a:pt x="19993" y="104"/>
                    <a:pt x="19942" y="180"/>
                  </a:cubicBezTo>
                  <a:cubicBezTo>
                    <a:pt x="19743" y="468"/>
                    <a:pt x="19632" y="887"/>
                    <a:pt x="19512" y="1333"/>
                  </a:cubicBezTo>
                  <a:cubicBezTo>
                    <a:pt x="19417" y="1684"/>
                    <a:pt x="19319" y="2049"/>
                    <a:pt x="19172" y="2355"/>
                  </a:cubicBezTo>
                  <a:cubicBezTo>
                    <a:pt x="18949" y="2828"/>
                    <a:pt x="18650" y="3157"/>
                    <a:pt x="18207" y="3414"/>
                  </a:cubicBezTo>
                  <a:cubicBezTo>
                    <a:pt x="18063" y="3499"/>
                    <a:pt x="17913" y="3571"/>
                    <a:pt x="17766" y="3648"/>
                  </a:cubicBezTo>
                  <a:cubicBezTo>
                    <a:pt x="17688" y="3689"/>
                    <a:pt x="17609" y="3729"/>
                    <a:pt x="17533" y="3770"/>
                  </a:cubicBezTo>
                  <a:lnTo>
                    <a:pt x="17329" y="3878"/>
                  </a:lnTo>
                  <a:cubicBezTo>
                    <a:pt x="17206" y="3945"/>
                    <a:pt x="17081" y="4013"/>
                    <a:pt x="16956" y="4071"/>
                  </a:cubicBezTo>
                  <a:cubicBezTo>
                    <a:pt x="16820" y="4139"/>
                    <a:pt x="16673" y="4188"/>
                    <a:pt x="16532" y="4233"/>
                  </a:cubicBezTo>
                  <a:cubicBezTo>
                    <a:pt x="16317" y="4306"/>
                    <a:pt x="16097" y="4382"/>
                    <a:pt x="15912" y="4517"/>
                  </a:cubicBezTo>
                  <a:cubicBezTo>
                    <a:pt x="15643" y="4715"/>
                    <a:pt x="15398" y="5143"/>
                    <a:pt x="15183" y="5522"/>
                  </a:cubicBezTo>
                  <a:lnTo>
                    <a:pt x="15058" y="5738"/>
                  </a:lnTo>
                  <a:cubicBezTo>
                    <a:pt x="14835" y="6121"/>
                    <a:pt x="14634" y="6112"/>
                    <a:pt x="14400" y="6103"/>
                  </a:cubicBezTo>
                  <a:cubicBezTo>
                    <a:pt x="14362" y="6103"/>
                    <a:pt x="14316" y="6103"/>
                    <a:pt x="14278" y="6098"/>
                  </a:cubicBezTo>
                  <a:lnTo>
                    <a:pt x="13941" y="6098"/>
                  </a:lnTo>
                  <a:cubicBezTo>
                    <a:pt x="13701" y="6098"/>
                    <a:pt x="13459" y="6103"/>
                    <a:pt x="13220" y="6098"/>
                  </a:cubicBezTo>
                  <a:lnTo>
                    <a:pt x="13130" y="6094"/>
                  </a:lnTo>
                  <a:cubicBezTo>
                    <a:pt x="12962" y="6085"/>
                    <a:pt x="12943" y="6085"/>
                    <a:pt x="12850" y="6260"/>
                  </a:cubicBezTo>
                  <a:cubicBezTo>
                    <a:pt x="12766" y="6427"/>
                    <a:pt x="12761" y="6494"/>
                    <a:pt x="12747" y="6684"/>
                  </a:cubicBezTo>
                  <a:cubicBezTo>
                    <a:pt x="12742" y="6747"/>
                    <a:pt x="12736" y="6819"/>
                    <a:pt x="12728" y="6900"/>
                  </a:cubicBezTo>
                  <a:lnTo>
                    <a:pt x="12709" y="7071"/>
                  </a:lnTo>
                  <a:lnTo>
                    <a:pt x="12606" y="7089"/>
                  </a:lnTo>
                  <a:cubicBezTo>
                    <a:pt x="12358" y="7129"/>
                    <a:pt x="12225" y="6729"/>
                    <a:pt x="12138" y="6467"/>
                  </a:cubicBezTo>
                  <a:cubicBezTo>
                    <a:pt x="12122" y="6413"/>
                    <a:pt x="12105" y="6368"/>
                    <a:pt x="12089" y="6323"/>
                  </a:cubicBezTo>
                  <a:cubicBezTo>
                    <a:pt x="12008" y="6116"/>
                    <a:pt x="12008" y="6116"/>
                    <a:pt x="11888" y="6089"/>
                  </a:cubicBezTo>
                  <a:cubicBezTo>
                    <a:pt x="11793" y="6071"/>
                    <a:pt x="11695" y="6080"/>
                    <a:pt x="11602" y="6085"/>
                  </a:cubicBezTo>
                  <a:cubicBezTo>
                    <a:pt x="11396" y="6103"/>
                    <a:pt x="11184" y="6116"/>
                    <a:pt x="10988" y="5886"/>
                  </a:cubicBezTo>
                  <a:cubicBezTo>
                    <a:pt x="10874" y="5751"/>
                    <a:pt x="10817" y="5607"/>
                    <a:pt x="10768" y="5490"/>
                  </a:cubicBezTo>
                  <a:cubicBezTo>
                    <a:pt x="10702" y="5328"/>
                    <a:pt x="10675" y="5265"/>
                    <a:pt x="10531" y="5256"/>
                  </a:cubicBezTo>
                  <a:cubicBezTo>
                    <a:pt x="10501" y="5256"/>
                    <a:pt x="10471" y="5256"/>
                    <a:pt x="10441" y="5251"/>
                  </a:cubicBezTo>
                  <a:cubicBezTo>
                    <a:pt x="10346" y="5247"/>
                    <a:pt x="10251" y="5251"/>
                    <a:pt x="10156" y="5265"/>
                  </a:cubicBezTo>
                  <a:cubicBezTo>
                    <a:pt x="10039" y="5283"/>
                    <a:pt x="9927" y="5323"/>
                    <a:pt x="9830" y="5395"/>
                  </a:cubicBezTo>
                  <a:cubicBezTo>
                    <a:pt x="9745" y="5459"/>
                    <a:pt x="9724" y="5513"/>
                    <a:pt x="9666" y="5661"/>
                  </a:cubicBezTo>
                  <a:lnTo>
                    <a:pt x="9637" y="5733"/>
                  </a:lnTo>
                  <a:cubicBezTo>
                    <a:pt x="9566" y="5909"/>
                    <a:pt x="9492" y="6058"/>
                    <a:pt x="9419" y="6215"/>
                  </a:cubicBezTo>
                  <a:cubicBezTo>
                    <a:pt x="9381" y="6296"/>
                    <a:pt x="9340" y="6377"/>
                    <a:pt x="9299" y="6467"/>
                  </a:cubicBezTo>
                  <a:lnTo>
                    <a:pt x="9280" y="6508"/>
                  </a:lnTo>
                  <a:cubicBezTo>
                    <a:pt x="9191" y="6702"/>
                    <a:pt x="9109" y="6886"/>
                    <a:pt x="8883" y="6936"/>
                  </a:cubicBezTo>
                  <a:cubicBezTo>
                    <a:pt x="8824" y="6949"/>
                    <a:pt x="8766" y="6945"/>
                    <a:pt x="8717" y="6945"/>
                  </a:cubicBezTo>
                  <a:cubicBezTo>
                    <a:pt x="8617" y="6936"/>
                    <a:pt x="8617" y="6936"/>
                    <a:pt x="8590" y="7039"/>
                  </a:cubicBezTo>
                  <a:cubicBezTo>
                    <a:pt x="8560" y="7156"/>
                    <a:pt x="8579" y="7377"/>
                    <a:pt x="8598" y="7593"/>
                  </a:cubicBezTo>
                  <a:cubicBezTo>
                    <a:pt x="8628" y="7949"/>
                    <a:pt x="8663" y="8350"/>
                    <a:pt x="8505" y="8616"/>
                  </a:cubicBezTo>
                  <a:cubicBezTo>
                    <a:pt x="8421" y="8755"/>
                    <a:pt x="8312" y="8805"/>
                    <a:pt x="8193" y="8805"/>
                  </a:cubicBezTo>
                  <a:cubicBezTo>
                    <a:pt x="8038" y="8805"/>
                    <a:pt x="7872" y="8724"/>
                    <a:pt x="7733" y="8656"/>
                  </a:cubicBezTo>
                  <a:cubicBezTo>
                    <a:pt x="7663" y="8620"/>
                    <a:pt x="7597" y="8589"/>
                    <a:pt x="7548" y="8575"/>
                  </a:cubicBezTo>
                  <a:lnTo>
                    <a:pt x="7426" y="8544"/>
                  </a:lnTo>
                  <a:lnTo>
                    <a:pt x="7431" y="8341"/>
                  </a:lnTo>
                  <a:cubicBezTo>
                    <a:pt x="7434" y="8206"/>
                    <a:pt x="7334" y="8089"/>
                    <a:pt x="7192" y="7940"/>
                  </a:cubicBezTo>
                  <a:cubicBezTo>
                    <a:pt x="7111" y="7855"/>
                    <a:pt x="7026" y="7769"/>
                    <a:pt x="6966" y="7656"/>
                  </a:cubicBezTo>
                  <a:cubicBezTo>
                    <a:pt x="6741" y="7251"/>
                    <a:pt x="6811" y="6882"/>
                    <a:pt x="6898" y="6571"/>
                  </a:cubicBezTo>
                  <a:cubicBezTo>
                    <a:pt x="6958" y="6346"/>
                    <a:pt x="7026" y="6166"/>
                    <a:pt x="7092" y="5990"/>
                  </a:cubicBezTo>
                  <a:lnTo>
                    <a:pt x="7132" y="5882"/>
                  </a:lnTo>
                  <a:cubicBezTo>
                    <a:pt x="7157" y="5819"/>
                    <a:pt x="7173" y="5747"/>
                    <a:pt x="7189" y="5675"/>
                  </a:cubicBezTo>
                  <a:cubicBezTo>
                    <a:pt x="7217" y="5558"/>
                    <a:pt x="7246" y="5441"/>
                    <a:pt x="7295" y="5332"/>
                  </a:cubicBezTo>
                  <a:cubicBezTo>
                    <a:pt x="7353" y="5211"/>
                    <a:pt x="7426" y="5152"/>
                    <a:pt x="7488" y="5112"/>
                  </a:cubicBezTo>
                  <a:cubicBezTo>
                    <a:pt x="7540" y="5076"/>
                    <a:pt x="7570" y="5053"/>
                    <a:pt x="7584" y="5013"/>
                  </a:cubicBezTo>
                  <a:cubicBezTo>
                    <a:pt x="7630" y="4882"/>
                    <a:pt x="7627" y="4864"/>
                    <a:pt x="7516" y="4688"/>
                  </a:cubicBezTo>
                  <a:cubicBezTo>
                    <a:pt x="7467" y="4612"/>
                    <a:pt x="7412" y="4531"/>
                    <a:pt x="7366" y="4418"/>
                  </a:cubicBezTo>
                  <a:cubicBezTo>
                    <a:pt x="7309" y="4279"/>
                    <a:pt x="7257" y="4121"/>
                    <a:pt x="7208" y="3968"/>
                  </a:cubicBezTo>
                  <a:cubicBezTo>
                    <a:pt x="7135" y="3738"/>
                    <a:pt x="7059" y="3499"/>
                    <a:pt x="6958" y="3342"/>
                  </a:cubicBezTo>
                  <a:cubicBezTo>
                    <a:pt x="6863" y="3193"/>
                    <a:pt x="6820" y="3225"/>
                    <a:pt x="6686" y="3315"/>
                  </a:cubicBezTo>
                  <a:cubicBezTo>
                    <a:pt x="6637" y="3351"/>
                    <a:pt x="6586" y="3387"/>
                    <a:pt x="6529" y="3409"/>
                  </a:cubicBezTo>
                  <a:cubicBezTo>
                    <a:pt x="6474" y="3432"/>
                    <a:pt x="6425" y="3436"/>
                    <a:pt x="6387" y="3441"/>
                  </a:cubicBezTo>
                  <a:cubicBezTo>
                    <a:pt x="6344" y="3445"/>
                    <a:pt x="6319" y="3445"/>
                    <a:pt x="6292" y="3468"/>
                  </a:cubicBezTo>
                  <a:cubicBezTo>
                    <a:pt x="6289" y="3472"/>
                    <a:pt x="6281" y="3495"/>
                    <a:pt x="6273" y="3508"/>
                  </a:cubicBezTo>
                  <a:cubicBezTo>
                    <a:pt x="6243" y="3580"/>
                    <a:pt x="6192" y="3711"/>
                    <a:pt x="6069" y="3729"/>
                  </a:cubicBezTo>
                  <a:lnTo>
                    <a:pt x="5960" y="3747"/>
                  </a:lnTo>
                  <a:lnTo>
                    <a:pt x="5925" y="3576"/>
                  </a:lnTo>
                  <a:cubicBezTo>
                    <a:pt x="5860" y="3252"/>
                    <a:pt x="5876" y="2891"/>
                    <a:pt x="5890" y="2540"/>
                  </a:cubicBezTo>
                  <a:cubicBezTo>
                    <a:pt x="5898" y="2355"/>
                    <a:pt x="5906" y="2180"/>
                    <a:pt x="5901" y="2027"/>
                  </a:cubicBezTo>
                  <a:cubicBezTo>
                    <a:pt x="5892" y="1806"/>
                    <a:pt x="5852" y="1567"/>
                    <a:pt x="5803" y="1324"/>
                  </a:cubicBezTo>
                  <a:cubicBezTo>
                    <a:pt x="5792" y="1270"/>
                    <a:pt x="5775" y="1211"/>
                    <a:pt x="5759" y="1157"/>
                  </a:cubicBezTo>
                  <a:cubicBezTo>
                    <a:pt x="5743" y="1099"/>
                    <a:pt x="5727" y="1036"/>
                    <a:pt x="5710" y="968"/>
                  </a:cubicBezTo>
                  <a:cubicBezTo>
                    <a:pt x="5672" y="1004"/>
                    <a:pt x="5631" y="1058"/>
                    <a:pt x="5596" y="1103"/>
                  </a:cubicBezTo>
                  <a:cubicBezTo>
                    <a:pt x="5493" y="1234"/>
                    <a:pt x="5379" y="1383"/>
                    <a:pt x="5237" y="1414"/>
                  </a:cubicBezTo>
                  <a:cubicBezTo>
                    <a:pt x="5175" y="1428"/>
                    <a:pt x="5104" y="1414"/>
                    <a:pt x="5030" y="1396"/>
                  </a:cubicBezTo>
                  <a:cubicBezTo>
                    <a:pt x="4976" y="1383"/>
                    <a:pt x="4875" y="1360"/>
                    <a:pt x="4848" y="1378"/>
                  </a:cubicBezTo>
                  <a:cubicBezTo>
                    <a:pt x="4767" y="1473"/>
                    <a:pt x="4761" y="1675"/>
                    <a:pt x="4764" y="1995"/>
                  </a:cubicBezTo>
                  <a:cubicBezTo>
                    <a:pt x="4764" y="2189"/>
                    <a:pt x="4767" y="2391"/>
                    <a:pt x="4731" y="2572"/>
                  </a:cubicBezTo>
                  <a:lnTo>
                    <a:pt x="4699" y="2747"/>
                  </a:lnTo>
                  <a:lnTo>
                    <a:pt x="4587" y="2725"/>
                  </a:lnTo>
                  <a:cubicBezTo>
                    <a:pt x="4332" y="2675"/>
                    <a:pt x="4076" y="2414"/>
                    <a:pt x="3807" y="1914"/>
                  </a:cubicBezTo>
                  <a:cubicBezTo>
                    <a:pt x="3603" y="1540"/>
                    <a:pt x="3413" y="1207"/>
                    <a:pt x="3135" y="959"/>
                  </a:cubicBezTo>
                  <a:cubicBezTo>
                    <a:pt x="2945" y="788"/>
                    <a:pt x="2766" y="572"/>
                    <a:pt x="2594" y="360"/>
                  </a:cubicBezTo>
                  <a:cubicBezTo>
                    <a:pt x="2507" y="257"/>
                    <a:pt x="2423" y="153"/>
                    <a:pt x="2336" y="54"/>
                  </a:cubicBezTo>
                  <a:cubicBezTo>
                    <a:pt x="2295" y="374"/>
                    <a:pt x="2369" y="671"/>
                    <a:pt x="2295" y="1031"/>
                  </a:cubicBezTo>
                  <a:cubicBezTo>
                    <a:pt x="2203" y="1495"/>
                    <a:pt x="2154" y="1878"/>
                    <a:pt x="1993" y="2301"/>
                  </a:cubicBezTo>
                  <a:cubicBezTo>
                    <a:pt x="1672" y="3144"/>
                    <a:pt x="1789" y="3959"/>
                    <a:pt x="1689" y="4864"/>
                  </a:cubicBezTo>
                  <a:cubicBezTo>
                    <a:pt x="1596" y="5688"/>
                    <a:pt x="1319" y="6503"/>
                    <a:pt x="1188" y="7328"/>
                  </a:cubicBezTo>
                  <a:cubicBezTo>
                    <a:pt x="1069" y="8084"/>
                    <a:pt x="1101" y="8512"/>
                    <a:pt x="870" y="9215"/>
                  </a:cubicBezTo>
                  <a:cubicBezTo>
                    <a:pt x="609" y="10007"/>
                    <a:pt x="593" y="10714"/>
                    <a:pt x="471" y="11570"/>
                  </a:cubicBezTo>
                  <a:cubicBezTo>
                    <a:pt x="395" y="12093"/>
                    <a:pt x="256" y="12462"/>
                    <a:pt x="49" y="12867"/>
                  </a:cubicBezTo>
                  <a:cubicBezTo>
                    <a:pt x="-152" y="13259"/>
                    <a:pt x="318" y="13840"/>
                    <a:pt x="454" y="14146"/>
                  </a:cubicBezTo>
                  <a:cubicBezTo>
                    <a:pt x="911" y="15146"/>
                    <a:pt x="713" y="16466"/>
                    <a:pt x="449" y="177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7972C87E-2731-4786-AA16-BBC0DD1A8435}"/>
                </a:ext>
              </a:extLst>
            </p:cNvPr>
            <p:cNvSpPr/>
            <p:nvPr/>
          </p:nvSpPr>
          <p:spPr>
            <a:xfrm>
              <a:off x="5285682" y="2770745"/>
              <a:ext cx="1248253" cy="105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85" extrusionOk="0">
                  <a:moveTo>
                    <a:pt x="352" y="20502"/>
                  </a:moveTo>
                  <a:cubicBezTo>
                    <a:pt x="590" y="20488"/>
                    <a:pt x="767" y="20349"/>
                    <a:pt x="973" y="20189"/>
                  </a:cubicBezTo>
                  <a:cubicBezTo>
                    <a:pt x="1030" y="20145"/>
                    <a:pt x="1090" y="20097"/>
                    <a:pt x="1153" y="20053"/>
                  </a:cubicBezTo>
                  <a:cubicBezTo>
                    <a:pt x="1541" y="19772"/>
                    <a:pt x="1861" y="19568"/>
                    <a:pt x="2156" y="19408"/>
                  </a:cubicBezTo>
                  <a:cubicBezTo>
                    <a:pt x="2309" y="19325"/>
                    <a:pt x="2529" y="19234"/>
                    <a:pt x="2692" y="19358"/>
                  </a:cubicBezTo>
                  <a:cubicBezTo>
                    <a:pt x="2807" y="19447"/>
                    <a:pt x="2862" y="19618"/>
                    <a:pt x="2857" y="19881"/>
                  </a:cubicBezTo>
                  <a:lnTo>
                    <a:pt x="2857" y="19949"/>
                  </a:lnTo>
                  <a:cubicBezTo>
                    <a:pt x="2852" y="20275"/>
                    <a:pt x="2847" y="20508"/>
                    <a:pt x="2965" y="20778"/>
                  </a:cubicBezTo>
                  <a:cubicBezTo>
                    <a:pt x="2992" y="20840"/>
                    <a:pt x="3012" y="20928"/>
                    <a:pt x="3037" y="21041"/>
                  </a:cubicBezTo>
                  <a:cubicBezTo>
                    <a:pt x="3077" y="21218"/>
                    <a:pt x="3160" y="21585"/>
                    <a:pt x="3265" y="21585"/>
                  </a:cubicBezTo>
                  <a:cubicBezTo>
                    <a:pt x="3265" y="21585"/>
                    <a:pt x="3265" y="21585"/>
                    <a:pt x="3265" y="21585"/>
                  </a:cubicBezTo>
                  <a:cubicBezTo>
                    <a:pt x="3283" y="21576"/>
                    <a:pt x="3385" y="21505"/>
                    <a:pt x="3440" y="21467"/>
                  </a:cubicBezTo>
                  <a:cubicBezTo>
                    <a:pt x="3493" y="21428"/>
                    <a:pt x="3540" y="21396"/>
                    <a:pt x="3565" y="21384"/>
                  </a:cubicBezTo>
                  <a:lnTo>
                    <a:pt x="3663" y="21331"/>
                  </a:lnTo>
                  <a:cubicBezTo>
                    <a:pt x="3771" y="21274"/>
                    <a:pt x="3881" y="21215"/>
                    <a:pt x="3998" y="21168"/>
                  </a:cubicBezTo>
                  <a:cubicBezTo>
                    <a:pt x="4046" y="21150"/>
                    <a:pt x="4098" y="21138"/>
                    <a:pt x="4153" y="21127"/>
                  </a:cubicBezTo>
                  <a:cubicBezTo>
                    <a:pt x="4226" y="21112"/>
                    <a:pt x="4294" y="21097"/>
                    <a:pt x="4339" y="21061"/>
                  </a:cubicBezTo>
                  <a:cubicBezTo>
                    <a:pt x="4436" y="20982"/>
                    <a:pt x="4456" y="20911"/>
                    <a:pt x="4491" y="20781"/>
                  </a:cubicBezTo>
                  <a:cubicBezTo>
                    <a:pt x="4506" y="20721"/>
                    <a:pt x="4524" y="20662"/>
                    <a:pt x="4549" y="20594"/>
                  </a:cubicBezTo>
                  <a:cubicBezTo>
                    <a:pt x="4566" y="20547"/>
                    <a:pt x="4584" y="20494"/>
                    <a:pt x="4604" y="20432"/>
                  </a:cubicBezTo>
                  <a:cubicBezTo>
                    <a:pt x="4696" y="20142"/>
                    <a:pt x="4812" y="19778"/>
                    <a:pt x="5034" y="19657"/>
                  </a:cubicBezTo>
                  <a:cubicBezTo>
                    <a:pt x="5367" y="19473"/>
                    <a:pt x="6005" y="19707"/>
                    <a:pt x="6033" y="19716"/>
                  </a:cubicBezTo>
                  <a:cubicBezTo>
                    <a:pt x="6203" y="19778"/>
                    <a:pt x="6328" y="19858"/>
                    <a:pt x="6433" y="19958"/>
                  </a:cubicBezTo>
                  <a:cubicBezTo>
                    <a:pt x="6441" y="19784"/>
                    <a:pt x="6448" y="19603"/>
                    <a:pt x="6433" y="19458"/>
                  </a:cubicBezTo>
                  <a:cubicBezTo>
                    <a:pt x="6426" y="19373"/>
                    <a:pt x="6418" y="19364"/>
                    <a:pt x="6388" y="19331"/>
                  </a:cubicBezTo>
                  <a:cubicBezTo>
                    <a:pt x="6361" y="19299"/>
                    <a:pt x="6321" y="19251"/>
                    <a:pt x="6278" y="19163"/>
                  </a:cubicBezTo>
                  <a:cubicBezTo>
                    <a:pt x="6203" y="19003"/>
                    <a:pt x="6223" y="18707"/>
                    <a:pt x="6241" y="18545"/>
                  </a:cubicBezTo>
                  <a:cubicBezTo>
                    <a:pt x="6273" y="18261"/>
                    <a:pt x="6398" y="18154"/>
                    <a:pt x="6533" y="18039"/>
                  </a:cubicBezTo>
                  <a:lnTo>
                    <a:pt x="6578" y="18000"/>
                  </a:lnTo>
                  <a:cubicBezTo>
                    <a:pt x="6661" y="17929"/>
                    <a:pt x="6746" y="17864"/>
                    <a:pt x="6831" y="17799"/>
                  </a:cubicBezTo>
                  <a:cubicBezTo>
                    <a:pt x="7149" y="17557"/>
                    <a:pt x="7422" y="17347"/>
                    <a:pt x="7459" y="16900"/>
                  </a:cubicBezTo>
                  <a:cubicBezTo>
                    <a:pt x="7489" y="16530"/>
                    <a:pt x="7584" y="16036"/>
                    <a:pt x="7847" y="15776"/>
                  </a:cubicBezTo>
                  <a:cubicBezTo>
                    <a:pt x="8078" y="15551"/>
                    <a:pt x="8325" y="15554"/>
                    <a:pt x="8561" y="15557"/>
                  </a:cubicBezTo>
                  <a:cubicBezTo>
                    <a:pt x="8618" y="15557"/>
                    <a:pt x="8678" y="15560"/>
                    <a:pt x="8741" y="15557"/>
                  </a:cubicBezTo>
                  <a:cubicBezTo>
                    <a:pt x="8868" y="15551"/>
                    <a:pt x="8961" y="15486"/>
                    <a:pt x="9069" y="15412"/>
                  </a:cubicBezTo>
                  <a:cubicBezTo>
                    <a:pt x="9194" y="15324"/>
                    <a:pt x="9336" y="15226"/>
                    <a:pt x="9539" y="15229"/>
                  </a:cubicBezTo>
                  <a:cubicBezTo>
                    <a:pt x="9652" y="15235"/>
                    <a:pt x="9772" y="15220"/>
                    <a:pt x="9894" y="15211"/>
                  </a:cubicBezTo>
                  <a:cubicBezTo>
                    <a:pt x="10130" y="15193"/>
                    <a:pt x="10372" y="15173"/>
                    <a:pt x="10590" y="15226"/>
                  </a:cubicBezTo>
                  <a:cubicBezTo>
                    <a:pt x="10663" y="15244"/>
                    <a:pt x="10713" y="15276"/>
                    <a:pt x="10745" y="15297"/>
                  </a:cubicBezTo>
                  <a:cubicBezTo>
                    <a:pt x="10753" y="15300"/>
                    <a:pt x="10758" y="15306"/>
                    <a:pt x="10763" y="15309"/>
                  </a:cubicBezTo>
                  <a:cubicBezTo>
                    <a:pt x="10763" y="15303"/>
                    <a:pt x="10785" y="15288"/>
                    <a:pt x="10830" y="15238"/>
                  </a:cubicBezTo>
                  <a:cubicBezTo>
                    <a:pt x="10908" y="15152"/>
                    <a:pt x="10928" y="15087"/>
                    <a:pt x="10908" y="14963"/>
                  </a:cubicBezTo>
                  <a:cubicBezTo>
                    <a:pt x="10898" y="14895"/>
                    <a:pt x="10883" y="14830"/>
                    <a:pt x="10873" y="14768"/>
                  </a:cubicBezTo>
                  <a:cubicBezTo>
                    <a:pt x="10828" y="14534"/>
                    <a:pt x="10788" y="14336"/>
                    <a:pt x="10893" y="14182"/>
                  </a:cubicBezTo>
                  <a:cubicBezTo>
                    <a:pt x="10973" y="14064"/>
                    <a:pt x="11123" y="14016"/>
                    <a:pt x="11356" y="14019"/>
                  </a:cubicBezTo>
                  <a:cubicBezTo>
                    <a:pt x="11714" y="14025"/>
                    <a:pt x="11789" y="14002"/>
                    <a:pt x="11836" y="13703"/>
                  </a:cubicBezTo>
                  <a:cubicBezTo>
                    <a:pt x="11846" y="13638"/>
                    <a:pt x="11859" y="13570"/>
                    <a:pt x="11874" y="13499"/>
                  </a:cubicBezTo>
                  <a:cubicBezTo>
                    <a:pt x="11934" y="13191"/>
                    <a:pt x="11999" y="12839"/>
                    <a:pt x="11861" y="12603"/>
                  </a:cubicBezTo>
                  <a:cubicBezTo>
                    <a:pt x="11831" y="12549"/>
                    <a:pt x="11804" y="12508"/>
                    <a:pt x="11784" y="12475"/>
                  </a:cubicBezTo>
                  <a:cubicBezTo>
                    <a:pt x="11686" y="12325"/>
                    <a:pt x="11656" y="12262"/>
                    <a:pt x="11649" y="11973"/>
                  </a:cubicBezTo>
                  <a:cubicBezTo>
                    <a:pt x="11644" y="11686"/>
                    <a:pt x="11669" y="11514"/>
                    <a:pt x="11839" y="11242"/>
                  </a:cubicBezTo>
                  <a:cubicBezTo>
                    <a:pt x="11856" y="11215"/>
                    <a:pt x="11871" y="11186"/>
                    <a:pt x="11889" y="11156"/>
                  </a:cubicBezTo>
                  <a:cubicBezTo>
                    <a:pt x="11942" y="11062"/>
                    <a:pt x="11999" y="10952"/>
                    <a:pt x="12097" y="10878"/>
                  </a:cubicBezTo>
                  <a:cubicBezTo>
                    <a:pt x="12167" y="10825"/>
                    <a:pt x="12224" y="10798"/>
                    <a:pt x="12274" y="10772"/>
                  </a:cubicBezTo>
                  <a:cubicBezTo>
                    <a:pt x="12352" y="10733"/>
                    <a:pt x="12400" y="10710"/>
                    <a:pt x="12465" y="10612"/>
                  </a:cubicBezTo>
                  <a:cubicBezTo>
                    <a:pt x="12567" y="10455"/>
                    <a:pt x="12607" y="10375"/>
                    <a:pt x="12572" y="10263"/>
                  </a:cubicBezTo>
                  <a:cubicBezTo>
                    <a:pt x="12557" y="10219"/>
                    <a:pt x="12522" y="10177"/>
                    <a:pt x="12482" y="10127"/>
                  </a:cubicBezTo>
                  <a:cubicBezTo>
                    <a:pt x="12422" y="10056"/>
                    <a:pt x="12347" y="9967"/>
                    <a:pt x="12317" y="9831"/>
                  </a:cubicBezTo>
                  <a:cubicBezTo>
                    <a:pt x="12302" y="9763"/>
                    <a:pt x="12304" y="9695"/>
                    <a:pt x="12309" y="9636"/>
                  </a:cubicBezTo>
                  <a:cubicBezTo>
                    <a:pt x="12312" y="9606"/>
                    <a:pt x="12314" y="9553"/>
                    <a:pt x="12309" y="9538"/>
                  </a:cubicBezTo>
                  <a:cubicBezTo>
                    <a:pt x="12279" y="9479"/>
                    <a:pt x="12139" y="9432"/>
                    <a:pt x="12039" y="9396"/>
                  </a:cubicBezTo>
                  <a:cubicBezTo>
                    <a:pt x="11911" y="9352"/>
                    <a:pt x="11789" y="9308"/>
                    <a:pt x="11709" y="9219"/>
                  </a:cubicBezTo>
                  <a:cubicBezTo>
                    <a:pt x="11534" y="9027"/>
                    <a:pt x="11544" y="8778"/>
                    <a:pt x="11554" y="8562"/>
                  </a:cubicBezTo>
                  <a:cubicBezTo>
                    <a:pt x="11564" y="8364"/>
                    <a:pt x="11626" y="8246"/>
                    <a:pt x="11679" y="8151"/>
                  </a:cubicBezTo>
                  <a:cubicBezTo>
                    <a:pt x="11711" y="8092"/>
                    <a:pt x="11739" y="8039"/>
                    <a:pt x="11754" y="7977"/>
                  </a:cubicBezTo>
                  <a:cubicBezTo>
                    <a:pt x="11764" y="7932"/>
                    <a:pt x="11764" y="7888"/>
                    <a:pt x="11766" y="7838"/>
                  </a:cubicBezTo>
                  <a:cubicBezTo>
                    <a:pt x="11769" y="7705"/>
                    <a:pt x="11771" y="7506"/>
                    <a:pt x="12017" y="7421"/>
                  </a:cubicBezTo>
                  <a:cubicBezTo>
                    <a:pt x="12299" y="7323"/>
                    <a:pt x="12767" y="7388"/>
                    <a:pt x="13070" y="7554"/>
                  </a:cubicBezTo>
                  <a:cubicBezTo>
                    <a:pt x="13120" y="7492"/>
                    <a:pt x="13175" y="7459"/>
                    <a:pt x="13223" y="7430"/>
                  </a:cubicBezTo>
                  <a:cubicBezTo>
                    <a:pt x="13268" y="7403"/>
                    <a:pt x="13305" y="7379"/>
                    <a:pt x="13335" y="7335"/>
                  </a:cubicBezTo>
                  <a:cubicBezTo>
                    <a:pt x="13340" y="7326"/>
                    <a:pt x="13350" y="7293"/>
                    <a:pt x="13358" y="7270"/>
                  </a:cubicBezTo>
                  <a:cubicBezTo>
                    <a:pt x="13373" y="7222"/>
                    <a:pt x="13388" y="7169"/>
                    <a:pt x="13418" y="7119"/>
                  </a:cubicBezTo>
                  <a:cubicBezTo>
                    <a:pt x="13461" y="7048"/>
                    <a:pt x="13531" y="6980"/>
                    <a:pt x="13581" y="6930"/>
                  </a:cubicBezTo>
                  <a:cubicBezTo>
                    <a:pt x="13823" y="6690"/>
                    <a:pt x="14121" y="6501"/>
                    <a:pt x="14447" y="6382"/>
                  </a:cubicBezTo>
                  <a:lnTo>
                    <a:pt x="14542" y="6347"/>
                  </a:lnTo>
                  <a:cubicBezTo>
                    <a:pt x="14832" y="6235"/>
                    <a:pt x="15230" y="6084"/>
                    <a:pt x="15498" y="6279"/>
                  </a:cubicBezTo>
                  <a:cubicBezTo>
                    <a:pt x="15620" y="6368"/>
                    <a:pt x="15695" y="6516"/>
                    <a:pt x="15723" y="6717"/>
                  </a:cubicBezTo>
                  <a:cubicBezTo>
                    <a:pt x="15740" y="6844"/>
                    <a:pt x="15730" y="6968"/>
                    <a:pt x="15720" y="7089"/>
                  </a:cubicBezTo>
                  <a:cubicBezTo>
                    <a:pt x="15713" y="7193"/>
                    <a:pt x="15705" y="7291"/>
                    <a:pt x="15715" y="7379"/>
                  </a:cubicBezTo>
                  <a:cubicBezTo>
                    <a:pt x="15728" y="7483"/>
                    <a:pt x="15766" y="7580"/>
                    <a:pt x="15808" y="7681"/>
                  </a:cubicBezTo>
                  <a:cubicBezTo>
                    <a:pt x="15846" y="7773"/>
                    <a:pt x="15883" y="7867"/>
                    <a:pt x="15906" y="7974"/>
                  </a:cubicBezTo>
                  <a:cubicBezTo>
                    <a:pt x="15981" y="8003"/>
                    <a:pt x="16048" y="8054"/>
                    <a:pt x="16111" y="8098"/>
                  </a:cubicBezTo>
                  <a:cubicBezTo>
                    <a:pt x="16178" y="8145"/>
                    <a:pt x="16246" y="8196"/>
                    <a:pt x="16294" y="8196"/>
                  </a:cubicBezTo>
                  <a:cubicBezTo>
                    <a:pt x="16294" y="8196"/>
                    <a:pt x="16294" y="8196"/>
                    <a:pt x="16294" y="8196"/>
                  </a:cubicBezTo>
                  <a:cubicBezTo>
                    <a:pt x="16314" y="8184"/>
                    <a:pt x="16324" y="8130"/>
                    <a:pt x="16331" y="8098"/>
                  </a:cubicBezTo>
                  <a:cubicBezTo>
                    <a:pt x="16349" y="8006"/>
                    <a:pt x="16374" y="7882"/>
                    <a:pt x="16459" y="7787"/>
                  </a:cubicBezTo>
                  <a:cubicBezTo>
                    <a:pt x="16626" y="7595"/>
                    <a:pt x="16932" y="7574"/>
                    <a:pt x="17129" y="7663"/>
                  </a:cubicBezTo>
                  <a:cubicBezTo>
                    <a:pt x="17277" y="7728"/>
                    <a:pt x="17350" y="7858"/>
                    <a:pt x="17400" y="7953"/>
                  </a:cubicBezTo>
                  <a:cubicBezTo>
                    <a:pt x="17460" y="8062"/>
                    <a:pt x="17480" y="8098"/>
                    <a:pt x="17580" y="8083"/>
                  </a:cubicBezTo>
                  <a:cubicBezTo>
                    <a:pt x="17670" y="8071"/>
                    <a:pt x="17693" y="8048"/>
                    <a:pt x="17693" y="8048"/>
                  </a:cubicBezTo>
                  <a:cubicBezTo>
                    <a:pt x="17690" y="8042"/>
                    <a:pt x="17685" y="7997"/>
                    <a:pt x="17683" y="7968"/>
                  </a:cubicBezTo>
                  <a:cubicBezTo>
                    <a:pt x="17672" y="7876"/>
                    <a:pt x="17657" y="7749"/>
                    <a:pt x="17708" y="7610"/>
                  </a:cubicBezTo>
                  <a:cubicBezTo>
                    <a:pt x="17783" y="7400"/>
                    <a:pt x="17983" y="7400"/>
                    <a:pt x="18113" y="7403"/>
                  </a:cubicBezTo>
                  <a:cubicBezTo>
                    <a:pt x="18163" y="7403"/>
                    <a:pt x="18213" y="7403"/>
                    <a:pt x="18248" y="7397"/>
                  </a:cubicBezTo>
                  <a:cubicBezTo>
                    <a:pt x="18361" y="7367"/>
                    <a:pt x="18488" y="7288"/>
                    <a:pt x="18608" y="7199"/>
                  </a:cubicBezTo>
                  <a:cubicBezTo>
                    <a:pt x="18598" y="7143"/>
                    <a:pt x="18588" y="7086"/>
                    <a:pt x="18581" y="7033"/>
                  </a:cubicBezTo>
                  <a:cubicBezTo>
                    <a:pt x="18566" y="6947"/>
                    <a:pt x="18553" y="6862"/>
                    <a:pt x="18538" y="6788"/>
                  </a:cubicBezTo>
                  <a:cubicBezTo>
                    <a:pt x="18531" y="6752"/>
                    <a:pt x="18521" y="6714"/>
                    <a:pt x="18508" y="6672"/>
                  </a:cubicBezTo>
                  <a:cubicBezTo>
                    <a:pt x="18456" y="6486"/>
                    <a:pt x="18393" y="6255"/>
                    <a:pt x="18483" y="6069"/>
                  </a:cubicBezTo>
                  <a:cubicBezTo>
                    <a:pt x="18533" y="5968"/>
                    <a:pt x="18616" y="5900"/>
                    <a:pt x="18734" y="5871"/>
                  </a:cubicBezTo>
                  <a:cubicBezTo>
                    <a:pt x="18864" y="5838"/>
                    <a:pt x="18994" y="5853"/>
                    <a:pt x="19119" y="5871"/>
                  </a:cubicBezTo>
                  <a:cubicBezTo>
                    <a:pt x="19284" y="5892"/>
                    <a:pt x="19424" y="5909"/>
                    <a:pt x="19537" y="5823"/>
                  </a:cubicBezTo>
                  <a:cubicBezTo>
                    <a:pt x="19602" y="5773"/>
                    <a:pt x="19680" y="5652"/>
                    <a:pt x="19742" y="5557"/>
                  </a:cubicBezTo>
                  <a:lnTo>
                    <a:pt x="19785" y="5489"/>
                  </a:lnTo>
                  <a:cubicBezTo>
                    <a:pt x="19895" y="5324"/>
                    <a:pt x="19927" y="5288"/>
                    <a:pt x="20085" y="5202"/>
                  </a:cubicBezTo>
                  <a:cubicBezTo>
                    <a:pt x="20148" y="5167"/>
                    <a:pt x="20218" y="5140"/>
                    <a:pt x="20288" y="5114"/>
                  </a:cubicBezTo>
                  <a:cubicBezTo>
                    <a:pt x="20448" y="5049"/>
                    <a:pt x="20601" y="4989"/>
                    <a:pt x="20691" y="4842"/>
                  </a:cubicBezTo>
                  <a:cubicBezTo>
                    <a:pt x="20706" y="4818"/>
                    <a:pt x="20721" y="4759"/>
                    <a:pt x="20736" y="4705"/>
                  </a:cubicBezTo>
                  <a:cubicBezTo>
                    <a:pt x="20753" y="4643"/>
                    <a:pt x="20768" y="4578"/>
                    <a:pt x="20796" y="4522"/>
                  </a:cubicBezTo>
                  <a:cubicBezTo>
                    <a:pt x="20856" y="4395"/>
                    <a:pt x="20921" y="4285"/>
                    <a:pt x="20991" y="4176"/>
                  </a:cubicBezTo>
                  <a:cubicBezTo>
                    <a:pt x="21064" y="4058"/>
                    <a:pt x="21119" y="3939"/>
                    <a:pt x="21176" y="3812"/>
                  </a:cubicBezTo>
                  <a:cubicBezTo>
                    <a:pt x="21224" y="3706"/>
                    <a:pt x="21274" y="3599"/>
                    <a:pt x="21331" y="3496"/>
                  </a:cubicBezTo>
                  <a:cubicBezTo>
                    <a:pt x="21384" y="3401"/>
                    <a:pt x="21444" y="3330"/>
                    <a:pt x="21509" y="3274"/>
                  </a:cubicBezTo>
                  <a:cubicBezTo>
                    <a:pt x="21306" y="3094"/>
                    <a:pt x="21214" y="2866"/>
                    <a:pt x="21244" y="2594"/>
                  </a:cubicBezTo>
                  <a:cubicBezTo>
                    <a:pt x="21254" y="2493"/>
                    <a:pt x="21279" y="2416"/>
                    <a:pt x="21296" y="2360"/>
                  </a:cubicBezTo>
                  <a:cubicBezTo>
                    <a:pt x="21304" y="2336"/>
                    <a:pt x="21314" y="2304"/>
                    <a:pt x="21316" y="2292"/>
                  </a:cubicBezTo>
                  <a:cubicBezTo>
                    <a:pt x="21316" y="2292"/>
                    <a:pt x="21294" y="2271"/>
                    <a:pt x="21221" y="2227"/>
                  </a:cubicBezTo>
                  <a:cubicBezTo>
                    <a:pt x="21166" y="2194"/>
                    <a:pt x="21114" y="2171"/>
                    <a:pt x="21066" y="2150"/>
                  </a:cubicBezTo>
                  <a:cubicBezTo>
                    <a:pt x="20906" y="2079"/>
                    <a:pt x="20738" y="2002"/>
                    <a:pt x="20683" y="1656"/>
                  </a:cubicBezTo>
                  <a:cubicBezTo>
                    <a:pt x="20656" y="1485"/>
                    <a:pt x="20666" y="1292"/>
                    <a:pt x="20676" y="1109"/>
                  </a:cubicBezTo>
                  <a:cubicBezTo>
                    <a:pt x="20681" y="1023"/>
                    <a:pt x="20686" y="937"/>
                    <a:pt x="20686" y="860"/>
                  </a:cubicBezTo>
                  <a:cubicBezTo>
                    <a:pt x="20686" y="787"/>
                    <a:pt x="20693" y="698"/>
                    <a:pt x="20701" y="600"/>
                  </a:cubicBezTo>
                  <a:cubicBezTo>
                    <a:pt x="20713" y="438"/>
                    <a:pt x="20731" y="236"/>
                    <a:pt x="20701" y="130"/>
                  </a:cubicBezTo>
                  <a:cubicBezTo>
                    <a:pt x="20683" y="68"/>
                    <a:pt x="20550" y="-15"/>
                    <a:pt x="20475" y="3"/>
                  </a:cubicBezTo>
                  <a:cubicBezTo>
                    <a:pt x="20460" y="6"/>
                    <a:pt x="20453" y="9"/>
                    <a:pt x="20455" y="59"/>
                  </a:cubicBezTo>
                  <a:lnTo>
                    <a:pt x="20460" y="180"/>
                  </a:lnTo>
                  <a:lnTo>
                    <a:pt x="20360" y="210"/>
                  </a:lnTo>
                  <a:cubicBezTo>
                    <a:pt x="20335" y="219"/>
                    <a:pt x="20308" y="225"/>
                    <a:pt x="20283" y="233"/>
                  </a:cubicBezTo>
                  <a:cubicBezTo>
                    <a:pt x="20185" y="659"/>
                    <a:pt x="20020" y="686"/>
                    <a:pt x="19672" y="677"/>
                  </a:cubicBezTo>
                  <a:lnTo>
                    <a:pt x="19534" y="674"/>
                  </a:lnTo>
                  <a:cubicBezTo>
                    <a:pt x="19349" y="668"/>
                    <a:pt x="19204" y="665"/>
                    <a:pt x="19064" y="763"/>
                  </a:cubicBezTo>
                  <a:lnTo>
                    <a:pt x="19019" y="792"/>
                  </a:lnTo>
                  <a:cubicBezTo>
                    <a:pt x="18831" y="923"/>
                    <a:pt x="18699" y="1026"/>
                    <a:pt x="18701" y="1186"/>
                  </a:cubicBezTo>
                  <a:cubicBezTo>
                    <a:pt x="18701" y="1257"/>
                    <a:pt x="18709" y="1269"/>
                    <a:pt x="18739" y="1316"/>
                  </a:cubicBezTo>
                  <a:cubicBezTo>
                    <a:pt x="18761" y="1348"/>
                    <a:pt x="18784" y="1387"/>
                    <a:pt x="18809" y="1443"/>
                  </a:cubicBezTo>
                  <a:cubicBezTo>
                    <a:pt x="18899" y="1647"/>
                    <a:pt x="18899" y="1825"/>
                    <a:pt x="18891" y="2020"/>
                  </a:cubicBezTo>
                  <a:cubicBezTo>
                    <a:pt x="18884" y="2221"/>
                    <a:pt x="18864" y="2641"/>
                    <a:pt x="18443" y="2656"/>
                  </a:cubicBezTo>
                  <a:cubicBezTo>
                    <a:pt x="18383" y="2656"/>
                    <a:pt x="18318" y="2653"/>
                    <a:pt x="18253" y="2647"/>
                  </a:cubicBezTo>
                  <a:cubicBezTo>
                    <a:pt x="18063" y="2632"/>
                    <a:pt x="17930" y="2629"/>
                    <a:pt x="17858" y="2736"/>
                  </a:cubicBezTo>
                  <a:cubicBezTo>
                    <a:pt x="17840" y="2762"/>
                    <a:pt x="17810" y="2836"/>
                    <a:pt x="17788" y="2889"/>
                  </a:cubicBezTo>
                  <a:cubicBezTo>
                    <a:pt x="17768" y="2937"/>
                    <a:pt x="17750" y="2984"/>
                    <a:pt x="17733" y="3020"/>
                  </a:cubicBezTo>
                  <a:cubicBezTo>
                    <a:pt x="17670" y="3147"/>
                    <a:pt x="17620" y="3241"/>
                    <a:pt x="17527" y="3354"/>
                  </a:cubicBezTo>
                  <a:cubicBezTo>
                    <a:pt x="17295" y="3632"/>
                    <a:pt x="16989" y="3732"/>
                    <a:pt x="16706" y="3620"/>
                  </a:cubicBezTo>
                  <a:lnTo>
                    <a:pt x="16541" y="3555"/>
                  </a:lnTo>
                  <a:lnTo>
                    <a:pt x="16646" y="3389"/>
                  </a:lnTo>
                  <a:cubicBezTo>
                    <a:pt x="16872" y="3037"/>
                    <a:pt x="16757" y="2886"/>
                    <a:pt x="16454" y="2549"/>
                  </a:cubicBezTo>
                  <a:cubicBezTo>
                    <a:pt x="16406" y="2496"/>
                    <a:pt x="16359" y="2443"/>
                    <a:pt x="16309" y="2387"/>
                  </a:cubicBezTo>
                  <a:cubicBezTo>
                    <a:pt x="16148" y="2197"/>
                    <a:pt x="16138" y="2088"/>
                    <a:pt x="16136" y="1913"/>
                  </a:cubicBezTo>
                  <a:cubicBezTo>
                    <a:pt x="16136" y="1869"/>
                    <a:pt x="16133" y="1816"/>
                    <a:pt x="16128" y="1751"/>
                  </a:cubicBezTo>
                  <a:cubicBezTo>
                    <a:pt x="16118" y="1644"/>
                    <a:pt x="16091" y="1567"/>
                    <a:pt x="16036" y="1511"/>
                  </a:cubicBezTo>
                  <a:cubicBezTo>
                    <a:pt x="15906" y="1727"/>
                    <a:pt x="15738" y="1878"/>
                    <a:pt x="15578" y="2026"/>
                  </a:cubicBezTo>
                  <a:lnTo>
                    <a:pt x="15465" y="2129"/>
                  </a:lnTo>
                  <a:cubicBezTo>
                    <a:pt x="15420" y="2171"/>
                    <a:pt x="15383" y="2209"/>
                    <a:pt x="15345" y="2248"/>
                  </a:cubicBezTo>
                  <a:cubicBezTo>
                    <a:pt x="15197" y="2396"/>
                    <a:pt x="15080" y="2514"/>
                    <a:pt x="14842" y="2597"/>
                  </a:cubicBezTo>
                  <a:cubicBezTo>
                    <a:pt x="14732" y="2635"/>
                    <a:pt x="14562" y="2697"/>
                    <a:pt x="14482" y="2765"/>
                  </a:cubicBezTo>
                  <a:cubicBezTo>
                    <a:pt x="14457" y="2786"/>
                    <a:pt x="14429" y="2824"/>
                    <a:pt x="14402" y="2866"/>
                  </a:cubicBezTo>
                  <a:cubicBezTo>
                    <a:pt x="14342" y="2952"/>
                    <a:pt x="14266" y="3061"/>
                    <a:pt x="14146" y="3085"/>
                  </a:cubicBezTo>
                  <a:lnTo>
                    <a:pt x="14036" y="3108"/>
                  </a:lnTo>
                  <a:lnTo>
                    <a:pt x="14004" y="2984"/>
                  </a:lnTo>
                  <a:cubicBezTo>
                    <a:pt x="13946" y="2753"/>
                    <a:pt x="13959" y="2475"/>
                    <a:pt x="13971" y="2227"/>
                  </a:cubicBezTo>
                  <a:cubicBezTo>
                    <a:pt x="13976" y="2132"/>
                    <a:pt x="13981" y="2041"/>
                    <a:pt x="13981" y="1955"/>
                  </a:cubicBezTo>
                  <a:cubicBezTo>
                    <a:pt x="13981" y="1902"/>
                    <a:pt x="13984" y="1839"/>
                    <a:pt x="13989" y="1771"/>
                  </a:cubicBezTo>
                  <a:cubicBezTo>
                    <a:pt x="13999" y="1603"/>
                    <a:pt x="14011" y="1369"/>
                    <a:pt x="13944" y="1275"/>
                  </a:cubicBezTo>
                  <a:cubicBezTo>
                    <a:pt x="13851" y="1141"/>
                    <a:pt x="13633" y="1227"/>
                    <a:pt x="13518" y="1313"/>
                  </a:cubicBezTo>
                  <a:cubicBezTo>
                    <a:pt x="13308" y="1467"/>
                    <a:pt x="13295" y="1529"/>
                    <a:pt x="13298" y="1848"/>
                  </a:cubicBezTo>
                  <a:cubicBezTo>
                    <a:pt x="13300" y="2014"/>
                    <a:pt x="13293" y="2203"/>
                    <a:pt x="13188" y="2327"/>
                  </a:cubicBezTo>
                  <a:cubicBezTo>
                    <a:pt x="13118" y="2407"/>
                    <a:pt x="13025" y="2446"/>
                    <a:pt x="12893" y="2443"/>
                  </a:cubicBezTo>
                  <a:cubicBezTo>
                    <a:pt x="12775" y="2440"/>
                    <a:pt x="12612" y="2434"/>
                    <a:pt x="12615" y="2212"/>
                  </a:cubicBezTo>
                  <a:cubicBezTo>
                    <a:pt x="12615" y="2186"/>
                    <a:pt x="12615" y="2168"/>
                    <a:pt x="12602" y="2135"/>
                  </a:cubicBezTo>
                  <a:cubicBezTo>
                    <a:pt x="12575" y="2073"/>
                    <a:pt x="12565" y="2061"/>
                    <a:pt x="12540" y="2035"/>
                  </a:cubicBezTo>
                  <a:cubicBezTo>
                    <a:pt x="12517" y="2011"/>
                    <a:pt x="12485" y="1978"/>
                    <a:pt x="12442" y="1916"/>
                  </a:cubicBezTo>
                  <a:cubicBezTo>
                    <a:pt x="12397" y="1845"/>
                    <a:pt x="12369" y="1748"/>
                    <a:pt x="12342" y="1650"/>
                  </a:cubicBezTo>
                  <a:cubicBezTo>
                    <a:pt x="12327" y="1597"/>
                    <a:pt x="12312" y="1541"/>
                    <a:pt x="12294" y="1502"/>
                  </a:cubicBezTo>
                  <a:cubicBezTo>
                    <a:pt x="12252" y="1408"/>
                    <a:pt x="12222" y="1360"/>
                    <a:pt x="12162" y="1292"/>
                  </a:cubicBezTo>
                  <a:cubicBezTo>
                    <a:pt x="12059" y="1177"/>
                    <a:pt x="11799" y="1023"/>
                    <a:pt x="11666" y="997"/>
                  </a:cubicBezTo>
                  <a:cubicBezTo>
                    <a:pt x="11396" y="943"/>
                    <a:pt x="11083" y="964"/>
                    <a:pt x="10780" y="985"/>
                  </a:cubicBezTo>
                  <a:cubicBezTo>
                    <a:pt x="10613" y="997"/>
                    <a:pt x="10445" y="1008"/>
                    <a:pt x="10290" y="1005"/>
                  </a:cubicBezTo>
                  <a:cubicBezTo>
                    <a:pt x="9962" y="1011"/>
                    <a:pt x="9782" y="1162"/>
                    <a:pt x="9542" y="1363"/>
                  </a:cubicBezTo>
                  <a:cubicBezTo>
                    <a:pt x="9476" y="1419"/>
                    <a:pt x="9406" y="1476"/>
                    <a:pt x="9334" y="1532"/>
                  </a:cubicBezTo>
                  <a:cubicBezTo>
                    <a:pt x="9036" y="1760"/>
                    <a:pt x="8873" y="1591"/>
                    <a:pt x="8731" y="1446"/>
                  </a:cubicBezTo>
                  <a:cubicBezTo>
                    <a:pt x="8696" y="1411"/>
                    <a:pt x="8658" y="1369"/>
                    <a:pt x="8613" y="1334"/>
                  </a:cubicBezTo>
                  <a:cubicBezTo>
                    <a:pt x="8581" y="1307"/>
                    <a:pt x="8540" y="1286"/>
                    <a:pt x="8498" y="1266"/>
                  </a:cubicBezTo>
                  <a:cubicBezTo>
                    <a:pt x="8450" y="1242"/>
                    <a:pt x="8403" y="1215"/>
                    <a:pt x="8360" y="1183"/>
                  </a:cubicBezTo>
                  <a:cubicBezTo>
                    <a:pt x="8343" y="1168"/>
                    <a:pt x="8328" y="1153"/>
                    <a:pt x="8310" y="1141"/>
                  </a:cubicBezTo>
                  <a:cubicBezTo>
                    <a:pt x="8180" y="1567"/>
                    <a:pt x="8052" y="1981"/>
                    <a:pt x="7995" y="2345"/>
                  </a:cubicBezTo>
                  <a:cubicBezTo>
                    <a:pt x="7795" y="3638"/>
                    <a:pt x="7294" y="5028"/>
                    <a:pt x="6846" y="6229"/>
                  </a:cubicBezTo>
                  <a:cubicBezTo>
                    <a:pt x="6438" y="7320"/>
                    <a:pt x="6050" y="8506"/>
                    <a:pt x="5808" y="9663"/>
                  </a:cubicBezTo>
                  <a:cubicBezTo>
                    <a:pt x="5698" y="10177"/>
                    <a:pt x="5675" y="10872"/>
                    <a:pt x="5420" y="11298"/>
                  </a:cubicBezTo>
                  <a:cubicBezTo>
                    <a:pt x="5267" y="11552"/>
                    <a:pt x="5272" y="11931"/>
                    <a:pt x="5230" y="12230"/>
                  </a:cubicBezTo>
                  <a:cubicBezTo>
                    <a:pt x="5220" y="12298"/>
                    <a:pt x="5217" y="12842"/>
                    <a:pt x="5197" y="12857"/>
                  </a:cubicBezTo>
                  <a:cubicBezTo>
                    <a:pt x="5067" y="12960"/>
                    <a:pt x="4999" y="12972"/>
                    <a:pt x="4919" y="13318"/>
                  </a:cubicBezTo>
                  <a:cubicBezTo>
                    <a:pt x="4814" y="13774"/>
                    <a:pt x="4787" y="14389"/>
                    <a:pt x="4581" y="14800"/>
                  </a:cubicBezTo>
                  <a:cubicBezTo>
                    <a:pt x="4446" y="15069"/>
                    <a:pt x="4261" y="15433"/>
                    <a:pt x="3973" y="15495"/>
                  </a:cubicBezTo>
                  <a:cubicBezTo>
                    <a:pt x="3553" y="15584"/>
                    <a:pt x="3338" y="15749"/>
                    <a:pt x="3267" y="16243"/>
                  </a:cubicBezTo>
                  <a:cubicBezTo>
                    <a:pt x="3215" y="16625"/>
                    <a:pt x="3082" y="16524"/>
                    <a:pt x="2972" y="16826"/>
                  </a:cubicBezTo>
                  <a:cubicBezTo>
                    <a:pt x="2840" y="17187"/>
                    <a:pt x="2467" y="17678"/>
                    <a:pt x="2216" y="17926"/>
                  </a:cubicBezTo>
                  <a:cubicBezTo>
                    <a:pt x="1646" y="18491"/>
                    <a:pt x="960" y="19311"/>
                    <a:pt x="229" y="19526"/>
                  </a:cubicBezTo>
                  <a:cubicBezTo>
                    <a:pt x="-91" y="19621"/>
                    <a:pt x="-43" y="20289"/>
                    <a:pt x="174" y="20529"/>
                  </a:cubicBezTo>
                  <a:cubicBezTo>
                    <a:pt x="222" y="20505"/>
                    <a:pt x="287" y="20505"/>
                    <a:pt x="352" y="2050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CD2F3F0-02D0-410D-8934-9AAC46A6A97E}"/>
                </a:ext>
              </a:extLst>
            </p:cNvPr>
            <p:cNvSpPr/>
            <p:nvPr/>
          </p:nvSpPr>
          <p:spPr>
            <a:xfrm>
              <a:off x="5663293" y="3090266"/>
              <a:ext cx="1169385" cy="137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27" extrusionOk="0">
                  <a:moveTo>
                    <a:pt x="13676" y="1299"/>
                  </a:moveTo>
                  <a:cubicBezTo>
                    <a:pt x="13625" y="1268"/>
                    <a:pt x="13574" y="1240"/>
                    <a:pt x="13520" y="1215"/>
                  </a:cubicBezTo>
                  <a:cubicBezTo>
                    <a:pt x="13394" y="1152"/>
                    <a:pt x="13250" y="1077"/>
                    <a:pt x="13148" y="936"/>
                  </a:cubicBezTo>
                  <a:cubicBezTo>
                    <a:pt x="13113" y="888"/>
                    <a:pt x="13089" y="834"/>
                    <a:pt x="13065" y="777"/>
                  </a:cubicBezTo>
                  <a:cubicBezTo>
                    <a:pt x="12936" y="841"/>
                    <a:pt x="12797" y="900"/>
                    <a:pt x="12660" y="925"/>
                  </a:cubicBezTo>
                  <a:cubicBezTo>
                    <a:pt x="12593" y="936"/>
                    <a:pt x="12523" y="934"/>
                    <a:pt x="12456" y="936"/>
                  </a:cubicBezTo>
                  <a:cubicBezTo>
                    <a:pt x="12392" y="936"/>
                    <a:pt x="12282" y="934"/>
                    <a:pt x="12271" y="957"/>
                  </a:cubicBezTo>
                  <a:cubicBezTo>
                    <a:pt x="12247" y="1007"/>
                    <a:pt x="12255" y="1054"/>
                    <a:pt x="12263" y="1113"/>
                  </a:cubicBezTo>
                  <a:cubicBezTo>
                    <a:pt x="12274" y="1184"/>
                    <a:pt x="12290" y="1270"/>
                    <a:pt x="12220" y="1347"/>
                  </a:cubicBezTo>
                  <a:cubicBezTo>
                    <a:pt x="12164" y="1408"/>
                    <a:pt x="12073" y="1445"/>
                    <a:pt x="11920" y="1461"/>
                  </a:cubicBezTo>
                  <a:cubicBezTo>
                    <a:pt x="11647" y="1488"/>
                    <a:pt x="11545" y="1356"/>
                    <a:pt x="11470" y="1259"/>
                  </a:cubicBezTo>
                  <a:cubicBezTo>
                    <a:pt x="11421" y="1197"/>
                    <a:pt x="11384" y="1150"/>
                    <a:pt x="11306" y="1125"/>
                  </a:cubicBezTo>
                  <a:cubicBezTo>
                    <a:pt x="11164" y="1079"/>
                    <a:pt x="10955" y="1100"/>
                    <a:pt x="10869" y="1170"/>
                  </a:cubicBezTo>
                  <a:cubicBezTo>
                    <a:pt x="10834" y="1197"/>
                    <a:pt x="10821" y="1247"/>
                    <a:pt x="10807" y="1297"/>
                  </a:cubicBezTo>
                  <a:cubicBezTo>
                    <a:pt x="10783" y="1383"/>
                    <a:pt x="10738" y="1545"/>
                    <a:pt x="10510" y="1547"/>
                  </a:cubicBezTo>
                  <a:cubicBezTo>
                    <a:pt x="10376" y="1554"/>
                    <a:pt x="10274" y="1492"/>
                    <a:pt x="10169" y="1438"/>
                  </a:cubicBezTo>
                  <a:cubicBezTo>
                    <a:pt x="10094" y="1399"/>
                    <a:pt x="10022" y="1363"/>
                    <a:pt x="9958" y="1354"/>
                  </a:cubicBezTo>
                  <a:lnTo>
                    <a:pt x="9856" y="1343"/>
                  </a:lnTo>
                  <a:lnTo>
                    <a:pt x="9842" y="1256"/>
                  </a:lnTo>
                  <a:cubicBezTo>
                    <a:pt x="9829" y="1175"/>
                    <a:pt x="9786" y="1100"/>
                    <a:pt x="9743" y="1020"/>
                  </a:cubicBezTo>
                  <a:cubicBezTo>
                    <a:pt x="9692" y="929"/>
                    <a:pt x="9641" y="834"/>
                    <a:pt x="9622" y="720"/>
                  </a:cubicBezTo>
                  <a:cubicBezTo>
                    <a:pt x="9606" y="627"/>
                    <a:pt x="9617" y="537"/>
                    <a:pt x="9625" y="446"/>
                  </a:cubicBezTo>
                  <a:cubicBezTo>
                    <a:pt x="9633" y="364"/>
                    <a:pt x="9641" y="285"/>
                    <a:pt x="9631" y="216"/>
                  </a:cubicBezTo>
                  <a:cubicBezTo>
                    <a:pt x="9614" y="128"/>
                    <a:pt x="9577" y="71"/>
                    <a:pt x="9515" y="37"/>
                  </a:cubicBezTo>
                  <a:cubicBezTo>
                    <a:pt x="9336" y="-56"/>
                    <a:pt x="8963" y="46"/>
                    <a:pt x="8714" y="112"/>
                  </a:cubicBezTo>
                  <a:lnTo>
                    <a:pt x="8609" y="139"/>
                  </a:lnTo>
                  <a:cubicBezTo>
                    <a:pt x="8295" y="221"/>
                    <a:pt x="8006" y="350"/>
                    <a:pt x="7775" y="516"/>
                  </a:cubicBezTo>
                  <a:cubicBezTo>
                    <a:pt x="7738" y="543"/>
                    <a:pt x="7673" y="589"/>
                    <a:pt x="7644" y="621"/>
                  </a:cubicBezTo>
                  <a:cubicBezTo>
                    <a:pt x="7636" y="630"/>
                    <a:pt x="7625" y="655"/>
                    <a:pt x="7617" y="677"/>
                  </a:cubicBezTo>
                  <a:cubicBezTo>
                    <a:pt x="7601" y="718"/>
                    <a:pt x="7582" y="761"/>
                    <a:pt x="7545" y="800"/>
                  </a:cubicBezTo>
                  <a:cubicBezTo>
                    <a:pt x="7478" y="866"/>
                    <a:pt x="7403" y="900"/>
                    <a:pt x="7344" y="925"/>
                  </a:cubicBezTo>
                  <a:cubicBezTo>
                    <a:pt x="7282" y="952"/>
                    <a:pt x="7242" y="968"/>
                    <a:pt x="7212" y="1018"/>
                  </a:cubicBezTo>
                  <a:lnTo>
                    <a:pt x="7145" y="1127"/>
                  </a:lnTo>
                  <a:lnTo>
                    <a:pt x="7022" y="1061"/>
                  </a:lnTo>
                  <a:cubicBezTo>
                    <a:pt x="6781" y="934"/>
                    <a:pt x="6266" y="868"/>
                    <a:pt x="6001" y="934"/>
                  </a:cubicBezTo>
                  <a:cubicBezTo>
                    <a:pt x="5926" y="952"/>
                    <a:pt x="5926" y="952"/>
                    <a:pt x="5926" y="1038"/>
                  </a:cubicBezTo>
                  <a:cubicBezTo>
                    <a:pt x="5926" y="1084"/>
                    <a:pt x="5923" y="1138"/>
                    <a:pt x="5904" y="1199"/>
                  </a:cubicBezTo>
                  <a:cubicBezTo>
                    <a:pt x="5877" y="1283"/>
                    <a:pt x="5832" y="1343"/>
                    <a:pt x="5791" y="1397"/>
                  </a:cubicBezTo>
                  <a:cubicBezTo>
                    <a:pt x="5743" y="1461"/>
                    <a:pt x="5706" y="1511"/>
                    <a:pt x="5700" y="1592"/>
                  </a:cubicBezTo>
                  <a:cubicBezTo>
                    <a:pt x="5690" y="1756"/>
                    <a:pt x="5690" y="1856"/>
                    <a:pt x="5781" y="1928"/>
                  </a:cubicBezTo>
                  <a:cubicBezTo>
                    <a:pt x="5821" y="1960"/>
                    <a:pt x="5934" y="1990"/>
                    <a:pt x="6030" y="2015"/>
                  </a:cubicBezTo>
                  <a:cubicBezTo>
                    <a:pt x="6204" y="2060"/>
                    <a:pt x="6384" y="2105"/>
                    <a:pt x="6472" y="2223"/>
                  </a:cubicBezTo>
                  <a:cubicBezTo>
                    <a:pt x="6523" y="2292"/>
                    <a:pt x="6515" y="2369"/>
                    <a:pt x="6513" y="2432"/>
                  </a:cubicBezTo>
                  <a:cubicBezTo>
                    <a:pt x="6510" y="2460"/>
                    <a:pt x="6507" y="2491"/>
                    <a:pt x="6513" y="2507"/>
                  </a:cubicBezTo>
                  <a:cubicBezTo>
                    <a:pt x="6526" y="2553"/>
                    <a:pt x="6572" y="2591"/>
                    <a:pt x="6620" y="2634"/>
                  </a:cubicBezTo>
                  <a:cubicBezTo>
                    <a:pt x="6676" y="2682"/>
                    <a:pt x="6740" y="2739"/>
                    <a:pt x="6778" y="2818"/>
                  </a:cubicBezTo>
                  <a:cubicBezTo>
                    <a:pt x="6875" y="3034"/>
                    <a:pt x="6730" y="3191"/>
                    <a:pt x="6625" y="3306"/>
                  </a:cubicBezTo>
                  <a:cubicBezTo>
                    <a:pt x="6513" y="3429"/>
                    <a:pt x="6411" y="3465"/>
                    <a:pt x="6312" y="3499"/>
                  </a:cubicBezTo>
                  <a:cubicBezTo>
                    <a:pt x="6266" y="3515"/>
                    <a:pt x="6218" y="3531"/>
                    <a:pt x="6161" y="3561"/>
                  </a:cubicBezTo>
                  <a:cubicBezTo>
                    <a:pt x="6105" y="3590"/>
                    <a:pt x="6062" y="3647"/>
                    <a:pt x="6019" y="3706"/>
                  </a:cubicBezTo>
                  <a:cubicBezTo>
                    <a:pt x="5998" y="3733"/>
                    <a:pt x="5979" y="3760"/>
                    <a:pt x="5958" y="3785"/>
                  </a:cubicBezTo>
                  <a:cubicBezTo>
                    <a:pt x="5821" y="3942"/>
                    <a:pt x="5802" y="4024"/>
                    <a:pt x="5808" y="4208"/>
                  </a:cubicBezTo>
                  <a:cubicBezTo>
                    <a:pt x="5813" y="4367"/>
                    <a:pt x="5816" y="4371"/>
                    <a:pt x="5896" y="4462"/>
                  </a:cubicBezTo>
                  <a:cubicBezTo>
                    <a:pt x="5920" y="4489"/>
                    <a:pt x="5950" y="4523"/>
                    <a:pt x="5987" y="4566"/>
                  </a:cubicBezTo>
                  <a:cubicBezTo>
                    <a:pt x="6204" y="4830"/>
                    <a:pt x="6113" y="5166"/>
                    <a:pt x="6041" y="5434"/>
                  </a:cubicBezTo>
                  <a:cubicBezTo>
                    <a:pt x="6027" y="5486"/>
                    <a:pt x="6014" y="5536"/>
                    <a:pt x="6003" y="5584"/>
                  </a:cubicBezTo>
                  <a:cubicBezTo>
                    <a:pt x="5904" y="6022"/>
                    <a:pt x="5569" y="6015"/>
                    <a:pt x="5220" y="6013"/>
                  </a:cubicBezTo>
                  <a:cubicBezTo>
                    <a:pt x="5001" y="6006"/>
                    <a:pt x="4947" y="6044"/>
                    <a:pt x="4936" y="6053"/>
                  </a:cubicBezTo>
                  <a:cubicBezTo>
                    <a:pt x="4907" y="6085"/>
                    <a:pt x="4939" y="6203"/>
                    <a:pt x="4968" y="6310"/>
                  </a:cubicBezTo>
                  <a:cubicBezTo>
                    <a:pt x="4982" y="6360"/>
                    <a:pt x="4998" y="6412"/>
                    <a:pt x="5009" y="6469"/>
                  </a:cubicBezTo>
                  <a:cubicBezTo>
                    <a:pt x="5049" y="6642"/>
                    <a:pt x="4998" y="6771"/>
                    <a:pt x="4842" y="6891"/>
                  </a:cubicBezTo>
                  <a:cubicBezTo>
                    <a:pt x="4684" y="7014"/>
                    <a:pt x="4582" y="7032"/>
                    <a:pt x="4440" y="6966"/>
                  </a:cubicBezTo>
                  <a:cubicBezTo>
                    <a:pt x="4413" y="6953"/>
                    <a:pt x="4389" y="6941"/>
                    <a:pt x="4352" y="6937"/>
                  </a:cubicBezTo>
                  <a:cubicBezTo>
                    <a:pt x="4151" y="6903"/>
                    <a:pt x="3909" y="6916"/>
                    <a:pt x="3676" y="6930"/>
                  </a:cubicBezTo>
                  <a:cubicBezTo>
                    <a:pt x="3537" y="6939"/>
                    <a:pt x="3403" y="6943"/>
                    <a:pt x="3274" y="6943"/>
                  </a:cubicBezTo>
                  <a:cubicBezTo>
                    <a:pt x="3135" y="6941"/>
                    <a:pt x="3030" y="6993"/>
                    <a:pt x="2912" y="7052"/>
                  </a:cubicBezTo>
                  <a:cubicBezTo>
                    <a:pt x="2783" y="7118"/>
                    <a:pt x="2639" y="7191"/>
                    <a:pt x="2432" y="7198"/>
                  </a:cubicBezTo>
                  <a:cubicBezTo>
                    <a:pt x="2363" y="7200"/>
                    <a:pt x="2293" y="7200"/>
                    <a:pt x="2229" y="7198"/>
                  </a:cubicBezTo>
                  <a:cubicBezTo>
                    <a:pt x="1995" y="7195"/>
                    <a:pt x="1810" y="7193"/>
                    <a:pt x="1639" y="7314"/>
                  </a:cubicBezTo>
                  <a:cubicBezTo>
                    <a:pt x="1414" y="7472"/>
                    <a:pt x="1341" y="7827"/>
                    <a:pt x="1317" y="8024"/>
                  </a:cubicBezTo>
                  <a:cubicBezTo>
                    <a:pt x="1263" y="8476"/>
                    <a:pt x="869" y="8692"/>
                    <a:pt x="523" y="8882"/>
                  </a:cubicBezTo>
                  <a:cubicBezTo>
                    <a:pt x="435" y="8930"/>
                    <a:pt x="349" y="8978"/>
                    <a:pt x="266" y="9030"/>
                  </a:cubicBezTo>
                  <a:lnTo>
                    <a:pt x="218" y="9059"/>
                  </a:lnTo>
                  <a:cubicBezTo>
                    <a:pt x="87" y="9139"/>
                    <a:pt x="33" y="9173"/>
                    <a:pt x="14" y="9293"/>
                  </a:cubicBezTo>
                  <a:cubicBezTo>
                    <a:pt x="-10" y="9457"/>
                    <a:pt x="-2" y="9593"/>
                    <a:pt x="22" y="9629"/>
                  </a:cubicBezTo>
                  <a:cubicBezTo>
                    <a:pt x="49" y="9670"/>
                    <a:pt x="70" y="9686"/>
                    <a:pt x="95" y="9706"/>
                  </a:cubicBezTo>
                  <a:cubicBezTo>
                    <a:pt x="156" y="9756"/>
                    <a:pt x="202" y="9806"/>
                    <a:pt x="221" y="9940"/>
                  </a:cubicBezTo>
                  <a:cubicBezTo>
                    <a:pt x="239" y="10077"/>
                    <a:pt x="231" y="10233"/>
                    <a:pt x="223" y="10372"/>
                  </a:cubicBezTo>
                  <a:cubicBezTo>
                    <a:pt x="218" y="10447"/>
                    <a:pt x="202" y="10506"/>
                    <a:pt x="180" y="10558"/>
                  </a:cubicBezTo>
                  <a:cubicBezTo>
                    <a:pt x="213" y="10594"/>
                    <a:pt x="245" y="10635"/>
                    <a:pt x="277" y="10678"/>
                  </a:cubicBezTo>
                  <a:cubicBezTo>
                    <a:pt x="341" y="10762"/>
                    <a:pt x="387" y="10855"/>
                    <a:pt x="432" y="10946"/>
                  </a:cubicBezTo>
                  <a:cubicBezTo>
                    <a:pt x="494" y="11066"/>
                    <a:pt x="550" y="11182"/>
                    <a:pt x="641" y="11268"/>
                  </a:cubicBezTo>
                  <a:cubicBezTo>
                    <a:pt x="843" y="11457"/>
                    <a:pt x="1116" y="11461"/>
                    <a:pt x="1427" y="11450"/>
                  </a:cubicBezTo>
                  <a:cubicBezTo>
                    <a:pt x="1540" y="11446"/>
                    <a:pt x="1601" y="11400"/>
                    <a:pt x="1684" y="11343"/>
                  </a:cubicBezTo>
                  <a:cubicBezTo>
                    <a:pt x="1775" y="11280"/>
                    <a:pt x="1888" y="11203"/>
                    <a:pt x="2070" y="11191"/>
                  </a:cubicBezTo>
                  <a:cubicBezTo>
                    <a:pt x="2456" y="11169"/>
                    <a:pt x="2572" y="11368"/>
                    <a:pt x="2660" y="11530"/>
                  </a:cubicBezTo>
                  <a:cubicBezTo>
                    <a:pt x="2690" y="11584"/>
                    <a:pt x="2722" y="11639"/>
                    <a:pt x="2762" y="11688"/>
                  </a:cubicBezTo>
                  <a:cubicBezTo>
                    <a:pt x="2856" y="11797"/>
                    <a:pt x="3022" y="11922"/>
                    <a:pt x="3255" y="12061"/>
                  </a:cubicBezTo>
                  <a:cubicBezTo>
                    <a:pt x="3277" y="12074"/>
                    <a:pt x="3298" y="12084"/>
                    <a:pt x="3314" y="12093"/>
                  </a:cubicBezTo>
                  <a:cubicBezTo>
                    <a:pt x="3419" y="12147"/>
                    <a:pt x="3472" y="12190"/>
                    <a:pt x="3513" y="12336"/>
                  </a:cubicBezTo>
                  <a:cubicBezTo>
                    <a:pt x="3593" y="12637"/>
                    <a:pt x="3424" y="12740"/>
                    <a:pt x="3346" y="12769"/>
                  </a:cubicBezTo>
                  <a:cubicBezTo>
                    <a:pt x="3183" y="12833"/>
                    <a:pt x="2746" y="12785"/>
                    <a:pt x="2660" y="12774"/>
                  </a:cubicBezTo>
                  <a:cubicBezTo>
                    <a:pt x="2556" y="12760"/>
                    <a:pt x="2483" y="12733"/>
                    <a:pt x="2422" y="12708"/>
                  </a:cubicBezTo>
                  <a:cubicBezTo>
                    <a:pt x="2376" y="12690"/>
                    <a:pt x="2333" y="12672"/>
                    <a:pt x="2279" y="12662"/>
                  </a:cubicBezTo>
                  <a:cubicBezTo>
                    <a:pt x="2231" y="12656"/>
                    <a:pt x="1993" y="12735"/>
                    <a:pt x="1829" y="12853"/>
                  </a:cubicBezTo>
                  <a:cubicBezTo>
                    <a:pt x="1786" y="12885"/>
                    <a:pt x="1759" y="12910"/>
                    <a:pt x="1743" y="12928"/>
                  </a:cubicBezTo>
                  <a:lnTo>
                    <a:pt x="1762" y="12939"/>
                  </a:lnTo>
                  <a:cubicBezTo>
                    <a:pt x="2022" y="13078"/>
                    <a:pt x="2194" y="13169"/>
                    <a:pt x="2373" y="13453"/>
                  </a:cubicBezTo>
                  <a:cubicBezTo>
                    <a:pt x="2505" y="13661"/>
                    <a:pt x="2727" y="13850"/>
                    <a:pt x="2939" y="13936"/>
                  </a:cubicBezTo>
                  <a:cubicBezTo>
                    <a:pt x="2998" y="13959"/>
                    <a:pt x="3097" y="13984"/>
                    <a:pt x="3202" y="14009"/>
                  </a:cubicBezTo>
                  <a:cubicBezTo>
                    <a:pt x="3497" y="14079"/>
                    <a:pt x="3832" y="14159"/>
                    <a:pt x="3942" y="14361"/>
                  </a:cubicBezTo>
                  <a:cubicBezTo>
                    <a:pt x="3990" y="14449"/>
                    <a:pt x="3987" y="14549"/>
                    <a:pt x="3934" y="14654"/>
                  </a:cubicBezTo>
                  <a:cubicBezTo>
                    <a:pt x="3899" y="14722"/>
                    <a:pt x="3850" y="14774"/>
                    <a:pt x="3808" y="14822"/>
                  </a:cubicBezTo>
                  <a:cubicBezTo>
                    <a:pt x="3762" y="14874"/>
                    <a:pt x="3722" y="14919"/>
                    <a:pt x="3703" y="14974"/>
                  </a:cubicBezTo>
                  <a:cubicBezTo>
                    <a:pt x="3690" y="15017"/>
                    <a:pt x="3674" y="15069"/>
                    <a:pt x="3660" y="15121"/>
                  </a:cubicBezTo>
                  <a:lnTo>
                    <a:pt x="3631" y="15226"/>
                  </a:lnTo>
                  <a:cubicBezTo>
                    <a:pt x="3612" y="15285"/>
                    <a:pt x="3607" y="15339"/>
                    <a:pt x="3598" y="15389"/>
                  </a:cubicBezTo>
                  <a:cubicBezTo>
                    <a:pt x="3580" y="15521"/>
                    <a:pt x="3558" y="15655"/>
                    <a:pt x="3405" y="15802"/>
                  </a:cubicBezTo>
                  <a:cubicBezTo>
                    <a:pt x="3328" y="15877"/>
                    <a:pt x="3271" y="15945"/>
                    <a:pt x="3212" y="16018"/>
                  </a:cubicBezTo>
                  <a:cubicBezTo>
                    <a:pt x="3183" y="16054"/>
                    <a:pt x="3153" y="16093"/>
                    <a:pt x="3119" y="16132"/>
                  </a:cubicBezTo>
                  <a:cubicBezTo>
                    <a:pt x="3068" y="16193"/>
                    <a:pt x="3003" y="16240"/>
                    <a:pt x="2942" y="16288"/>
                  </a:cubicBezTo>
                  <a:cubicBezTo>
                    <a:pt x="2883" y="16334"/>
                    <a:pt x="2829" y="16374"/>
                    <a:pt x="2786" y="16424"/>
                  </a:cubicBezTo>
                  <a:lnTo>
                    <a:pt x="2719" y="16506"/>
                  </a:lnTo>
                  <a:cubicBezTo>
                    <a:pt x="2652" y="16590"/>
                    <a:pt x="2582" y="16676"/>
                    <a:pt x="2486" y="16758"/>
                  </a:cubicBezTo>
                  <a:cubicBezTo>
                    <a:pt x="2330" y="16890"/>
                    <a:pt x="2306" y="16969"/>
                    <a:pt x="2255" y="17130"/>
                  </a:cubicBezTo>
                  <a:cubicBezTo>
                    <a:pt x="2242" y="17169"/>
                    <a:pt x="2229" y="17212"/>
                    <a:pt x="2212" y="17260"/>
                  </a:cubicBezTo>
                  <a:cubicBezTo>
                    <a:pt x="2186" y="17333"/>
                    <a:pt x="2156" y="17403"/>
                    <a:pt x="2124" y="17476"/>
                  </a:cubicBezTo>
                  <a:cubicBezTo>
                    <a:pt x="2084" y="17566"/>
                    <a:pt x="2041" y="17662"/>
                    <a:pt x="2014" y="17757"/>
                  </a:cubicBezTo>
                  <a:cubicBezTo>
                    <a:pt x="1896" y="18166"/>
                    <a:pt x="1775" y="18534"/>
                    <a:pt x="1464" y="18874"/>
                  </a:cubicBezTo>
                  <a:cubicBezTo>
                    <a:pt x="1304" y="19051"/>
                    <a:pt x="1162" y="19237"/>
                    <a:pt x="1076" y="19385"/>
                  </a:cubicBezTo>
                  <a:cubicBezTo>
                    <a:pt x="1025" y="19471"/>
                    <a:pt x="1009" y="19569"/>
                    <a:pt x="990" y="19671"/>
                  </a:cubicBezTo>
                  <a:cubicBezTo>
                    <a:pt x="974" y="19766"/>
                    <a:pt x="955" y="19864"/>
                    <a:pt x="912" y="19964"/>
                  </a:cubicBezTo>
                  <a:cubicBezTo>
                    <a:pt x="813" y="20193"/>
                    <a:pt x="666" y="20323"/>
                    <a:pt x="510" y="20463"/>
                  </a:cubicBezTo>
                  <a:cubicBezTo>
                    <a:pt x="489" y="20484"/>
                    <a:pt x="465" y="20506"/>
                    <a:pt x="443" y="20527"/>
                  </a:cubicBezTo>
                  <a:cubicBezTo>
                    <a:pt x="599" y="20559"/>
                    <a:pt x="808" y="20590"/>
                    <a:pt x="899" y="20663"/>
                  </a:cubicBezTo>
                  <a:cubicBezTo>
                    <a:pt x="1025" y="20763"/>
                    <a:pt x="1046" y="20965"/>
                    <a:pt x="1060" y="21163"/>
                  </a:cubicBezTo>
                  <a:cubicBezTo>
                    <a:pt x="1129" y="21163"/>
                    <a:pt x="1199" y="21158"/>
                    <a:pt x="1277" y="21154"/>
                  </a:cubicBezTo>
                  <a:cubicBezTo>
                    <a:pt x="1494" y="21140"/>
                    <a:pt x="1741" y="21124"/>
                    <a:pt x="1934" y="21185"/>
                  </a:cubicBezTo>
                  <a:cubicBezTo>
                    <a:pt x="2052" y="21224"/>
                    <a:pt x="2162" y="21287"/>
                    <a:pt x="2266" y="21351"/>
                  </a:cubicBezTo>
                  <a:cubicBezTo>
                    <a:pt x="2384" y="21421"/>
                    <a:pt x="2497" y="21487"/>
                    <a:pt x="2609" y="21510"/>
                  </a:cubicBezTo>
                  <a:cubicBezTo>
                    <a:pt x="2789" y="21544"/>
                    <a:pt x="2963" y="21526"/>
                    <a:pt x="3062" y="21462"/>
                  </a:cubicBezTo>
                  <a:cubicBezTo>
                    <a:pt x="3127" y="21421"/>
                    <a:pt x="3159" y="21365"/>
                    <a:pt x="3167" y="21285"/>
                  </a:cubicBezTo>
                  <a:lnTo>
                    <a:pt x="3172" y="21203"/>
                  </a:lnTo>
                  <a:lnTo>
                    <a:pt x="3266" y="21183"/>
                  </a:lnTo>
                  <a:cubicBezTo>
                    <a:pt x="3464" y="21138"/>
                    <a:pt x="3666" y="21149"/>
                    <a:pt x="3859" y="21158"/>
                  </a:cubicBezTo>
                  <a:cubicBezTo>
                    <a:pt x="4073" y="21169"/>
                    <a:pt x="4279" y="21178"/>
                    <a:pt x="4446" y="21113"/>
                  </a:cubicBezTo>
                  <a:cubicBezTo>
                    <a:pt x="4569" y="21065"/>
                    <a:pt x="4625" y="21026"/>
                    <a:pt x="4652" y="20924"/>
                  </a:cubicBezTo>
                  <a:cubicBezTo>
                    <a:pt x="4660" y="20888"/>
                    <a:pt x="4665" y="20852"/>
                    <a:pt x="4671" y="20813"/>
                  </a:cubicBezTo>
                  <a:cubicBezTo>
                    <a:pt x="4676" y="20761"/>
                    <a:pt x="4684" y="20709"/>
                    <a:pt x="4698" y="20661"/>
                  </a:cubicBezTo>
                  <a:lnTo>
                    <a:pt x="4714" y="20613"/>
                  </a:lnTo>
                  <a:cubicBezTo>
                    <a:pt x="4730" y="20565"/>
                    <a:pt x="4743" y="20529"/>
                    <a:pt x="4746" y="20475"/>
                  </a:cubicBezTo>
                  <a:cubicBezTo>
                    <a:pt x="4746" y="20468"/>
                    <a:pt x="4783" y="19907"/>
                    <a:pt x="5092" y="19705"/>
                  </a:cubicBezTo>
                  <a:cubicBezTo>
                    <a:pt x="5186" y="19644"/>
                    <a:pt x="5295" y="19621"/>
                    <a:pt x="5408" y="19644"/>
                  </a:cubicBezTo>
                  <a:cubicBezTo>
                    <a:pt x="5550" y="19669"/>
                    <a:pt x="5628" y="19746"/>
                    <a:pt x="5690" y="19807"/>
                  </a:cubicBezTo>
                  <a:cubicBezTo>
                    <a:pt x="5749" y="19864"/>
                    <a:pt x="5783" y="19896"/>
                    <a:pt x="5850" y="19907"/>
                  </a:cubicBezTo>
                  <a:cubicBezTo>
                    <a:pt x="5950" y="19925"/>
                    <a:pt x="6001" y="19903"/>
                    <a:pt x="6081" y="19868"/>
                  </a:cubicBezTo>
                  <a:cubicBezTo>
                    <a:pt x="6127" y="19850"/>
                    <a:pt x="6180" y="19828"/>
                    <a:pt x="6245" y="19814"/>
                  </a:cubicBezTo>
                  <a:lnTo>
                    <a:pt x="6285" y="19669"/>
                  </a:lnTo>
                  <a:lnTo>
                    <a:pt x="6384" y="19664"/>
                  </a:lnTo>
                  <a:cubicBezTo>
                    <a:pt x="6416" y="19662"/>
                    <a:pt x="6467" y="19639"/>
                    <a:pt x="6515" y="19616"/>
                  </a:cubicBezTo>
                  <a:cubicBezTo>
                    <a:pt x="6620" y="19567"/>
                    <a:pt x="6767" y="19498"/>
                    <a:pt x="6936" y="19569"/>
                  </a:cubicBezTo>
                  <a:cubicBezTo>
                    <a:pt x="7148" y="19655"/>
                    <a:pt x="7127" y="19864"/>
                    <a:pt x="7113" y="20005"/>
                  </a:cubicBezTo>
                  <a:cubicBezTo>
                    <a:pt x="7110" y="20039"/>
                    <a:pt x="7105" y="20073"/>
                    <a:pt x="7105" y="20105"/>
                  </a:cubicBezTo>
                  <a:cubicBezTo>
                    <a:pt x="7105" y="20152"/>
                    <a:pt x="7100" y="20214"/>
                    <a:pt x="7094" y="20286"/>
                  </a:cubicBezTo>
                  <a:cubicBezTo>
                    <a:pt x="7078" y="20468"/>
                    <a:pt x="7046" y="20847"/>
                    <a:pt x="7169" y="20924"/>
                  </a:cubicBezTo>
                  <a:cubicBezTo>
                    <a:pt x="7199" y="20942"/>
                    <a:pt x="7325" y="20931"/>
                    <a:pt x="7392" y="20926"/>
                  </a:cubicBezTo>
                  <a:cubicBezTo>
                    <a:pt x="7483" y="20920"/>
                    <a:pt x="7572" y="20911"/>
                    <a:pt x="7647" y="20926"/>
                  </a:cubicBezTo>
                  <a:cubicBezTo>
                    <a:pt x="7757" y="20947"/>
                    <a:pt x="7861" y="20976"/>
                    <a:pt x="7963" y="21006"/>
                  </a:cubicBezTo>
                  <a:cubicBezTo>
                    <a:pt x="8014" y="21020"/>
                    <a:pt x="8062" y="21033"/>
                    <a:pt x="8110" y="21047"/>
                  </a:cubicBezTo>
                  <a:cubicBezTo>
                    <a:pt x="8188" y="20985"/>
                    <a:pt x="8269" y="20904"/>
                    <a:pt x="8352" y="20797"/>
                  </a:cubicBezTo>
                  <a:cubicBezTo>
                    <a:pt x="8373" y="20772"/>
                    <a:pt x="8397" y="20743"/>
                    <a:pt x="8424" y="20711"/>
                  </a:cubicBezTo>
                  <a:cubicBezTo>
                    <a:pt x="8510" y="20609"/>
                    <a:pt x="8641" y="20456"/>
                    <a:pt x="8647" y="20366"/>
                  </a:cubicBezTo>
                  <a:lnTo>
                    <a:pt x="8649" y="20268"/>
                  </a:lnTo>
                  <a:lnTo>
                    <a:pt x="8762" y="20254"/>
                  </a:lnTo>
                  <a:cubicBezTo>
                    <a:pt x="8883" y="20241"/>
                    <a:pt x="8933" y="20236"/>
                    <a:pt x="8995" y="20204"/>
                  </a:cubicBezTo>
                  <a:cubicBezTo>
                    <a:pt x="9006" y="20198"/>
                    <a:pt x="9033" y="20168"/>
                    <a:pt x="9049" y="20150"/>
                  </a:cubicBezTo>
                  <a:cubicBezTo>
                    <a:pt x="9092" y="20100"/>
                    <a:pt x="9148" y="20039"/>
                    <a:pt x="9231" y="20012"/>
                  </a:cubicBezTo>
                  <a:cubicBezTo>
                    <a:pt x="9451" y="19937"/>
                    <a:pt x="9606" y="20016"/>
                    <a:pt x="9719" y="20075"/>
                  </a:cubicBezTo>
                  <a:cubicBezTo>
                    <a:pt x="9775" y="20105"/>
                    <a:pt x="9829" y="20132"/>
                    <a:pt x="9885" y="20141"/>
                  </a:cubicBezTo>
                  <a:cubicBezTo>
                    <a:pt x="9982" y="20157"/>
                    <a:pt x="10003" y="20161"/>
                    <a:pt x="10054" y="19952"/>
                  </a:cubicBezTo>
                  <a:cubicBezTo>
                    <a:pt x="10059" y="19925"/>
                    <a:pt x="10067" y="19898"/>
                    <a:pt x="10076" y="19871"/>
                  </a:cubicBezTo>
                  <a:cubicBezTo>
                    <a:pt x="10167" y="19553"/>
                    <a:pt x="10269" y="19483"/>
                    <a:pt x="10652" y="19480"/>
                  </a:cubicBezTo>
                  <a:cubicBezTo>
                    <a:pt x="10703" y="19480"/>
                    <a:pt x="10746" y="19480"/>
                    <a:pt x="10791" y="19480"/>
                  </a:cubicBezTo>
                  <a:cubicBezTo>
                    <a:pt x="10984" y="19483"/>
                    <a:pt x="11134" y="19485"/>
                    <a:pt x="11285" y="19412"/>
                  </a:cubicBezTo>
                  <a:cubicBezTo>
                    <a:pt x="11392" y="19360"/>
                    <a:pt x="11483" y="19301"/>
                    <a:pt x="11577" y="19242"/>
                  </a:cubicBezTo>
                  <a:cubicBezTo>
                    <a:pt x="11665" y="19185"/>
                    <a:pt x="11756" y="19126"/>
                    <a:pt x="11858" y="19074"/>
                  </a:cubicBezTo>
                  <a:cubicBezTo>
                    <a:pt x="11885" y="19060"/>
                    <a:pt x="11920" y="19033"/>
                    <a:pt x="11958" y="19006"/>
                  </a:cubicBezTo>
                  <a:cubicBezTo>
                    <a:pt x="12073" y="18922"/>
                    <a:pt x="12204" y="18826"/>
                    <a:pt x="12341" y="18817"/>
                  </a:cubicBezTo>
                  <a:cubicBezTo>
                    <a:pt x="12488" y="18808"/>
                    <a:pt x="12606" y="18890"/>
                    <a:pt x="12708" y="18963"/>
                  </a:cubicBezTo>
                  <a:cubicBezTo>
                    <a:pt x="12786" y="19017"/>
                    <a:pt x="12864" y="19072"/>
                    <a:pt x="12936" y="19076"/>
                  </a:cubicBezTo>
                  <a:lnTo>
                    <a:pt x="13051" y="19083"/>
                  </a:lnTo>
                  <a:lnTo>
                    <a:pt x="13062" y="19178"/>
                  </a:lnTo>
                  <a:cubicBezTo>
                    <a:pt x="13070" y="19258"/>
                    <a:pt x="13121" y="19287"/>
                    <a:pt x="13231" y="19344"/>
                  </a:cubicBezTo>
                  <a:cubicBezTo>
                    <a:pt x="13314" y="19387"/>
                    <a:pt x="13411" y="19439"/>
                    <a:pt x="13483" y="19530"/>
                  </a:cubicBezTo>
                  <a:lnTo>
                    <a:pt x="13507" y="19560"/>
                  </a:lnTo>
                  <a:cubicBezTo>
                    <a:pt x="13582" y="19655"/>
                    <a:pt x="13609" y="19691"/>
                    <a:pt x="13722" y="19753"/>
                  </a:cubicBezTo>
                  <a:cubicBezTo>
                    <a:pt x="13904" y="19857"/>
                    <a:pt x="13944" y="19914"/>
                    <a:pt x="13971" y="20032"/>
                  </a:cubicBezTo>
                  <a:cubicBezTo>
                    <a:pt x="14038" y="20014"/>
                    <a:pt x="14108" y="19993"/>
                    <a:pt x="14191" y="19987"/>
                  </a:cubicBezTo>
                  <a:cubicBezTo>
                    <a:pt x="14239" y="19982"/>
                    <a:pt x="14290" y="19984"/>
                    <a:pt x="14335" y="19987"/>
                  </a:cubicBezTo>
                  <a:cubicBezTo>
                    <a:pt x="14413" y="19991"/>
                    <a:pt x="14435" y="19989"/>
                    <a:pt x="14459" y="19971"/>
                  </a:cubicBezTo>
                  <a:lnTo>
                    <a:pt x="14545" y="19900"/>
                  </a:lnTo>
                  <a:lnTo>
                    <a:pt x="14636" y="19964"/>
                  </a:lnTo>
                  <a:cubicBezTo>
                    <a:pt x="14719" y="20021"/>
                    <a:pt x="14738" y="20084"/>
                    <a:pt x="14751" y="20125"/>
                  </a:cubicBezTo>
                  <a:cubicBezTo>
                    <a:pt x="14756" y="20143"/>
                    <a:pt x="14762" y="20157"/>
                    <a:pt x="14770" y="20168"/>
                  </a:cubicBezTo>
                  <a:cubicBezTo>
                    <a:pt x="14823" y="20248"/>
                    <a:pt x="14864" y="20275"/>
                    <a:pt x="14944" y="20327"/>
                  </a:cubicBezTo>
                  <a:lnTo>
                    <a:pt x="15011" y="20372"/>
                  </a:lnTo>
                  <a:cubicBezTo>
                    <a:pt x="15062" y="20409"/>
                    <a:pt x="15102" y="20443"/>
                    <a:pt x="15142" y="20477"/>
                  </a:cubicBezTo>
                  <a:cubicBezTo>
                    <a:pt x="15242" y="20563"/>
                    <a:pt x="15284" y="20600"/>
                    <a:pt x="15427" y="20579"/>
                  </a:cubicBezTo>
                  <a:cubicBezTo>
                    <a:pt x="15459" y="20575"/>
                    <a:pt x="15486" y="20572"/>
                    <a:pt x="15507" y="20570"/>
                  </a:cubicBezTo>
                  <a:cubicBezTo>
                    <a:pt x="15510" y="20565"/>
                    <a:pt x="15512" y="20559"/>
                    <a:pt x="15515" y="20552"/>
                  </a:cubicBezTo>
                  <a:cubicBezTo>
                    <a:pt x="15534" y="20500"/>
                    <a:pt x="15539" y="20475"/>
                    <a:pt x="15542" y="20450"/>
                  </a:cubicBezTo>
                  <a:cubicBezTo>
                    <a:pt x="15550" y="20404"/>
                    <a:pt x="15558" y="20352"/>
                    <a:pt x="15598" y="20282"/>
                  </a:cubicBezTo>
                  <a:cubicBezTo>
                    <a:pt x="15654" y="20186"/>
                    <a:pt x="15660" y="20150"/>
                    <a:pt x="15660" y="20139"/>
                  </a:cubicBezTo>
                  <a:cubicBezTo>
                    <a:pt x="15654" y="20141"/>
                    <a:pt x="15614" y="20130"/>
                    <a:pt x="15494" y="20125"/>
                  </a:cubicBezTo>
                  <a:lnTo>
                    <a:pt x="15435" y="20123"/>
                  </a:lnTo>
                  <a:cubicBezTo>
                    <a:pt x="15217" y="20118"/>
                    <a:pt x="14949" y="20111"/>
                    <a:pt x="14759" y="19975"/>
                  </a:cubicBezTo>
                  <a:cubicBezTo>
                    <a:pt x="14574" y="19844"/>
                    <a:pt x="14593" y="19605"/>
                    <a:pt x="14609" y="19433"/>
                  </a:cubicBezTo>
                  <a:cubicBezTo>
                    <a:pt x="14612" y="19399"/>
                    <a:pt x="14614" y="19364"/>
                    <a:pt x="14617" y="19335"/>
                  </a:cubicBezTo>
                  <a:cubicBezTo>
                    <a:pt x="14622" y="19149"/>
                    <a:pt x="14531" y="19099"/>
                    <a:pt x="14330" y="18990"/>
                  </a:cubicBezTo>
                  <a:cubicBezTo>
                    <a:pt x="14282" y="18963"/>
                    <a:pt x="14228" y="18935"/>
                    <a:pt x="14175" y="18901"/>
                  </a:cubicBezTo>
                  <a:cubicBezTo>
                    <a:pt x="14092" y="18851"/>
                    <a:pt x="13998" y="18806"/>
                    <a:pt x="13896" y="18761"/>
                  </a:cubicBezTo>
                  <a:cubicBezTo>
                    <a:pt x="13743" y="18688"/>
                    <a:pt x="13585" y="18615"/>
                    <a:pt x="13459" y="18515"/>
                  </a:cubicBezTo>
                  <a:cubicBezTo>
                    <a:pt x="13164" y="18286"/>
                    <a:pt x="13306" y="17975"/>
                    <a:pt x="13419" y="17728"/>
                  </a:cubicBezTo>
                  <a:cubicBezTo>
                    <a:pt x="13470" y="17616"/>
                    <a:pt x="13518" y="17512"/>
                    <a:pt x="13520" y="17435"/>
                  </a:cubicBezTo>
                  <a:cubicBezTo>
                    <a:pt x="13523" y="17394"/>
                    <a:pt x="13523" y="17355"/>
                    <a:pt x="13523" y="17319"/>
                  </a:cubicBezTo>
                  <a:cubicBezTo>
                    <a:pt x="13526" y="17171"/>
                    <a:pt x="13529" y="17044"/>
                    <a:pt x="13636" y="16876"/>
                  </a:cubicBezTo>
                  <a:cubicBezTo>
                    <a:pt x="13794" y="16629"/>
                    <a:pt x="13898" y="16615"/>
                    <a:pt x="14172" y="16608"/>
                  </a:cubicBezTo>
                  <a:lnTo>
                    <a:pt x="14250" y="16606"/>
                  </a:lnTo>
                  <a:cubicBezTo>
                    <a:pt x="14279" y="16606"/>
                    <a:pt x="14306" y="16597"/>
                    <a:pt x="14333" y="16592"/>
                  </a:cubicBezTo>
                  <a:cubicBezTo>
                    <a:pt x="14330" y="16581"/>
                    <a:pt x="14327" y="16572"/>
                    <a:pt x="14322" y="16558"/>
                  </a:cubicBezTo>
                  <a:cubicBezTo>
                    <a:pt x="14295" y="16506"/>
                    <a:pt x="14185" y="16443"/>
                    <a:pt x="14067" y="16413"/>
                  </a:cubicBezTo>
                  <a:lnTo>
                    <a:pt x="14006" y="16397"/>
                  </a:lnTo>
                  <a:cubicBezTo>
                    <a:pt x="13636" y="16304"/>
                    <a:pt x="13411" y="16250"/>
                    <a:pt x="13322" y="15807"/>
                  </a:cubicBezTo>
                  <a:cubicBezTo>
                    <a:pt x="13282" y="15609"/>
                    <a:pt x="13142" y="15394"/>
                    <a:pt x="12864" y="15382"/>
                  </a:cubicBezTo>
                  <a:lnTo>
                    <a:pt x="12764" y="15378"/>
                  </a:lnTo>
                  <a:lnTo>
                    <a:pt x="12740" y="15298"/>
                  </a:lnTo>
                  <a:cubicBezTo>
                    <a:pt x="12714" y="15212"/>
                    <a:pt x="12719" y="15126"/>
                    <a:pt x="12724" y="15051"/>
                  </a:cubicBezTo>
                  <a:cubicBezTo>
                    <a:pt x="12730" y="14965"/>
                    <a:pt x="12735" y="14887"/>
                    <a:pt x="12695" y="14835"/>
                  </a:cubicBezTo>
                  <a:cubicBezTo>
                    <a:pt x="12652" y="14778"/>
                    <a:pt x="12542" y="14744"/>
                    <a:pt x="12437" y="14713"/>
                  </a:cubicBezTo>
                  <a:cubicBezTo>
                    <a:pt x="12365" y="14690"/>
                    <a:pt x="12290" y="14667"/>
                    <a:pt x="12223" y="14635"/>
                  </a:cubicBezTo>
                  <a:cubicBezTo>
                    <a:pt x="12193" y="14619"/>
                    <a:pt x="12172" y="14613"/>
                    <a:pt x="12156" y="14606"/>
                  </a:cubicBezTo>
                  <a:cubicBezTo>
                    <a:pt x="12049" y="14563"/>
                    <a:pt x="12038" y="14513"/>
                    <a:pt x="12027" y="14429"/>
                  </a:cubicBezTo>
                  <a:lnTo>
                    <a:pt x="12019" y="14372"/>
                  </a:lnTo>
                  <a:cubicBezTo>
                    <a:pt x="12006" y="14286"/>
                    <a:pt x="12006" y="14168"/>
                    <a:pt x="12019" y="14086"/>
                  </a:cubicBezTo>
                  <a:cubicBezTo>
                    <a:pt x="12049" y="13895"/>
                    <a:pt x="12148" y="13770"/>
                    <a:pt x="12263" y="13625"/>
                  </a:cubicBezTo>
                  <a:cubicBezTo>
                    <a:pt x="12585" y="13216"/>
                    <a:pt x="12931" y="12996"/>
                    <a:pt x="13381" y="12903"/>
                  </a:cubicBezTo>
                  <a:lnTo>
                    <a:pt x="13462" y="12887"/>
                  </a:lnTo>
                  <a:cubicBezTo>
                    <a:pt x="13695" y="12839"/>
                    <a:pt x="13880" y="12803"/>
                    <a:pt x="14083" y="12678"/>
                  </a:cubicBezTo>
                  <a:cubicBezTo>
                    <a:pt x="14196" y="12610"/>
                    <a:pt x="14239" y="12547"/>
                    <a:pt x="14306" y="12451"/>
                  </a:cubicBezTo>
                  <a:lnTo>
                    <a:pt x="14360" y="12374"/>
                  </a:lnTo>
                  <a:cubicBezTo>
                    <a:pt x="14470" y="12224"/>
                    <a:pt x="14625" y="12118"/>
                    <a:pt x="14775" y="12015"/>
                  </a:cubicBezTo>
                  <a:cubicBezTo>
                    <a:pt x="14949" y="11897"/>
                    <a:pt x="15113" y="11786"/>
                    <a:pt x="15172" y="11618"/>
                  </a:cubicBezTo>
                  <a:cubicBezTo>
                    <a:pt x="15196" y="11550"/>
                    <a:pt x="15209" y="11455"/>
                    <a:pt x="15223" y="11357"/>
                  </a:cubicBezTo>
                  <a:cubicBezTo>
                    <a:pt x="15263" y="11064"/>
                    <a:pt x="15325" y="10624"/>
                    <a:pt x="15842" y="10608"/>
                  </a:cubicBezTo>
                  <a:cubicBezTo>
                    <a:pt x="16038" y="10603"/>
                    <a:pt x="16169" y="10658"/>
                    <a:pt x="16279" y="10708"/>
                  </a:cubicBezTo>
                  <a:cubicBezTo>
                    <a:pt x="16357" y="10742"/>
                    <a:pt x="16424" y="10771"/>
                    <a:pt x="16512" y="10783"/>
                  </a:cubicBezTo>
                  <a:cubicBezTo>
                    <a:pt x="16748" y="10812"/>
                    <a:pt x="16797" y="10751"/>
                    <a:pt x="16923" y="10587"/>
                  </a:cubicBezTo>
                  <a:cubicBezTo>
                    <a:pt x="16957" y="10544"/>
                    <a:pt x="16992" y="10497"/>
                    <a:pt x="17038" y="10447"/>
                  </a:cubicBezTo>
                  <a:cubicBezTo>
                    <a:pt x="17094" y="10381"/>
                    <a:pt x="17161" y="10317"/>
                    <a:pt x="17225" y="10254"/>
                  </a:cubicBezTo>
                  <a:cubicBezTo>
                    <a:pt x="17402" y="10079"/>
                    <a:pt x="17582" y="9899"/>
                    <a:pt x="17609" y="9700"/>
                  </a:cubicBezTo>
                  <a:cubicBezTo>
                    <a:pt x="17617" y="9643"/>
                    <a:pt x="17614" y="9586"/>
                    <a:pt x="17612" y="9529"/>
                  </a:cubicBezTo>
                  <a:cubicBezTo>
                    <a:pt x="17606" y="9361"/>
                    <a:pt x="17601" y="9152"/>
                    <a:pt x="17864" y="9019"/>
                  </a:cubicBezTo>
                  <a:cubicBezTo>
                    <a:pt x="17931" y="8984"/>
                    <a:pt x="17998" y="8955"/>
                    <a:pt x="18067" y="8925"/>
                  </a:cubicBezTo>
                  <a:cubicBezTo>
                    <a:pt x="18199" y="8869"/>
                    <a:pt x="18325" y="8816"/>
                    <a:pt x="18418" y="8732"/>
                  </a:cubicBezTo>
                  <a:cubicBezTo>
                    <a:pt x="18483" y="8676"/>
                    <a:pt x="18547" y="8610"/>
                    <a:pt x="18609" y="8542"/>
                  </a:cubicBezTo>
                  <a:cubicBezTo>
                    <a:pt x="18673" y="8474"/>
                    <a:pt x="18740" y="8403"/>
                    <a:pt x="18810" y="8340"/>
                  </a:cubicBezTo>
                  <a:cubicBezTo>
                    <a:pt x="18855" y="8299"/>
                    <a:pt x="18906" y="8260"/>
                    <a:pt x="18957" y="8222"/>
                  </a:cubicBezTo>
                  <a:cubicBezTo>
                    <a:pt x="19048" y="8156"/>
                    <a:pt x="19116" y="8101"/>
                    <a:pt x="19153" y="8042"/>
                  </a:cubicBezTo>
                  <a:cubicBezTo>
                    <a:pt x="18963" y="8017"/>
                    <a:pt x="18732" y="7974"/>
                    <a:pt x="18526" y="7890"/>
                  </a:cubicBezTo>
                  <a:cubicBezTo>
                    <a:pt x="18180" y="7752"/>
                    <a:pt x="17992" y="7602"/>
                    <a:pt x="18000" y="7214"/>
                  </a:cubicBezTo>
                  <a:cubicBezTo>
                    <a:pt x="18000" y="7180"/>
                    <a:pt x="17998" y="7141"/>
                    <a:pt x="17995" y="7100"/>
                  </a:cubicBezTo>
                  <a:cubicBezTo>
                    <a:pt x="17987" y="7016"/>
                    <a:pt x="17982" y="6930"/>
                    <a:pt x="18000" y="6853"/>
                  </a:cubicBezTo>
                  <a:cubicBezTo>
                    <a:pt x="18027" y="6737"/>
                    <a:pt x="18099" y="6669"/>
                    <a:pt x="18164" y="6607"/>
                  </a:cubicBezTo>
                  <a:cubicBezTo>
                    <a:pt x="18201" y="6571"/>
                    <a:pt x="18236" y="6539"/>
                    <a:pt x="18263" y="6494"/>
                  </a:cubicBezTo>
                  <a:cubicBezTo>
                    <a:pt x="18351" y="6353"/>
                    <a:pt x="18512" y="6088"/>
                    <a:pt x="18587" y="5872"/>
                  </a:cubicBezTo>
                  <a:cubicBezTo>
                    <a:pt x="18595" y="5851"/>
                    <a:pt x="18593" y="5808"/>
                    <a:pt x="18590" y="5770"/>
                  </a:cubicBezTo>
                  <a:cubicBezTo>
                    <a:pt x="18585" y="5692"/>
                    <a:pt x="18577" y="5595"/>
                    <a:pt x="18644" y="5515"/>
                  </a:cubicBezTo>
                  <a:cubicBezTo>
                    <a:pt x="18754" y="5384"/>
                    <a:pt x="18965" y="5372"/>
                    <a:pt x="19105" y="5366"/>
                  </a:cubicBezTo>
                  <a:cubicBezTo>
                    <a:pt x="19443" y="5347"/>
                    <a:pt x="19654" y="5450"/>
                    <a:pt x="19877" y="5574"/>
                  </a:cubicBezTo>
                  <a:cubicBezTo>
                    <a:pt x="20279" y="5797"/>
                    <a:pt x="20794" y="6033"/>
                    <a:pt x="21212" y="5872"/>
                  </a:cubicBezTo>
                  <a:cubicBezTo>
                    <a:pt x="21274" y="5849"/>
                    <a:pt x="21333" y="5824"/>
                    <a:pt x="21386" y="5799"/>
                  </a:cubicBezTo>
                  <a:cubicBezTo>
                    <a:pt x="21386" y="5786"/>
                    <a:pt x="21386" y="5772"/>
                    <a:pt x="21389" y="5758"/>
                  </a:cubicBezTo>
                  <a:cubicBezTo>
                    <a:pt x="21392" y="5720"/>
                    <a:pt x="21394" y="5683"/>
                    <a:pt x="21394" y="5647"/>
                  </a:cubicBezTo>
                  <a:lnTo>
                    <a:pt x="21394" y="5570"/>
                  </a:lnTo>
                  <a:cubicBezTo>
                    <a:pt x="21392" y="5356"/>
                    <a:pt x="21392" y="5157"/>
                    <a:pt x="21477" y="4936"/>
                  </a:cubicBezTo>
                  <a:cubicBezTo>
                    <a:pt x="21485" y="4914"/>
                    <a:pt x="21499" y="4884"/>
                    <a:pt x="21515" y="4852"/>
                  </a:cubicBezTo>
                  <a:cubicBezTo>
                    <a:pt x="21539" y="4798"/>
                    <a:pt x="21590" y="4687"/>
                    <a:pt x="21585" y="4653"/>
                  </a:cubicBezTo>
                  <a:cubicBezTo>
                    <a:pt x="21577" y="4625"/>
                    <a:pt x="21496" y="4560"/>
                    <a:pt x="21456" y="4523"/>
                  </a:cubicBezTo>
                  <a:cubicBezTo>
                    <a:pt x="21402" y="4478"/>
                    <a:pt x="21351" y="4437"/>
                    <a:pt x="21319" y="4392"/>
                  </a:cubicBezTo>
                  <a:cubicBezTo>
                    <a:pt x="21258" y="4310"/>
                    <a:pt x="21217" y="4226"/>
                    <a:pt x="21177" y="4146"/>
                  </a:cubicBezTo>
                  <a:cubicBezTo>
                    <a:pt x="21129" y="4049"/>
                    <a:pt x="21086" y="3958"/>
                    <a:pt x="21008" y="3888"/>
                  </a:cubicBezTo>
                  <a:cubicBezTo>
                    <a:pt x="20941" y="3826"/>
                    <a:pt x="20863" y="3772"/>
                    <a:pt x="20762" y="3715"/>
                  </a:cubicBezTo>
                  <a:cubicBezTo>
                    <a:pt x="20673" y="3665"/>
                    <a:pt x="20606" y="3613"/>
                    <a:pt x="20539" y="3561"/>
                  </a:cubicBezTo>
                  <a:cubicBezTo>
                    <a:pt x="20494" y="3524"/>
                    <a:pt x="20448" y="3488"/>
                    <a:pt x="20394" y="3456"/>
                  </a:cubicBezTo>
                  <a:cubicBezTo>
                    <a:pt x="20225" y="3352"/>
                    <a:pt x="19971" y="3390"/>
                    <a:pt x="19770" y="3436"/>
                  </a:cubicBezTo>
                  <a:cubicBezTo>
                    <a:pt x="19601" y="3474"/>
                    <a:pt x="19035" y="3586"/>
                    <a:pt x="18858" y="3436"/>
                  </a:cubicBezTo>
                  <a:cubicBezTo>
                    <a:pt x="18700" y="3302"/>
                    <a:pt x="18791" y="2920"/>
                    <a:pt x="18858" y="2705"/>
                  </a:cubicBezTo>
                  <a:cubicBezTo>
                    <a:pt x="18920" y="2507"/>
                    <a:pt x="18960" y="2205"/>
                    <a:pt x="18914" y="2042"/>
                  </a:cubicBezTo>
                  <a:cubicBezTo>
                    <a:pt x="18869" y="1881"/>
                    <a:pt x="18772" y="1869"/>
                    <a:pt x="18483" y="1874"/>
                  </a:cubicBezTo>
                  <a:lnTo>
                    <a:pt x="18389" y="1874"/>
                  </a:lnTo>
                  <a:cubicBezTo>
                    <a:pt x="18303" y="1871"/>
                    <a:pt x="18225" y="1871"/>
                    <a:pt x="18142" y="1869"/>
                  </a:cubicBezTo>
                  <a:cubicBezTo>
                    <a:pt x="17947" y="1862"/>
                    <a:pt x="17743" y="1856"/>
                    <a:pt x="17571" y="1890"/>
                  </a:cubicBezTo>
                  <a:cubicBezTo>
                    <a:pt x="17384" y="1928"/>
                    <a:pt x="17384" y="1937"/>
                    <a:pt x="17386" y="2085"/>
                  </a:cubicBezTo>
                  <a:cubicBezTo>
                    <a:pt x="17386" y="2142"/>
                    <a:pt x="17386" y="2208"/>
                    <a:pt x="17378" y="2282"/>
                  </a:cubicBezTo>
                  <a:cubicBezTo>
                    <a:pt x="17368" y="2357"/>
                    <a:pt x="17338" y="2407"/>
                    <a:pt x="17314" y="2448"/>
                  </a:cubicBezTo>
                  <a:cubicBezTo>
                    <a:pt x="17301" y="2471"/>
                    <a:pt x="17290" y="2491"/>
                    <a:pt x="17282" y="2512"/>
                  </a:cubicBezTo>
                  <a:cubicBezTo>
                    <a:pt x="17274" y="2539"/>
                    <a:pt x="17279" y="2582"/>
                    <a:pt x="17282" y="2625"/>
                  </a:cubicBezTo>
                  <a:cubicBezTo>
                    <a:pt x="17290" y="2709"/>
                    <a:pt x="17301" y="2814"/>
                    <a:pt x="17236" y="2902"/>
                  </a:cubicBezTo>
                  <a:cubicBezTo>
                    <a:pt x="17169" y="2995"/>
                    <a:pt x="17067" y="3016"/>
                    <a:pt x="17006" y="3029"/>
                  </a:cubicBezTo>
                  <a:cubicBezTo>
                    <a:pt x="16987" y="3034"/>
                    <a:pt x="16960" y="3038"/>
                    <a:pt x="16955" y="3043"/>
                  </a:cubicBezTo>
                  <a:cubicBezTo>
                    <a:pt x="16890" y="3093"/>
                    <a:pt x="16880" y="3184"/>
                    <a:pt x="16874" y="3288"/>
                  </a:cubicBezTo>
                  <a:lnTo>
                    <a:pt x="16869" y="3338"/>
                  </a:lnTo>
                  <a:cubicBezTo>
                    <a:pt x="16864" y="3402"/>
                    <a:pt x="16853" y="3508"/>
                    <a:pt x="16880" y="3547"/>
                  </a:cubicBezTo>
                  <a:cubicBezTo>
                    <a:pt x="16896" y="3574"/>
                    <a:pt x="16912" y="3586"/>
                    <a:pt x="16939" y="3604"/>
                  </a:cubicBezTo>
                  <a:cubicBezTo>
                    <a:pt x="16987" y="3640"/>
                    <a:pt x="17054" y="3688"/>
                    <a:pt x="17078" y="3808"/>
                  </a:cubicBezTo>
                  <a:cubicBezTo>
                    <a:pt x="17105" y="3933"/>
                    <a:pt x="17067" y="4051"/>
                    <a:pt x="16973" y="4144"/>
                  </a:cubicBezTo>
                  <a:cubicBezTo>
                    <a:pt x="16864" y="4255"/>
                    <a:pt x="16681" y="4323"/>
                    <a:pt x="16494" y="4323"/>
                  </a:cubicBezTo>
                  <a:cubicBezTo>
                    <a:pt x="16368" y="4319"/>
                    <a:pt x="16260" y="4296"/>
                    <a:pt x="16172" y="4269"/>
                  </a:cubicBezTo>
                  <a:cubicBezTo>
                    <a:pt x="16124" y="4255"/>
                    <a:pt x="16073" y="4239"/>
                    <a:pt x="16016" y="4230"/>
                  </a:cubicBezTo>
                  <a:cubicBezTo>
                    <a:pt x="15965" y="4221"/>
                    <a:pt x="15904" y="4226"/>
                    <a:pt x="15839" y="4233"/>
                  </a:cubicBezTo>
                  <a:cubicBezTo>
                    <a:pt x="15759" y="4239"/>
                    <a:pt x="15665" y="4246"/>
                    <a:pt x="15571" y="4228"/>
                  </a:cubicBezTo>
                  <a:cubicBezTo>
                    <a:pt x="15397" y="4194"/>
                    <a:pt x="15226" y="4121"/>
                    <a:pt x="15057" y="4051"/>
                  </a:cubicBezTo>
                  <a:cubicBezTo>
                    <a:pt x="14984" y="4022"/>
                    <a:pt x="14915" y="3990"/>
                    <a:pt x="14845" y="3965"/>
                  </a:cubicBezTo>
                  <a:cubicBezTo>
                    <a:pt x="14810" y="3951"/>
                    <a:pt x="14770" y="3935"/>
                    <a:pt x="14730" y="3919"/>
                  </a:cubicBezTo>
                  <a:cubicBezTo>
                    <a:pt x="14646" y="3885"/>
                    <a:pt x="14545" y="3844"/>
                    <a:pt x="14488" y="3831"/>
                  </a:cubicBezTo>
                  <a:cubicBezTo>
                    <a:pt x="14435" y="3817"/>
                    <a:pt x="14386" y="3810"/>
                    <a:pt x="14341" y="3804"/>
                  </a:cubicBezTo>
                  <a:cubicBezTo>
                    <a:pt x="14236" y="3788"/>
                    <a:pt x="14116" y="3772"/>
                    <a:pt x="13982" y="3695"/>
                  </a:cubicBezTo>
                  <a:lnTo>
                    <a:pt x="13907" y="3651"/>
                  </a:lnTo>
                  <a:lnTo>
                    <a:pt x="13928" y="3577"/>
                  </a:lnTo>
                  <a:cubicBezTo>
                    <a:pt x="14073" y="3059"/>
                    <a:pt x="14062" y="2641"/>
                    <a:pt x="13901" y="2335"/>
                  </a:cubicBezTo>
                  <a:cubicBezTo>
                    <a:pt x="13797" y="2133"/>
                    <a:pt x="13786" y="1908"/>
                    <a:pt x="13869" y="1647"/>
                  </a:cubicBezTo>
                  <a:cubicBezTo>
                    <a:pt x="13920" y="1499"/>
                    <a:pt x="13882" y="1431"/>
                    <a:pt x="13676" y="129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2187BE94-2DA2-4BF3-B0B7-021C6FC448EA}"/>
                </a:ext>
              </a:extLst>
            </p:cNvPr>
            <p:cNvSpPr/>
            <p:nvPr/>
          </p:nvSpPr>
          <p:spPr>
            <a:xfrm>
              <a:off x="6360427" y="2335038"/>
              <a:ext cx="1368586" cy="110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extrusionOk="0">
                  <a:moveTo>
                    <a:pt x="21026" y="9536"/>
                  </a:moveTo>
                  <a:cubicBezTo>
                    <a:pt x="20832" y="9434"/>
                    <a:pt x="20773" y="9091"/>
                    <a:pt x="20718" y="8867"/>
                  </a:cubicBezTo>
                  <a:cubicBezTo>
                    <a:pt x="20588" y="8331"/>
                    <a:pt x="19841" y="8396"/>
                    <a:pt x="19580" y="8019"/>
                  </a:cubicBezTo>
                  <a:cubicBezTo>
                    <a:pt x="19480" y="7874"/>
                    <a:pt x="19402" y="7769"/>
                    <a:pt x="19398" y="7571"/>
                  </a:cubicBezTo>
                  <a:cubicBezTo>
                    <a:pt x="19395" y="7440"/>
                    <a:pt x="19521" y="6805"/>
                    <a:pt x="19389" y="6751"/>
                  </a:cubicBezTo>
                  <a:cubicBezTo>
                    <a:pt x="19297" y="6711"/>
                    <a:pt x="19261" y="6235"/>
                    <a:pt x="19252" y="6118"/>
                  </a:cubicBezTo>
                  <a:cubicBezTo>
                    <a:pt x="19204" y="5582"/>
                    <a:pt x="19544" y="5500"/>
                    <a:pt x="19866" y="5577"/>
                  </a:cubicBezTo>
                  <a:cubicBezTo>
                    <a:pt x="20332" y="5687"/>
                    <a:pt x="20014" y="5347"/>
                    <a:pt x="20183" y="5069"/>
                  </a:cubicBezTo>
                  <a:cubicBezTo>
                    <a:pt x="20309" y="4862"/>
                    <a:pt x="20629" y="4961"/>
                    <a:pt x="20814" y="4884"/>
                  </a:cubicBezTo>
                  <a:cubicBezTo>
                    <a:pt x="20837" y="4876"/>
                    <a:pt x="20862" y="4870"/>
                    <a:pt x="20889" y="4865"/>
                  </a:cubicBezTo>
                  <a:cubicBezTo>
                    <a:pt x="20633" y="4675"/>
                    <a:pt x="20490" y="4419"/>
                    <a:pt x="20341" y="4150"/>
                  </a:cubicBezTo>
                  <a:lnTo>
                    <a:pt x="20289" y="4056"/>
                  </a:lnTo>
                  <a:cubicBezTo>
                    <a:pt x="20145" y="3795"/>
                    <a:pt x="20033" y="3668"/>
                    <a:pt x="19868" y="3512"/>
                  </a:cubicBezTo>
                  <a:cubicBezTo>
                    <a:pt x="19820" y="3466"/>
                    <a:pt x="19775" y="3412"/>
                    <a:pt x="19727" y="3356"/>
                  </a:cubicBezTo>
                  <a:cubicBezTo>
                    <a:pt x="19647" y="3262"/>
                    <a:pt x="19564" y="3163"/>
                    <a:pt x="19482" y="3134"/>
                  </a:cubicBezTo>
                  <a:cubicBezTo>
                    <a:pt x="19279" y="3061"/>
                    <a:pt x="19060" y="3168"/>
                    <a:pt x="18920" y="3296"/>
                  </a:cubicBezTo>
                  <a:cubicBezTo>
                    <a:pt x="18891" y="3324"/>
                    <a:pt x="18868" y="3356"/>
                    <a:pt x="18847" y="3384"/>
                  </a:cubicBezTo>
                  <a:cubicBezTo>
                    <a:pt x="18804" y="3444"/>
                    <a:pt x="18751" y="3514"/>
                    <a:pt x="18667" y="3514"/>
                  </a:cubicBezTo>
                  <a:cubicBezTo>
                    <a:pt x="18667" y="3514"/>
                    <a:pt x="18667" y="3514"/>
                    <a:pt x="18667" y="3514"/>
                  </a:cubicBezTo>
                  <a:cubicBezTo>
                    <a:pt x="18587" y="3514"/>
                    <a:pt x="18528" y="3444"/>
                    <a:pt x="18491" y="3392"/>
                  </a:cubicBezTo>
                  <a:cubicBezTo>
                    <a:pt x="18411" y="3279"/>
                    <a:pt x="18404" y="3143"/>
                    <a:pt x="18402" y="3035"/>
                  </a:cubicBezTo>
                  <a:cubicBezTo>
                    <a:pt x="18400" y="2987"/>
                    <a:pt x="18397" y="2941"/>
                    <a:pt x="18391" y="2907"/>
                  </a:cubicBezTo>
                  <a:cubicBezTo>
                    <a:pt x="18345" y="2706"/>
                    <a:pt x="18190" y="2383"/>
                    <a:pt x="18080" y="2255"/>
                  </a:cubicBezTo>
                  <a:cubicBezTo>
                    <a:pt x="18007" y="2173"/>
                    <a:pt x="17959" y="2150"/>
                    <a:pt x="17941" y="2159"/>
                  </a:cubicBezTo>
                  <a:cubicBezTo>
                    <a:pt x="17851" y="2195"/>
                    <a:pt x="17790" y="2601"/>
                    <a:pt x="17762" y="2774"/>
                  </a:cubicBezTo>
                  <a:cubicBezTo>
                    <a:pt x="17744" y="2896"/>
                    <a:pt x="17728" y="2995"/>
                    <a:pt x="17708" y="3055"/>
                  </a:cubicBezTo>
                  <a:lnTo>
                    <a:pt x="17687" y="3120"/>
                  </a:lnTo>
                  <a:cubicBezTo>
                    <a:pt x="17630" y="3296"/>
                    <a:pt x="17575" y="3313"/>
                    <a:pt x="17427" y="3330"/>
                  </a:cubicBezTo>
                  <a:cubicBezTo>
                    <a:pt x="17251" y="3353"/>
                    <a:pt x="17146" y="3253"/>
                    <a:pt x="17050" y="3157"/>
                  </a:cubicBezTo>
                  <a:lnTo>
                    <a:pt x="17004" y="3112"/>
                  </a:lnTo>
                  <a:cubicBezTo>
                    <a:pt x="16968" y="3078"/>
                    <a:pt x="16936" y="3044"/>
                    <a:pt x="16908" y="3012"/>
                  </a:cubicBezTo>
                  <a:cubicBezTo>
                    <a:pt x="16801" y="2899"/>
                    <a:pt x="16792" y="2888"/>
                    <a:pt x="16689" y="2958"/>
                  </a:cubicBezTo>
                  <a:cubicBezTo>
                    <a:pt x="16652" y="2984"/>
                    <a:pt x="16620" y="3018"/>
                    <a:pt x="16588" y="3049"/>
                  </a:cubicBezTo>
                  <a:cubicBezTo>
                    <a:pt x="16522" y="3117"/>
                    <a:pt x="16445" y="3197"/>
                    <a:pt x="16333" y="3225"/>
                  </a:cubicBezTo>
                  <a:cubicBezTo>
                    <a:pt x="16271" y="3239"/>
                    <a:pt x="16230" y="3239"/>
                    <a:pt x="16193" y="3239"/>
                  </a:cubicBezTo>
                  <a:cubicBezTo>
                    <a:pt x="16150" y="3239"/>
                    <a:pt x="16138" y="3239"/>
                    <a:pt x="16091" y="3276"/>
                  </a:cubicBezTo>
                  <a:cubicBezTo>
                    <a:pt x="16068" y="3293"/>
                    <a:pt x="16056" y="3307"/>
                    <a:pt x="16043" y="3322"/>
                  </a:cubicBezTo>
                  <a:cubicBezTo>
                    <a:pt x="16001" y="3367"/>
                    <a:pt x="15960" y="3407"/>
                    <a:pt x="15869" y="3432"/>
                  </a:cubicBezTo>
                  <a:cubicBezTo>
                    <a:pt x="15794" y="3452"/>
                    <a:pt x="15709" y="3444"/>
                    <a:pt x="15636" y="3438"/>
                  </a:cubicBezTo>
                  <a:cubicBezTo>
                    <a:pt x="15604" y="3435"/>
                    <a:pt x="15581" y="3429"/>
                    <a:pt x="15545" y="3432"/>
                  </a:cubicBezTo>
                  <a:cubicBezTo>
                    <a:pt x="15510" y="3432"/>
                    <a:pt x="15469" y="3438"/>
                    <a:pt x="15421" y="3441"/>
                  </a:cubicBezTo>
                  <a:cubicBezTo>
                    <a:pt x="15211" y="3463"/>
                    <a:pt x="14923" y="3489"/>
                    <a:pt x="14839" y="3248"/>
                  </a:cubicBezTo>
                  <a:cubicBezTo>
                    <a:pt x="14816" y="3180"/>
                    <a:pt x="14811" y="3086"/>
                    <a:pt x="14807" y="2984"/>
                  </a:cubicBezTo>
                  <a:cubicBezTo>
                    <a:pt x="14805" y="2930"/>
                    <a:pt x="14802" y="2879"/>
                    <a:pt x="14798" y="2848"/>
                  </a:cubicBezTo>
                  <a:lnTo>
                    <a:pt x="14789" y="2802"/>
                  </a:lnTo>
                  <a:cubicBezTo>
                    <a:pt x="14766" y="2689"/>
                    <a:pt x="14745" y="2584"/>
                    <a:pt x="14750" y="2437"/>
                  </a:cubicBezTo>
                  <a:cubicBezTo>
                    <a:pt x="14766" y="2079"/>
                    <a:pt x="14960" y="1869"/>
                    <a:pt x="15129" y="1682"/>
                  </a:cubicBezTo>
                  <a:cubicBezTo>
                    <a:pt x="15255" y="1546"/>
                    <a:pt x="15373" y="1415"/>
                    <a:pt x="15419" y="1240"/>
                  </a:cubicBezTo>
                  <a:cubicBezTo>
                    <a:pt x="15462" y="1081"/>
                    <a:pt x="15472" y="647"/>
                    <a:pt x="15437" y="465"/>
                  </a:cubicBezTo>
                  <a:cubicBezTo>
                    <a:pt x="15433" y="440"/>
                    <a:pt x="15421" y="417"/>
                    <a:pt x="15405" y="386"/>
                  </a:cubicBezTo>
                  <a:cubicBezTo>
                    <a:pt x="15382" y="340"/>
                    <a:pt x="15357" y="286"/>
                    <a:pt x="15344" y="207"/>
                  </a:cubicBezTo>
                  <a:cubicBezTo>
                    <a:pt x="15332" y="133"/>
                    <a:pt x="15334" y="65"/>
                    <a:pt x="15339" y="6"/>
                  </a:cubicBezTo>
                  <a:cubicBezTo>
                    <a:pt x="15339" y="3"/>
                    <a:pt x="15339" y="3"/>
                    <a:pt x="15339" y="0"/>
                  </a:cubicBezTo>
                  <a:cubicBezTo>
                    <a:pt x="15243" y="23"/>
                    <a:pt x="15143" y="26"/>
                    <a:pt x="15044" y="28"/>
                  </a:cubicBezTo>
                  <a:cubicBezTo>
                    <a:pt x="14841" y="34"/>
                    <a:pt x="14665" y="37"/>
                    <a:pt x="14569" y="201"/>
                  </a:cubicBezTo>
                  <a:cubicBezTo>
                    <a:pt x="14549" y="238"/>
                    <a:pt x="14526" y="278"/>
                    <a:pt x="14503" y="321"/>
                  </a:cubicBezTo>
                  <a:cubicBezTo>
                    <a:pt x="14336" y="624"/>
                    <a:pt x="14055" y="1135"/>
                    <a:pt x="13669" y="930"/>
                  </a:cubicBezTo>
                  <a:cubicBezTo>
                    <a:pt x="13599" y="893"/>
                    <a:pt x="13539" y="823"/>
                    <a:pt x="13487" y="763"/>
                  </a:cubicBezTo>
                  <a:cubicBezTo>
                    <a:pt x="13464" y="735"/>
                    <a:pt x="13439" y="706"/>
                    <a:pt x="13416" y="686"/>
                  </a:cubicBezTo>
                  <a:cubicBezTo>
                    <a:pt x="13368" y="644"/>
                    <a:pt x="13325" y="581"/>
                    <a:pt x="13283" y="525"/>
                  </a:cubicBezTo>
                  <a:cubicBezTo>
                    <a:pt x="13251" y="479"/>
                    <a:pt x="13210" y="423"/>
                    <a:pt x="13190" y="408"/>
                  </a:cubicBezTo>
                  <a:cubicBezTo>
                    <a:pt x="13108" y="349"/>
                    <a:pt x="12968" y="357"/>
                    <a:pt x="12831" y="366"/>
                  </a:cubicBezTo>
                  <a:cubicBezTo>
                    <a:pt x="12783" y="369"/>
                    <a:pt x="12738" y="372"/>
                    <a:pt x="12694" y="372"/>
                  </a:cubicBezTo>
                  <a:lnTo>
                    <a:pt x="12603" y="372"/>
                  </a:lnTo>
                  <a:cubicBezTo>
                    <a:pt x="12450" y="369"/>
                    <a:pt x="12352" y="366"/>
                    <a:pt x="12235" y="454"/>
                  </a:cubicBezTo>
                  <a:cubicBezTo>
                    <a:pt x="12123" y="539"/>
                    <a:pt x="12087" y="661"/>
                    <a:pt x="12041" y="817"/>
                  </a:cubicBezTo>
                  <a:cubicBezTo>
                    <a:pt x="12025" y="871"/>
                    <a:pt x="12009" y="925"/>
                    <a:pt x="11991" y="976"/>
                  </a:cubicBezTo>
                  <a:cubicBezTo>
                    <a:pt x="11977" y="1015"/>
                    <a:pt x="11959" y="1055"/>
                    <a:pt x="11940" y="1098"/>
                  </a:cubicBezTo>
                  <a:cubicBezTo>
                    <a:pt x="11922" y="1140"/>
                    <a:pt x="11902" y="1186"/>
                    <a:pt x="11886" y="1234"/>
                  </a:cubicBezTo>
                  <a:cubicBezTo>
                    <a:pt x="11858" y="1316"/>
                    <a:pt x="11856" y="1376"/>
                    <a:pt x="11851" y="1452"/>
                  </a:cubicBezTo>
                  <a:cubicBezTo>
                    <a:pt x="11849" y="1509"/>
                    <a:pt x="11845" y="1569"/>
                    <a:pt x="11833" y="1639"/>
                  </a:cubicBezTo>
                  <a:cubicBezTo>
                    <a:pt x="11792" y="1883"/>
                    <a:pt x="11598" y="2142"/>
                    <a:pt x="11436" y="2264"/>
                  </a:cubicBezTo>
                  <a:cubicBezTo>
                    <a:pt x="11319" y="2349"/>
                    <a:pt x="11280" y="2366"/>
                    <a:pt x="11175" y="2326"/>
                  </a:cubicBezTo>
                  <a:cubicBezTo>
                    <a:pt x="11157" y="2317"/>
                    <a:pt x="11132" y="2309"/>
                    <a:pt x="11098" y="2300"/>
                  </a:cubicBezTo>
                  <a:cubicBezTo>
                    <a:pt x="11050" y="2286"/>
                    <a:pt x="10999" y="2289"/>
                    <a:pt x="10945" y="2292"/>
                  </a:cubicBezTo>
                  <a:cubicBezTo>
                    <a:pt x="10890" y="2295"/>
                    <a:pt x="10830" y="2298"/>
                    <a:pt x="10764" y="2283"/>
                  </a:cubicBezTo>
                  <a:cubicBezTo>
                    <a:pt x="10693" y="2269"/>
                    <a:pt x="10627" y="2247"/>
                    <a:pt x="10563" y="2224"/>
                  </a:cubicBezTo>
                  <a:cubicBezTo>
                    <a:pt x="10440" y="2184"/>
                    <a:pt x="10335" y="2147"/>
                    <a:pt x="10202" y="2170"/>
                  </a:cubicBezTo>
                  <a:cubicBezTo>
                    <a:pt x="10102" y="2187"/>
                    <a:pt x="10100" y="2193"/>
                    <a:pt x="10088" y="2312"/>
                  </a:cubicBezTo>
                  <a:cubicBezTo>
                    <a:pt x="10079" y="2388"/>
                    <a:pt x="10068" y="2496"/>
                    <a:pt x="10020" y="2607"/>
                  </a:cubicBezTo>
                  <a:cubicBezTo>
                    <a:pt x="9953" y="2754"/>
                    <a:pt x="9839" y="2828"/>
                    <a:pt x="9745" y="2888"/>
                  </a:cubicBezTo>
                  <a:cubicBezTo>
                    <a:pt x="9709" y="2910"/>
                    <a:pt x="9672" y="2933"/>
                    <a:pt x="9640" y="2961"/>
                  </a:cubicBezTo>
                  <a:cubicBezTo>
                    <a:pt x="9535" y="3055"/>
                    <a:pt x="9481" y="3185"/>
                    <a:pt x="9423" y="3333"/>
                  </a:cubicBezTo>
                  <a:cubicBezTo>
                    <a:pt x="9382" y="3444"/>
                    <a:pt x="9286" y="3523"/>
                    <a:pt x="9195" y="3602"/>
                  </a:cubicBezTo>
                  <a:cubicBezTo>
                    <a:pt x="9133" y="3653"/>
                    <a:pt x="9019" y="3753"/>
                    <a:pt x="9028" y="3795"/>
                  </a:cubicBezTo>
                  <a:lnTo>
                    <a:pt x="9040" y="3860"/>
                  </a:lnTo>
                  <a:lnTo>
                    <a:pt x="9005" y="3914"/>
                  </a:lnTo>
                  <a:cubicBezTo>
                    <a:pt x="8987" y="3946"/>
                    <a:pt x="8967" y="3980"/>
                    <a:pt x="8944" y="4017"/>
                  </a:cubicBezTo>
                  <a:cubicBezTo>
                    <a:pt x="8836" y="4201"/>
                    <a:pt x="8699" y="4433"/>
                    <a:pt x="8526" y="4496"/>
                  </a:cubicBezTo>
                  <a:cubicBezTo>
                    <a:pt x="8446" y="4524"/>
                    <a:pt x="8361" y="4519"/>
                    <a:pt x="8281" y="4513"/>
                  </a:cubicBezTo>
                  <a:cubicBezTo>
                    <a:pt x="8222" y="4510"/>
                    <a:pt x="8167" y="4504"/>
                    <a:pt x="8124" y="4516"/>
                  </a:cubicBezTo>
                  <a:cubicBezTo>
                    <a:pt x="8090" y="4524"/>
                    <a:pt x="8042" y="4550"/>
                    <a:pt x="7994" y="4575"/>
                  </a:cubicBezTo>
                  <a:cubicBezTo>
                    <a:pt x="7941" y="4604"/>
                    <a:pt x="7886" y="4635"/>
                    <a:pt x="7834" y="4649"/>
                  </a:cubicBezTo>
                  <a:cubicBezTo>
                    <a:pt x="7809" y="4658"/>
                    <a:pt x="7786" y="4663"/>
                    <a:pt x="7763" y="4672"/>
                  </a:cubicBezTo>
                  <a:cubicBezTo>
                    <a:pt x="7667" y="4706"/>
                    <a:pt x="7605" y="4743"/>
                    <a:pt x="7557" y="4816"/>
                  </a:cubicBezTo>
                  <a:cubicBezTo>
                    <a:pt x="7525" y="4865"/>
                    <a:pt x="7498" y="4927"/>
                    <a:pt x="7466" y="5015"/>
                  </a:cubicBezTo>
                  <a:cubicBezTo>
                    <a:pt x="7398" y="5214"/>
                    <a:pt x="7384" y="5460"/>
                    <a:pt x="7427" y="5690"/>
                  </a:cubicBezTo>
                  <a:cubicBezTo>
                    <a:pt x="7464" y="5883"/>
                    <a:pt x="7551" y="5957"/>
                    <a:pt x="7697" y="6076"/>
                  </a:cubicBezTo>
                  <a:lnTo>
                    <a:pt x="7752" y="6121"/>
                  </a:lnTo>
                  <a:cubicBezTo>
                    <a:pt x="7809" y="6169"/>
                    <a:pt x="7886" y="6206"/>
                    <a:pt x="7966" y="6243"/>
                  </a:cubicBezTo>
                  <a:cubicBezTo>
                    <a:pt x="8149" y="6328"/>
                    <a:pt x="8375" y="6436"/>
                    <a:pt x="8434" y="6745"/>
                  </a:cubicBezTo>
                  <a:cubicBezTo>
                    <a:pt x="8485" y="7015"/>
                    <a:pt x="8455" y="7477"/>
                    <a:pt x="8332" y="7738"/>
                  </a:cubicBezTo>
                  <a:lnTo>
                    <a:pt x="8286" y="7834"/>
                  </a:lnTo>
                  <a:cubicBezTo>
                    <a:pt x="8238" y="7939"/>
                    <a:pt x="8183" y="8061"/>
                    <a:pt x="8133" y="8138"/>
                  </a:cubicBezTo>
                  <a:cubicBezTo>
                    <a:pt x="8101" y="8186"/>
                    <a:pt x="8069" y="8217"/>
                    <a:pt x="8044" y="8243"/>
                  </a:cubicBezTo>
                  <a:cubicBezTo>
                    <a:pt x="8000" y="8285"/>
                    <a:pt x="7994" y="8294"/>
                    <a:pt x="7991" y="8336"/>
                  </a:cubicBezTo>
                  <a:lnTo>
                    <a:pt x="7978" y="8549"/>
                  </a:lnTo>
                  <a:lnTo>
                    <a:pt x="7825" y="8453"/>
                  </a:lnTo>
                  <a:cubicBezTo>
                    <a:pt x="7731" y="8393"/>
                    <a:pt x="7683" y="8305"/>
                    <a:pt x="7649" y="8240"/>
                  </a:cubicBezTo>
                  <a:cubicBezTo>
                    <a:pt x="7605" y="8158"/>
                    <a:pt x="7603" y="8155"/>
                    <a:pt x="7535" y="8178"/>
                  </a:cubicBezTo>
                  <a:cubicBezTo>
                    <a:pt x="7484" y="8192"/>
                    <a:pt x="7482" y="8198"/>
                    <a:pt x="7452" y="8314"/>
                  </a:cubicBezTo>
                  <a:cubicBezTo>
                    <a:pt x="7445" y="8345"/>
                    <a:pt x="7436" y="8376"/>
                    <a:pt x="7427" y="8413"/>
                  </a:cubicBezTo>
                  <a:cubicBezTo>
                    <a:pt x="7400" y="8504"/>
                    <a:pt x="7363" y="8580"/>
                    <a:pt x="7329" y="8649"/>
                  </a:cubicBezTo>
                  <a:cubicBezTo>
                    <a:pt x="7299" y="8708"/>
                    <a:pt x="7270" y="8768"/>
                    <a:pt x="7254" y="8830"/>
                  </a:cubicBezTo>
                  <a:cubicBezTo>
                    <a:pt x="7238" y="8890"/>
                    <a:pt x="7240" y="8958"/>
                    <a:pt x="7242" y="9034"/>
                  </a:cubicBezTo>
                  <a:cubicBezTo>
                    <a:pt x="7247" y="9131"/>
                    <a:pt x="7249" y="9241"/>
                    <a:pt x="7215" y="9355"/>
                  </a:cubicBezTo>
                  <a:lnTo>
                    <a:pt x="7176" y="9482"/>
                  </a:lnTo>
                  <a:lnTo>
                    <a:pt x="7073" y="9443"/>
                  </a:lnTo>
                  <a:cubicBezTo>
                    <a:pt x="6959" y="9397"/>
                    <a:pt x="6943" y="9290"/>
                    <a:pt x="6938" y="9239"/>
                  </a:cubicBezTo>
                  <a:cubicBezTo>
                    <a:pt x="6936" y="9239"/>
                    <a:pt x="6936" y="9239"/>
                    <a:pt x="6934" y="9239"/>
                  </a:cubicBezTo>
                  <a:cubicBezTo>
                    <a:pt x="6904" y="9233"/>
                    <a:pt x="6872" y="9227"/>
                    <a:pt x="6840" y="9207"/>
                  </a:cubicBezTo>
                  <a:lnTo>
                    <a:pt x="6769" y="9162"/>
                  </a:lnTo>
                  <a:cubicBezTo>
                    <a:pt x="6685" y="9105"/>
                    <a:pt x="6596" y="9048"/>
                    <a:pt x="6511" y="9029"/>
                  </a:cubicBezTo>
                  <a:cubicBezTo>
                    <a:pt x="6438" y="9014"/>
                    <a:pt x="6383" y="9037"/>
                    <a:pt x="6310" y="9071"/>
                  </a:cubicBezTo>
                  <a:cubicBezTo>
                    <a:pt x="6271" y="9088"/>
                    <a:pt x="6235" y="9105"/>
                    <a:pt x="6196" y="9117"/>
                  </a:cubicBezTo>
                  <a:cubicBezTo>
                    <a:pt x="6123" y="9136"/>
                    <a:pt x="6050" y="9136"/>
                    <a:pt x="5984" y="9136"/>
                  </a:cubicBezTo>
                  <a:cubicBezTo>
                    <a:pt x="5915" y="9136"/>
                    <a:pt x="5851" y="9136"/>
                    <a:pt x="5796" y="9159"/>
                  </a:cubicBezTo>
                  <a:cubicBezTo>
                    <a:pt x="5714" y="9193"/>
                    <a:pt x="5668" y="9267"/>
                    <a:pt x="5662" y="9386"/>
                  </a:cubicBezTo>
                  <a:cubicBezTo>
                    <a:pt x="5657" y="9448"/>
                    <a:pt x="5666" y="9488"/>
                    <a:pt x="5680" y="9551"/>
                  </a:cubicBezTo>
                  <a:cubicBezTo>
                    <a:pt x="5691" y="9599"/>
                    <a:pt x="5700" y="9650"/>
                    <a:pt x="5710" y="9718"/>
                  </a:cubicBezTo>
                  <a:cubicBezTo>
                    <a:pt x="5753" y="10098"/>
                    <a:pt x="5474" y="10447"/>
                    <a:pt x="5198" y="10518"/>
                  </a:cubicBezTo>
                  <a:cubicBezTo>
                    <a:pt x="5148" y="10532"/>
                    <a:pt x="5100" y="10526"/>
                    <a:pt x="5059" y="10523"/>
                  </a:cubicBezTo>
                  <a:cubicBezTo>
                    <a:pt x="5038" y="10521"/>
                    <a:pt x="5020" y="10521"/>
                    <a:pt x="5002" y="10521"/>
                  </a:cubicBezTo>
                  <a:cubicBezTo>
                    <a:pt x="4979" y="10555"/>
                    <a:pt x="4944" y="10597"/>
                    <a:pt x="4887" y="10611"/>
                  </a:cubicBezTo>
                  <a:cubicBezTo>
                    <a:pt x="4803" y="10631"/>
                    <a:pt x="4718" y="10626"/>
                    <a:pt x="4638" y="10623"/>
                  </a:cubicBezTo>
                  <a:cubicBezTo>
                    <a:pt x="4593" y="10620"/>
                    <a:pt x="4545" y="10617"/>
                    <a:pt x="4497" y="10620"/>
                  </a:cubicBezTo>
                  <a:cubicBezTo>
                    <a:pt x="4323" y="10631"/>
                    <a:pt x="4266" y="10731"/>
                    <a:pt x="4179" y="10881"/>
                  </a:cubicBezTo>
                  <a:cubicBezTo>
                    <a:pt x="4111" y="11000"/>
                    <a:pt x="4024" y="11150"/>
                    <a:pt x="3864" y="11250"/>
                  </a:cubicBezTo>
                  <a:cubicBezTo>
                    <a:pt x="3695" y="11355"/>
                    <a:pt x="3526" y="11408"/>
                    <a:pt x="3359" y="11462"/>
                  </a:cubicBezTo>
                  <a:cubicBezTo>
                    <a:pt x="3266" y="11494"/>
                    <a:pt x="3172" y="11522"/>
                    <a:pt x="3085" y="11559"/>
                  </a:cubicBezTo>
                  <a:lnTo>
                    <a:pt x="3060" y="11570"/>
                  </a:lnTo>
                  <a:lnTo>
                    <a:pt x="3012" y="11590"/>
                  </a:lnTo>
                  <a:cubicBezTo>
                    <a:pt x="2932" y="11624"/>
                    <a:pt x="2859" y="11655"/>
                    <a:pt x="2793" y="11698"/>
                  </a:cubicBezTo>
                  <a:cubicBezTo>
                    <a:pt x="2720" y="11746"/>
                    <a:pt x="2656" y="11806"/>
                    <a:pt x="2603" y="11902"/>
                  </a:cubicBezTo>
                  <a:cubicBezTo>
                    <a:pt x="2553" y="11996"/>
                    <a:pt x="2514" y="12089"/>
                    <a:pt x="2473" y="12183"/>
                  </a:cubicBezTo>
                  <a:cubicBezTo>
                    <a:pt x="2418" y="12308"/>
                    <a:pt x="2364" y="12438"/>
                    <a:pt x="2286" y="12566"/>
                  </a:cubicBezTo>
                  <a:cubicBezTo>
                    <a:pt x="2226" y="12668"/>
                    <a:pt x="2172" y="12761"/>
                    <a:pt x="2124" y="12866"/>
                  </a:cubicBezTo>
                  <a:cubicBezTo>
                    <a:pt x="2110" y="12895"/>
                    <a:pt x="2099" y="12943"/>
                    <a:pt x="2087" y="12988"/>
                  </a:cubicBezTo>
                  <a:cubicBezTo>
                    <a:pt x="2069" y="13062"/>
                    <a:pt x="2051" y="13139"/>
                    <a:pt x="2014" y="13198"/>
                  </a:cubicBezTo>
                  <a:cubicBezTo>
                    <a:pt x="1888" y="13414"/>
                    <a:pt x="1699" y="13493"/>
                    <a:pt x="1532" y="13564"/>
                  </a:cubicBezTo>
                  <a:cubicBezTo>
                    <a:pt x="1475" y="13587"/>
                    <a:pt x="1420" y="13610"/>
                    <a:pt x="1370" y="13638"/>
                  </a:cubicBezTo>
                  <a:cubicBezTo>
                    <a:pt x="1265" y="13697"/>
                    <a:pt x="1263" y="13703"/>
                    <a:pt x="1180" y="13831"/>
                  </a:cubicBezTo>
                  <a:lnTo>
                    <a:pt x="1142" y="13890"/>
                  </a:lnTo>
                  <a:cubicBezTo>
                    <a:pt x="1075" y="13998"/>
                    <a:pt x="991" y="14134"/>
                    <a:pt x="899" y="14211"/>
                  </a:cubicBezTo>
                  <a:cubicBezTo>
                    <a:pt x="728" y="14353"/>
                    <a:pt x="539" y="14327"/>
                    <a:pt x="367" y="14304"/>
                  </a:cubicBezTo>
                  <a:cubicBezTo>
                    <a:pt x="267" y="14290"/>
                    <a:pt x="171" y="14276"/>
                    <a:pt x="89" y="14299"/>
                  </a:cubicBezTo>
                  <a:cubicBezTo>
                    <a:pt x="48" y="14310"/>
                    <a:pt x="20" y="14327"/>
                    <a:pt x="11" y="14353"/>
                  </a:cubicBezTo>
                  <a:cubicBezTo>
                    <a:pt x="-21" y="14424"/>
                    <a:pt x="22" y="14591"/>
                    <a:pt x="52" y="14702"/>
                  </a:cubicBezTo>
                  <a:cubicBezTo>
                    <a:pt x="64" y="14747"/>
                    <a:pt x="75" y="14792"/>
                    <a:pt x="84" y="14829"/>
                  </a:cubicBezTo>
                  <a:cubicBezTo>
                    <a:pt x="100" y="14906"/>
                    <a:pt x="114" y="14994"/>
                    <a:pt x="127" y="15082"/>
                  </a:cubicBezTo>
                  <a:cubicBezTo>
                    <a:pt x="132" y="15104"/>
                    <a:pt x="134" y="15127"/>
                    <a:pt x="139" y="15150"/>
                  </a:cubicBezTo>
                  <a:cubicBezTo>
                    <a:pt x="155" y="15246"/>
                    <a:pt x="171" y="15343"/>
                    <a:pt x="194" y="15433"/>
                  </a:cubicBezTo>
                  <a:cubicBezTo>
                    <a:pt x="212" y="15504"/>
                    <a:pt x="233" y="15572"/>
                    <a:pt x="258" y="15629"/>
                  </a:cubicBezTo>
                  <a:cubicBezTo>
                    <a:pt x="315" y="15745"/>
                    <a:pt x="397" y="15808"/>
                    <a:pt x="495" y="15882"/>
                  </a:cubicBezTo>
                  <a:cubicBezTo>
                    <a:pt x="545" y="15918"/>
                    <a:pt x="598" y="15958"/>
                    <a:pt x="648" y="16004"/>
                  </a:cubicBezTo>
                  <a:cubicBezTo>
                    <a:pt x="861" y="16202"/>
                    <a:pt x="975" y="16392"/>
                    <a:pt x="899" y="16738"/>
                  </a:cubicBezTo>
                  <a:cubicBezTo>
                    <a:pt x="842" y="17002"/>
                    <a:pt x="847" y="17215"/>
                    <a:pt x="915" y="17408"/>
                  </a:cubicBezTo>
                  <a:cubicBezTo>
                    <a:pt x="1066" y="17827"/>
                    <a:pt x="1084" y="18375"/>
                    <a:pt x="970" y="19036"/>
                  </a:cubicBezTo>
                  <a:cubicBezTo>
                    <a:pt x="1016" y="19061"/>
                    <a:pt x="1062" y="19070"/>
                    <a:pt x="1119" y="19081"/>
                  </a:cubicBezTo>
                  <a:cubicBezTo>
                    <a:pt x="1167" y="19093"/>
                    <a:pt x="1215" y="19101"/>
                    <a:pt x="1269" y="19121"/>
                  </a:cubicBezTo>
                  <a:cubicBezTo>
                    <a:pt x="1336" y="19144"/>
                    <a:pt x="1425" y="19197"/>
                    <a:pt x="1509" y="19249"/>
                  </a:cubicBezTo>
                  <a:cubicBezTo>
                    <a:pt x="1544" y="19268"/>
                    <a:pt x="1576" y="19288"/>
                    <a:pt x="1603" y="19302"/>
                  </a:cubicBezTo>
                  <a:cubicBezTo>
                    <a:pt x="1665" y="19336"/>
                    <a:pt x="1729" y="19376"/>
                    <a:pt x="1795" y="19416"/>
                  </a:cubicBezTo>
                  <a:cubicBezTo>
                    <a:pt x="1925" y="19495"/>
                    <a:pt x="2060" y="19580"/>
                    <a:pt x="2181" y="19614"/>
                  </a:cubicBezTo>
                  <a:cubicBezTo>
                    <a:pt x="2226" y="19626"/>
                    <a:pt x="2281" y="19620"/>
                    <a:pt x="2338" y="19614"/>
                  </a:cubicBezTo>
                  <a:cubicBezTo>
                    <a:pt x="2405" y="19606"/>
                    <a:pt x="2478" y="19597"/>
                    <a:pt x="2553" y="19617"/>
                  </a:cubicBezTo>
                  <a:cubicBezTo>
                    <a:pt x="2612" y="19631"/>
                    <a:pt x="2665" y="19654"/>
                    <a:pt x="2715" y="19674"/>
                  </a:cubicBezTo>
                  <a:cubicBezTo>
                    <a:pt x="2782" y="19702"/>
                    <a:pt x="2841" y="19728"/>
                    <a:pt x="2912" y="19728"/>
                  </a:cubicBezTo>
                  <a:cubicBezTo>
                    <a:pt x="2912" y="19728"/>
                    <a:pt x="2914" y="19728"/>
                    <a:pt x="2914" y="19728"/>
                  </a:cubicBezTo>
                  <a:cubicBezTo>
                    <a:pt x="3008" y="19728"/>
                    <a:pt x="3099" y="19680"/>
                    <a:pt x="3149" y="19603"/>
                  </a:cubicBezTo>
                  <a:cubicBezTo>
                    <a:pt x="3186" y="19549"/>
                    <a:pt x="3197" y="19487"/>
                    <a:pt x="3188" y="19413"/>
                  </a:cubicBezTo>
                  <a:cubicBezTo>
                    <a:pt x="3181" y="19362"/>
                    <a:pt x="3174" y="19353"/>
                    <a:pt x="3145" y="19322"/>
                  </a:cubicBezTo>
                  <a:cubicBezTo>
                    <a:pt x="3117" y="19291"/>
                    <a:pt x="3078" y="19251"/>
                    <a:pt x="3044" y="19175"/>
                  </a:cubicBezTo>
                  <a:cubicBezTo>
                    <a:pt x="2989" y="19053"/>
                    <a:pt x="2998" y="18888"/>
                    <a:pt x="3008" y="18755"/>
                  </a:cubicBezTo>
                  <a:lnTo>
                    <a:pt x="3010" y="18698"/>
                  </a:lnTo>
                  <a:cubicBezTo>
                    <a:pt x="3017" y="18556"/>
                    <a:pt x="3026" y="18344"/>
                    <a:pt x="3154" y="18199"/>
                  </a:cubicBezTo>
                  <a:cubicBezTo>
                    <a:pt x="3202" y="18145"/>
                    <a:pt x="3257" y="18128"/>
                    <a:pt x="3298" y="18117"/>
                  </a:cubicBezTo>
                  <a:cubicBezTo>
                    <a:pt x="3341" y="18103"/>
                    <a:pt x="3346" y="18100"/>
                    <a:pt x="3353" y="18086"/>
                  </a:cubicBezTo>
                  <a:cubicBezTo>
                    <a:pt x="3368" y="18054"/>
                    <a:pt x="3364" y="17978"/>
                    <a:pt x="3359" y="17910"/>
                  </a:cubicBezTo>
                  <a:cubicBezTo>
                    <a:pt x="3355" y="17836"/>
                    <a:pt x="3350" y="17757"/>
                    <a:pt x="3364" y="17683"/>
                  </a:cubicBezTo>
                  <a:cubicBezTo>
                    <a:pt x="3375" y="17623"/>
                    <a:pt x="3394" y="17578"/>
                    <a:pt x="3410" y="17541"/>
                  </a:cubicBezTo>
                  <a:cubicBezTo>
                    <a:pt x="3426" y="17501"/>
                    <a:pt x="3437" y="17470"/>
                    <a:pt x="3442" y="17430"/>
                  </a:cubicBezTo>
                  <a:cubicBezTo>
                    <a:pt x="3448" y="17351"/>
                    <a:pt x="3448" y="17280"/>
                    <a:pt x="3448" y="17220"/>
                  </a:cubicBezTo>
                  <a:cubicBezTo>
                    <a:pt x="3446" y="16974"/>
                    <a:pt x="3469" y="16789"/>
                    <a:pt x="3782" y="16699"/>
                  </a:cubicBezTo>
                  <a:cubicBezTo>
                    <a:pt x="3958" y="16647"/>
                    <a:pt x="4147" y="16656"/>
                    <a:pt x="4330" y="16664"/>
                  </a:cubicBezTo>
                  <a:cubicBezTo>
                    <a:pt x="4399" y="16667"/>
                    <a:pt x="4467" y="16670"/>
                    <a:pt x="4531" y="16670"/>
                  </a:cubicBezTo>
                  <a:lnTo>
                    <a:pt x="4606" y="16670"/>
                  </a:lnTo>
                  <a:cubicBezTo>
                    <a:pt x="4821" y="16662"/>
                    <a:pt x="5118" y="16656"/>
                    <a:pt x="5200" y="17098"/>
                  </a:cubicBezTo>
                  <a:cubicBezTo>
                    <a:pt x="5255" y="17388"/>
                    <a:pt x="5200" y="17833"/>
                    <a:pt x="5150" y="18066"/>
                  </a:cubicBezTo>
                  <a:cubicBezTo>
                    <a:pt x="5091" y="18338"/>
                    <a:pt x="5063" y="18644"/>
                    <a:pt x="5095" y="18710"/>
                  </a:cubicBezTo>
                  <a:cubicBezTo>
                    <a:pt x="5148" y="18744"/>
                    <a:pt x="5445" y="18698"/>
                    <a:pt x="5648" y="18630"/>
                  </a:cubicBezTo>
                  <a:cubicBezTo>
                    <a:pt x="5870" y="18556"/>
                    <a:pt x="6155" y="18500"/>
                    <a:pt x="6374" y="18701"/>
                  </a:cubicBezTo>
                  <a:cubicBezTo>
                    <a:pt x="6427" y="18749"/>
                    <a:pt x="6470" y="18800"/>
                    <a:pt x="6516" y="18851"/>
                  </a:cubicBezTo>
                  <a:cubicBezTo>
                    <a:pt x="6568" y="18911"/>
                    <a:pt x="6616" y="18968"/>
                    <a:pt x="6676" y="19016"/>
                  </a:cubicBezTo>
                  <a:cubicBezTo>
                    <a:pt x="6776" y="19098"/>
                    <a:pt x="6861" y="19183"/>
                    <a:pt x="6927" y="19277"/>
                  </a:cubicBezTo>
                  <a:cubicBezTo>
                    <a:pt x="7018" y="19402"/>
                    <a:pt x="7066" y="19546"/>
                    <a:pt x="7114" y="19685"/>
                  </a:cubicBezTo>
                  <a:cubicBezTo>
                    <a:pt x="7146" y="19779"/>
                    <a:pt x="7174" y="19867"/>
                    <a:pt x="7217" y="19949"/>
                  </a:cubicBezTo>
                  <a:cubicBezTo>
                    <a:pt x="7233" y="19978"/>
                    <a:pt x="7267" y="20023"/>
                    <a:pt x="7302" y="20065"/>
                  </a:cubicBezTo>
                  <a:cubicBezTo>
                    <a:pt x="7379" y="20162"/>
                    <a:pt x="7461" y="20261"/>
                    <a:pt x="7477" y="20383"/>
                  </a:cubicBezTo>
                  <a:cubicBezTo>
                    <a:pt x="7491" y="20494"/>
                    <a:pt x="7455" y="20621"/>
                    <a:pt x="7404" y="20780"/>
                  </a:cubicBezTo>
                  <a:cubicBezTo>
                    <a:pt x="7393" y="20814"/>
                    <a:pt x="7384" y="20845"/>
                    <a:pt x="7377" y="20871"/>
                  </a:cubicBezTo>
                  <a:cubicBezTo>
                    <a:pt x="7315" y="21101"/>
                    <a:pt x="7318" y="21319"/>
                    <a:pt x="7318" y="21572"/>
                  </a:cubicBezTo>
                  <a:lnTo>
                    <a:pt x="7318" y="21600"/>
                  </a:lnTo>
                  <a:cubicBezTo>
                    <a:pt x="7327" y="21583"/>
                    <a:pt x="7338" y="21569"/>
                    <a:pt x="7345" y="21546"/>
                  </a:cubicBezTo>
                  <a:cubicBezTo>
                    <a:pt x="7363" y="21495"/>
                    <a:pt x="7375" y="21438"/>
                    <a:pt x="7386" y="21384"/>
                  </a:cubicBezTo>
                  <a:cubicBezTo>
                    <a:pt x="7400" y="21316"/>
                    <a:pt x="7413" y="21248"/>
                    <a:pt x="7436" y="21186"/>
                  </a:cubicBezTo>
                  <a:cubicBezTo>
                    <a:pt x="7530" y="20925"/>
                    <a:pt x="7660" y="20860"/>
                    <a:pt x="7852" y="20792"/>
                  </a:cubicBezTo>
                  <a:cubicBezTo>
                    <a:pt x="7879" y="20780"/>
                    <a:pt x="7916" y="20769"/>
                    <a:pt x="7953" y="20758"/>
                  </a:cubicBezTo>
                  <a:cubicBezTo>
                    <a:pt x="8060" y="20724"/>
                    <a:pt x="8238" y="20670"/>
                    <a:pt x="8293" y="20599"/>
                  </a:cubicBezTo>
                  <a:cubicBezTo>
                    <a:pt x="8300" y="20587"/>
                    <a:pt x="8320" y="20525"/>
                    <a:pt x="8334" y="20491"/>
                  </a:cubicBezTo>
                  <a:cubicBezTo>
                    <a:pt x="8350" y="20443"/>
                    <a:pt x="8368" y="20400"/>
                    <a:pt x="8380" y="20377"/>
                  </a:cubicBezTo>
                  <a:cubicBezTo>
                    <a:pt x="8457" y="20224"/>
                    <a:pt x="8524" y="20102"/>
                    <a:pt x="8578" y="20017"/>
                  </a:cubicBezTo>
                  <a:cubicBezTo>
                    <a:pt x="8688" y="19847"/>
                    <a:pt x="8736" y="19717"/>
                    <a:pt x="8798" y="19512"/>
                  </a:cubicBezTo>
                  <a:cubicBezTo>
                    <a:pt x="8809" y="19473"/>
                    <a:pt x="8811" y="19450"/>
                    <a:pt x="8814" y="19422"/>
                  </a:cubicBezTo>
                  <a:cubicBezTo>
                    <a:pt x="8820" y="19339"/>
                    <a:pt x="8834" y="19268"/>
                    <a:pt x="8928" y="19163"/>
                  </a:cubicBezTo>
                  <a:cubicBezTo>
                    <a:pt x="9024" y="19056"/>
                    <a:pt x="9172" y="18996"/>
                    <a:pt x="9280" y="18954"/>
                  </a:cubicBezTo>
                  <a:cubicBezTo>
                    <a:pt x="9595" y="18826"/>
                    <a:pt x="9682" y="19027"/>
                    <a:pt x="9743" y="19178"/>
                  </a:cubicBezTo>
                  <a:cubicBezTo>
                    <a:pt x="9775" y="19257"/>
                    <a:pt x="9807" y="19331"/>
                    <a:pt x="9869" y="19390"/>
                  </a:cubicBezTo>
                  <a:cubicBezTo>
                    <a:pt x="9944" y="19461"/>
                    <a:pt x="9990" y="19450"/>
                    <a:pt x="10004" y="19444"/>
                  </a:cubicBezTo>
                  <a:cubicBezTo>
                    <a:pt x="10063" y="19427"/>
                    <a:pt x="10127" y="19339"/>
                    <a:pt x="10177" y="19209"/>
                  </a:cubicBezTo>
                  <a:cubicBezTo>
                    <a:pt x="10289" y="18920"/>
                    <a:pt x="10449" y="18741"/>
                    <a:pt x="10652" y="18678"/>
                  </a:cubicBezTo>
                  <a:cubicBezTo>
                    <a:pt x="10922" y="18596"/>
                    <a:pt x="11157" y="18863"/>
                    <a:pt x="11328" y="19058"/>
                  </a:cubicBezTo>
                  <a:lnTo>
                    <a:pt x="11376" y="19112"/>
                  </a:lnTo>
                  <a:cubicBezTo>
                    <a:pt x="11470" y="19214"/>
                    <a:pt x="11554" y="19348"/>
                    <a:pt x="11641" y="19492"/>
                  </a:cubicBezTo>
                  <a:cubicBezTo>
                    <a:pt x="11730" y="19498"/>
                    <a:pt x="11865" y="19569"/>
                    <a:pt x="11963" y="19589"/>
                  </a:cubicBezTo>
                  <a:cubicBezTo>
                    <a:pt x="12199" y="19637"/>
                    <a:pt x="12445" y="19512"/>
                    <a:pt x="12671" y="19640"/>
                  </a:cubicBezTo>
                  <a:cubicBezTo>
                    <a:pt x="12982" y="19819"/>
                    <a:pt x="13224" y="19719"/>
                    <a:pt x="13544" y="19827"/>
                  </a:cubicBezTo>
                  <a:cubicBezTo>
                    <a:pt x="13800" y="19912"/>
                    <a:pt x="13941" y="20108"/>
                    <a:pt x="14163" y="20219"/>
                  </a:cubicBezTo>
                  <a:cubicBezTo>
                    <a:pt x="14416" y="20343"/>
                    <a:pt x="14811" y="19858"/>
                    <a:pt x="15024" y="19717"/>
                  </a:cubicBezTo>
                  <a:cubicBezTo>
                    <a:pt x="15497" y="19402"/>
                    <a:pt x="16291" y="19578"/>
                    <a:pt x="16785" y="19799"/>
                  </a:cubicBezTo>
                  <a:cubicBezTo>
                    <a:pt x="17027" y="19907"/>
                    <a:pt x="17146" y="19955"/>
                    <a:pt x="17358" y="19776"/>
                  </a:cubicBezTo>
                  <a:cubicBezTo>
                    <a:pt x="17488" y="19668"/>
                    <a:pt x="17831" y="19365"/>
                    <a:pt x="18000" y="19470"/>
                  </a:cubicBezTo>
                  <a:cubicBezTo>
                    <a:pt x="18327" y="19674"/>
                    <a:pt x="19112" y="19768"/>
                    <a:pt x="19320" y="19311"/>
                  </a:cubicBezTo>
                  <a:cubicBezTo>
                    <a:pt x="19544" y="18826"/>
                    <a:pt x="19592" y="18205"/>
                    <a:pt x="19702" y="17674"/>
                  </a:cubicBezTo>
                  <a:cubicBezTo>
                    <a:pt x="19745" y="17462"/>
                    <a:pt x="19784" y="17391"/>
                    <a:pt x="19921" y="17286"/>
                  </a:cubicBezTo>
                  <a:cubicBezTo>
                    <a:pt x="20188" y="17076"/>
                    <a:pt x="19884" y="16792"/>
                    <a:pt x="19795" y="16596"/>
                  </a:cubicBezTo>
                  <a:cubicBezTo>
                    <a:pt x="19466" y="15865"/>
                    <a:pt x="20508" y="15745"/>
                    <a:pt x="20693" y="15346"/>
                  </a:cubicBezTo>
                  <a:cubicBezTo>
                    <a:pt x="20809" y="15093"/>
                    <a:pt x="20862" y="14767"/>
                    <a:pt x="21015" y="14543"/>
                  </a:cubicBezTo>
                  <a:cubicBezTo>
                    <a:pt x="21257" y="14194"/>
                    <a:pt x="20903" y="13763"/>
                    <a:pt x="21040" y="13459"/>
                  </a:cubicBezTo>
                  <a:cubicBezTo>
                    <a:pt x="21168" y="13176"/>
                    <a:pt x="21403" y="13346"/>
                    <a:pt x="21239" y="12906"/>
                  </a:cubicBezTo>
                  <a:cubicBezTo>
                    <a:pt x="21093" y="12512"/>
                    <a:pt x="21284" y="12356"/>
                    <a:pt x="21335" y="11993"/>
                  </a:cubicBezTo>
                  <a:cubicBezTo>
                    <a:pt x="21367" y="11766"/>
                    <a:pt x="21451" y="11579"/>
                    <a:pt x="21497" y="11352"/>
                  </a:cubicBezTo>
                  <a:cubicBezTo>
                    <a:pt x="21579" y="10938"/>
                    <a:pt x="21437" y="10489"/>
                    <a:pt x="21437" y="10067"/>
                  </a:cubicBezTo>
                  <a:cubicBezTo>
                    <a:pt x="21451" y="9607"/>
                    <a:pt x="21309" y="9687"/>
                    <a:pt x="21026" y="953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3A153F0-4543-4F50-AAE8-5D06C424FBEF}"/>
                </a:ext>
              </a:extLst>
            </p:cNvPr>
            <p:cNvSpPr/>
            <p:nvPr/>
          </p:nvSpPr>
          <p:spPr>
            <a:xfrm>
              <a:off x="7217206" y="312067"/>
              <a:ext cx="1200992" cy="1260785"/>
            </a:xfrm>
            <a:custGeom>
              <a:avLst/>
              <a:gdLst>
                <a:gd name="connsiteX0" fmla="*/ 596207 w 1200992"/>
                <a:gd name="connsiteY0" fmla="*/ 52 h 1260785"/>
                <a:gd name="connsiteX1" fmla="*/ 629001 w 1200992"/>
                <a:gd name="connsiteY1" fmla="*/ 15937 h 1260785"/>
                <a:gd name="connsiteX2" fmla="*/ 640616 w 1200992"/>
                <a:gd name="connsiteY2" fmla="*/ 54876 h 1260785"/>
                <a:gd name="connsiteX3" fmla="*/ 712672 w 1200992"/>
                <a:gd name="connsiteY3" fmla="*/ 83042 h 1260785"/>
                <a:gd name="connsiteX4" fmla="*/ 849007 w 1200992"/>
                <a:gd name="connsiteY4" fmla="*/ 65549 h 1260785"/>
                <a:gd name="connsiteX5" fmla="*/ 829123 w 1200992"/>
                <a:gd name="connsiteY5" fmla="*/ 147083 h 1260785"/>
                <a:gd name="connsiteX6" fmla="*/ 870073 w 1200992"/>
                <a:gd name="connsiteY6" fmla="*/ 166058 h 1260785"/>
                <a:gd name="connsiteX7" fmla="*/ 852649 w 1200992"/>
                <a:gd name="connsiteY7" fmla="*/ 217943 h 1260785"/>
                <a:gd name="connsiteX8" fmla="*/ 854421 w 1200992"/>
                <a:gd name="connsiteY8" fmla="*/ 261229 h 1260785"/>
                <a:gd name="connsiteX9" fmla="*/ 836801 w 1200992"/>
                <a:gd name="connsiteY9" fmla="*/ 349977 h 1260785"/>
                <a:gd name="connsiteX10" fmla="*/ 849302 w 1200992"/>
                <a:gd name="connsiteY10" fmla="*/ 369446 h 1260785"/>
                <a:gd name="connsiteX11" fmla="*/ 843691 w 1200992"/>
                <a:gd name="connsiteY11" fmla="*/ 388323 h 1260785"/>
                <a:gd name="connsiteX12" fmla="*/ 862788 w 1200992"/>
                <a:gd name="connsiteY12" fmla="*/ 424790 h 1260785"/>
                <a:gd name="connsiteX13" fmla="*/ 889268 w 1200992"/>
                <a:gd name="connsiteY13" fmla="*/ 442382 h 1260785"/>
                <a:gd name="connsiteX14" fmla="*/ 935139 w 1200992"/>
                <a:gd name="connsiteY14" fmla="*/ 442184 h 1260785"/>
                <a:gd name="connsiteX15" fmla="*/ 930808 w 1200992"/>
                <a:gd name="connsiteY15" fmla="*/ 417477 h 1260785"/>
                <a:gd name="connsiteX16" fmla="*/ 1019106 w 1200992"/>
                <a:gd name="connsiteY16" fmla="*/ 420541 h 1260785"/>
                <a:gd name="connsiteX17" fmla="*/ 1072951 w 1200992"/>
                <a:gd name="connsiteY17" fmla="*/ 446730 h 1260785"/>
                <a:gd name="connsiteX18" fmla="*/ 1103073 w 1200992"/>
                <a:gd name="connsiteY18" fmla="*/ 459479 h 1260785"/>
                <a:gd name="connsiteX19" fmla="*/ 1165088 w 1200992"/>
                <a:gd name="connsiteY19" fmla="*/ 510573 h 1260785"/>
                <a:gd name="connsiteX20" fmla="*/ 1196686 w 1200992"/>
                <a:gd name="connsiteY20" fmla="*/ 556627 h 1260785"/>
                <a:gd name="connsiteX21" fmla="*/ 1164596 w 1200992"/>
                <a:gd name="connsiteY21" fmla="*/ 604164 h 1260785"/>
                <a:gd name="connsiteX22" fmla="*/ 1151110 w 1200992"/>
                <a:gd name="connsiteY22" fmla="*/ 623633 h 1260785"/>
                <a:gd name="connsiteX23" fmla="*/ 1157311 w 1200992"/>
                <a:gd name="connsiteY23" fmla="*/ 637568 h 1260785"/>
                <a:gd name="connsiteX24" fmla="*/ 1130044 w 1200992"/>
                <a:gd name="connsiteY24" fmla="*/ 657136 h 1260785"/>
                <a:gd name="connsiteX25" fmla="*/ 1113802 w 1200992"/>
                <a:gd name="connsiteY25" fmla="*/ 682535 h 1260785"/>
                <a:gd name="connsiteX26" fmla="*/ 1090079 w 1200992"/>
                <a:gd name="connsiteY26" fmla="*/ 744401 h 1260785"/>
                <a:gd name="connsiteX27" fmla="*/ 1043912 w 1200992"/>
                <a:gd name="connsiteY27" fmla="*/ 770294 h 1260785"/>
                <a:gd name="connsiteX28" fmla="*/ 1086338 w 1200992"/>
                <a:gd name="connsiteY28" fmla="*/ 794705 h 1260785"/>
                <a:gd name="connsiteX29" fmla="*/ 1051492 w 1200992"/>
                <a:gd name="connsiteY29" fmla="*/ 810518 h 1260785"/>
                <a:gd name="connsiteX30" fmla="*/ 1034068 w 1200992"/>
                <a:gd name="connsiteY30" fmla="*/ 793519 h 1260785"/>
                <a:gd name="connsiteX31" fmla="*/ 996859 w 1200992"/>
                <a:gd name="connsiteY31" fmla="*/ 821092 h 1260785"/>
                <a:gd name="connsiteX32" fmla="*/ 972053 w 1200992"/>
                <a:gd name="connsiteY32" fmla="*/ 867640 h 1260785"/>
                <a:gd name="connsiteX33" fmla="*/ 961422 w 1200992"/>
                <a:gd name="connsiteY33" fmla="*/ 894126 h 1260785"/>
                <a:gd name="connsiteX34" fmla="*/ 936419 w 1200992"/>
                <a:gd name="connsiteY34" fmla="*/ 909741 h 1260785"/>
                <a:gd name="connsiteX35" fmla="*/ 926182 w 1200992"/>
                <a:gd name="connsiteY35" fmla="*/ 928321 h 1260785"/>
                <a:gd name="connsiteX36" fmla="*/ 904919 w 1200992"/>
                <a:gd name="connsiteY36" fmla="*/ 951249 h 1260785"/>
                <a:gd name="connsiteX37" fmla="*/ 882180 w 1200992"/>
                <a:gd name="connsiteY37" fmla="*/ 965579 h 1260785"/>
                <a:gd name="connsiteX38" fmla="*/ 855701 w 1200992"/>
                <a:gd name="connsiteY38" fmla="*/ 974177 h 1260785"/>
                <a:gd name="connsiteX39" fmla="*/ 809042 w 1200992"/>
                <a:gd name="connsiteY39" fmla="*/ 971015 h 1260785"/>
                <a:gd name="connsiteX40" fmla="*/ 764450 w 1200992"/>
                <a:gd name="connsiteY40" fmla="*/ 979119 h 1260785"/>
                <a:gd name="connsiteX41" fmla="*/ 706077 w 1200992"/>
                <a:gd name="connsiteY41" fmla="*/ 1043160 h 1260785"/>
                <a:gd name="connsiteX42" fmla="*/ 683928 w 1200992"/>
                <a:gd name="connsiteY42" fmla="*/ 1091585 h 1260785"/>
                <a:gd name="connsiteX43" fmla="*/ 650460 w 1200992"/>
                <a:gd name="connsiteY43" fmla="*/ 1106212 h 1260785"/>
                <a:gd name="connsiteX44" fmla="*/ 646030 w 1200992"/>
                <a:gd name="connsiteY44" fmla="*/ 1143866 h 1260785"/>
                <a:gd name="connsiteX45" fmla="*/ 633824 w 1200992"/>
                <a:gd name="connsiteY45" fmla="*/ 1185077 h 1260785"/>
                <a:gd name="connsiteX46" fmla="*/ 559898 w 1200992"/>
                <a:gd name="connsiteY46" fmla="*/ 1260285 h 1260785"/>
                <a:gd name="connsiteX47" fmla="*/ 487547 w 1200992"/>
                <a:gd name="connsiteY47" fmla="*/ 1255344 h 1260785"/>
                <a:gd name="connsiteX48" fmla="*/ 485972 w 1200992"/>
                <a:gd name="connsiteY48" fmla="*/ 1253466 h 1260785"/>
                <a:gd name="connsiteX49" fmla="*/ 477900 w 1200992"/>
                <a:gd name="connsiteY49" fmla="*/ 1245066 h 1260785"/>
                <a:gd name="connsiteX50" fmla="*/ 448861 w 1200992"/>
                <a:gd name="connsiteY50" fmla="*/ 1227474 h 1260785"/>
                <a:gd name="connsiteX51" fmla="*/ 429174 w 1200992"/>
                <a:gd name="connsiteY51" fmla="*/ 1216208 h 1260785"/>
                <a:gd name="connsiteX52" fmla="*/ 413719 w 1200992"/>
                <a:gd name="connsiteY52" fmla="*/ 1207017 h 1260785"/>
                <a:gd name="connsiteX53" fmla="*/ 399544 w 1200992"/>
                <a:gd name="connsiteY53" fmla="*/ 1201680 h 1260785"/>
                <a:gd name="connsiteX54" fmla="*/ 386846 w 1200992"/>
                <a:gd name="connsiteY54" fmla="*/ 1196838 h 1260785"/>
                <a:gd name="connsiteX55" fmla="*/ 375526 w 1200992"/>
                <a:gd name="connsiteY55" fmla="*/ 1188536 h 1260785"/>
                <a:gd name="connsiteX56" fmla="*/ 359776 w 1200992"/>
                <a:gd name="connsiteY56" fmla="*/ 1177566 h 1260785"/>
                <a:gd name="connsiteX57" fmla="*/ 351704 w 1200992"/>
                <a:gd name="connsiteY57" fmla="*/ 1174008 h 1260785"/>
                <a:gd name="connsiteX58" fmla="*/ 336446 w 1200992"/>
                <a:gd name="connsiteY58" fmla="*/ 1164125 h 1260785"/>
                <a:gd name="connsiteX59" fmla="*/ 337037 w 1200992"/>
                <a:gd name="connsiteY59" fmla="*/ 1141098 h 1260785"/>
                <a:gd name="connsiteX60" fmla="*/ 338809 w 1200992"/>
                <a:gd name="connsiteY60" fmla="*/ 1136453 h 1260785"/>
                <a:gd name="connsiteX61" fmla="*/ 338514 w 1200992"/>
                <a:gd name="connsiteY61" fmla="*/ 1104631 h 1260785"/>
                <a:gd name="connsiteX62" fmla="*/ 312625 w 1200992"/>
                <a:gd name="connsiteY62" fmla="*/ 1108782 h 1260785"/>
                <a:gd name="connsiteX63" fmla="*/ 306423 w 1200992"/>
                <a:gd name="connsiteY63" fmla="*/ 1112438 h 1260785"/>
                <a:gd name="connsiteX64" fmla="*/ 303569 w 1200992"/>
                <a:gd name="connsiteY64" fmla="*/ 1112735 h 1260785"/>
                <a:gd name="connsiteX65" fmla="*/ 311542 w 1200992"/>
                <a:gd name="connsiteY65" fmla="*/ 1086347 h 1260785"/>
                <a:gd name="connsiteX66" fmla="*/ 314987 w 1200992"/>
                <a:gd name="connsiteY66" fmla="*/ 1031102 h 1260785"/>
                <a:gd name="connsiteX67" fmla="*/ 310656 w 1200992"/>
                <a:gd name="connsiteY67" fmla="*/ 1026458 h 1260785"/>
                <a:gd name="connsiteX68" fmla="*/ 305439 w 1200992"/>
                <a:gd name="connsiteY68" fmla="*/ 1030213 h 1260785"/>
                <a:gd name="connsiteX69" fmla="*/ 294512 w 1200992"/>
                <a:gd name="connsiteY69" fmla="*/ 1033771 h 1260785"/>
                <a:gd name="connsiteX70" fmla="*/ 273644 w 1200992"/>
                <a:gd name="connsiteY70" fmla="*/ 1043160 h 1260785"/>
                <a:gd name="connsiteX71" fmla="*/ 262422 w 1200992"/>
                <a:gd name="connsiteY71" fmla="*/ 1063617 h 1260785"/>
                <a:gd name="connsiteX72" fmla="*/ 258189 w 1200992"/>
                <a:gd name="connsiteY72" fmla="*/ 1074290 h 1260785"/>
                <a:gd name="connsiteX73" fmla="*/ 228855 w 1200992"/>
                <a:gd name="connsiteY73" fmla="*/ 1088324 h 1260785"/>
                <a:gd name="connsiteX74" fmla="*/ 209168 w 1200992"/>
                <a:gd name="connsiteY74" fmla="*/ 1093562 h 1260785"/>
                <a:gd name="connsiteX75" fmla="*/ 153452 w 1200992"/>
                <a:gd name="connsiteY75" fmla="*/ 1096626 h 1260785"/>
                <a:gd name="connsiteX76" fmla="*/ 141443 w 1200992"/>
                <a:gd name="connsiteY76" fmla="*/ 1090498 h 1260785"/>
                <a:gd name="connsiteX77" fmla="*/ 103939 w 1200992"/>
                <a:gd name="connsiteY77" fmla="*/ 1089510 h 1260785"/>
                <a:gd name="connsiteX78" fmla="*/ 102889 w 1200992"/>
                <a:gd name="connsiteY78" fmla="*/ 1091128 h 1260785"/>
                <a:gd name="connsiteX79" fmla="*/ 40504 w 1200992"/>
                <a:gd name="connsiteY79" fmla="*/ 1066280 h 1260785"/>
                <a:gd name="connsiteX80" fmla="*/ 38463 w 1200992"/>
                <a:gd name="connsiteY80" fmla="*/ 1061915 h 1260785"/>
                <a:gd name="connsiteX81" fmla="*/ 36081 w 1200992"/>
                <a:gd name="connsiteY81" fmla="*/ 1045247 h 1260785"/>
                <a:gd name="connsiteX82" fmla="*/ 28938 w 1200992"/>
                <a:gd name="connsiteY82" fmla="*/ 1026197 h 1260785"/>
                <a:gd name="connsiteX83" fmla="*/ 19413 w 1200992"/>
                <a:gd name="connsiteY83" fmla="*/ 1011909 h 1260785"/>
                <a:gd name="connsiteX84" fmla="*/ 2000 w 1200992"/>
                <a:gd name="connsiteY84" fmla="*/ 1003724 h 1260785"/>
                <a:gd name="connsiteX85" fmla="*/ 0 w 1200992"/>
                <a:gd name="connsiteY85" fmla="*/ 1003134 h 1260785"/>
                <a:gd name="connsiteX86" fmla="*/ 10264 w 1200992"/>
                <a:gd name="connsiteY86" fmla="*/ 992201 h 1260785"/>
                <a:gd name="connsiteX87" fmla="*/ 12294 w 1200992"/>
                <a:gd name="connsiteY87" fmla="*/ 974375 h 1260785"/>
                <a:gd name="connsiteX88" fmla="*/ 12196 w 1200992"/>
                <a:gd name="connsiteY88" fmla="*/ 966666 h 1260785"/>
                <a:gd name="connsiteX89" fmla="*/ 14952 w 1200992"/>
                <a:gd name="connsiteY89" fmla="*/ 964887 h 1260785"/>
                <a:gd name="connsiteX90" fmla="*/ 19874 w 1200992"/>
                <a:gd name="connsiteY90" fmla="*/ 961824 h 1260785"/>
                <a:gd name="connsiteX91" fmla="*/ 29127 w 1200992"/>
                <a:gd name="connsiteY91" fmla="*/ 957969 h 1260785"/>
                <a:gd name="connsiteX92" fmla="*/ 48322 w 1200992"/>
                <a:gd name="connsiteY92" fmla="*/ 946407 h 1260785"/>
                <a:gd name="connsiteX93" fmla="*/ 50783 w 1200992"/>
                <a:gd name="connsiteY93" fmla="*/ 921008 h 1260785"/>
                <a:gd name="connsiteX94" fmla="*/ 50389 w 1200992"/>
                <a:gd name="connsiteY94" fmla="*/ 915078 h 1260785"/>
                <a:gd name="connsiteX95" fmla="*/ 50094 w 1200992"/>
                <a:gd name="connsiteY95" fmla="*/ 910137 h 1260785"/>
                <a:gd name="connsiteX96" fmla="*/ 50094 w 1200992"/>
                <a:gd name="connsiteY96" fmla="*/ 905492 h 1260785"/>
                <a:gd name="connsiteX97" fmla="*/ 52555 w 1200992"/>
                <a:gd name="connsiteY97" fmla="*/ 906085 h 1260785"/>
                <a:gd name="connsiteX98" fmla="*/ 66237 w 1200992"/>
                <a:gd name="connsiteY98" fmla="*/ 904602 h 1260785"/>
                <a:gd name="connsiteX99" fmla="*/ 72340 w 1200992"/>
                <a:gd name="connsiteY99" fmla="*/ 876930 h 1260785"/>
                <a:gd name="connsiteX100" fmla="*/ 72045 w 1200992"/>
                <a:gd name="connsiteY100" fmla="*/ 871791 h 1260785"/>
                <a:gd name="connsiteX101" fmla="*/ 72045 w 1200992"/>
                <a:gd name="connsiteY101" fmla="*/ 870012 h 1260785"/>
                <a:gd name="connsiteX102" fmla="*/ 77558 w 1200992"/>
                <a:gd name="connsiteY102" fmla="*/ 858252 h 1260785"/>
                <a:gd name="connsiteX103" fmla="*/ 83464 w 1200992"/>
                <a:gd name="connsiteY103" fmla="*/ 857263 h 1260785"/>
                <a:gd name="connsiteX104" fmla="*/ 104726 w 1200992"/>
                <a:gd name="connsiteY104" fmla="*/ 840858 h 1260785"/>
                <a:gd name="connsiteX105" fmla="*/ 92028 w 1200992"/>
                <a:gd name="connsiteY105" fmla="*/ 807355 h 1260785"/>
                <a:gd name="connsiteX106" fmla="*/ 77361 w 1200992"/>
                <a:gd name="connsiteY106" fmla="*/ 798164 h 1260785"/>
                <a:gd name="connsiteX107" fmla="*/ 70569 w 1200992"/>
                <a:gd name="connsiteY107" fmla="*/ 794705 h 1260785"/>
                <a:gd name="connsiteX108" fmla="*/ 62103 w 1200992"/>
                <a:gd name="connsiteY108" fmla="*/ 777212 h 1260785"/>
                <a:gd name="connsiteX109" fmla="*/ 61020 w 1200992"/>
                <a:gd name="connsiteY109" fmla="*/ 757941 h 1260785"/>
                <a:gd name="connsiteX110" fmla="*/ 61020 w 1200992"/>
                <a:gd name="connsiteY110" fmla="*/ 750232 h 1260785"/>
                <a:gd name="connsiteX111" fmla="*/ 64170 w 1200992"/>
                <a:gd name="connsiteY111" fmla="*/ 727897 h 1260785"/>
                <a:gd name="connsiteX112" fmla="*/ 75097 w 1200992"/>
                <a:gd name="connsiteY112" fmla="*/ 717421 h 1260785"/>
                <a:gd name="connsiteX113" fmla="*/ 81594 w 1200992"/>
                <a:gd name="connsiteY113" fmla="*/ 715543 h 1260785"/>
                <a:gd name="connsiteX114" fmla="*/ 100887 w 1200992"/>
                <a:gd name="connsiteY114" fmla="*/ 705068 h 1260785"/>
                <a:gd name="connsiteX115" fmla="*/ 113585 w 1200992"/>
                <a:gd name="connsiteY115" fmla="*/ 690935 h 1260785"/>
                <a:gd name="connsiteX116" fmla="*/ 117326 w 1200992"/>
                <a:gd name="connsiteY116" fmla="*/ 685796 h 1260785"/>
                <a:gd name="connsiteX117" fmla="*/ 120673 w 1200992"/>
                <a:gd name="connsiteY117" fmla="*/ 681546 h 1260785"/>
                <a:gd name="connsiteX118" fmla="*/ 141837 w 1200992"/>
                <a:gd name="connsiteY118" fmla="*/ 634010 h 1260785"/>
                <a:gd name="connsiteX119" fmla="*/ 141345 w 1200992"/>
                <a:gd name="connsiteY119" fmla="*/ 626598 h 1260785"/>
                <a:gd name="connsiteX120" fmla="*/ 144790 w 1200992"/>
                <a:gd name="connsiteY120" fmla="*/ 624918 h 1260785"/>
                <a:gd name="connsiteX121" fmla="*/ 148137 w 1200992"/>
                <a:gd name="connsiteY121" fmla="*/ 623337 h 1260785"/>
                <a:gd name="connsiteX122" fmla="*/ 156012 w 1200992"/>
                <a:gd name="connsiteY122" fmla="*/ 620075 h 1260785"/>
                <a:gd name="connsiteX123" fmla="*/ 175896 w 1200992"/>
                <a:gd name="connsiteY123" fmla="*/ 596752 h 1260785"/>
                <a:gd name="connsiteX124" fmla="*/ 168316 w 1200992"/>
                <a:gd name="connsiteY124" fmla="*/ 560679 h 1260785"/>
                <a:gd name="connsiteX125" fmla="*/ 163394 w 1200992"/>
                <a:gd name="connsiteY125" fmla="*/ 552180 h 1260785"/>
                <a:gd name="connsiteX126" fmla="*/ 159063 w 1200992"/>
                <a:gd name="connsiteY126" fmla="*/ 544472 h 1260785"/>
                <a:gd name="connsiteX127" fmla="*/ 159063 w 1200992"/>
                <a:gd name="connsiteY127" fmla="*/ 519171 h 1260785"/>
                <a:gd name="connsiteX128" fmla="*/ 163493 w 1200992"/>
                <a:gd name="connsiteY128" fmla="*/ 511858 h 1260785"/>
                <a:gd name="connsiteX129" fmla="*/ 163394 w 1200992"/>
                <a:gd name="connsiteY129" fmla="*/ 500592 h 1260785"/>
                <a:gd name="connsiteX130" fmla="*/ 162902 w 1200992"/>
                <a:gd name="connsiteY130" fmla="*/ 494959 h 1260785"/>
                <a:gd name="connsiteX131" fmla="*/ 171466 w 1200992"/>
                <a:gd name="connsiteY131" fmla="*/ 469164 h 1260785"/>
                <a:gd name="connsiteX132" fmla="*/ 178948 w 1200992"/>
                <a:gd name="connsiteY132" fmla="*/ 460171 h 1260785"/>
                <a:gd name="connsiteX133" fmla="*/ 187905 w 1200992"/>
                <a:gd name="connsiteY133" fmla="*/ 448904 h 1260785"/>
                <a:gd name="connsiteX134" fmla="*/ 209266 w 1200992"/>
                <a:gd name="connsiteY134" fmla="*/ 400479 h 1260785"/>
                <a:gd name="connsiteX135" fmla="*/ 210447 w 1200992"/>
                <a:gd name="connsiteY135" fmla="*/ 392671 h 1260785"/>
                <a:gd name="connsiteX136" fmla="*/ 216058 w 1200992"/>
                <a:gd name="connsiteY136" fmla="*/ 376364 h 1260785"/>
                <a:gd name="connsiteX137" fmla="*/ 221177 w 1200992"/>
                <a:gd name="connsiteY137" fmla="*/ 373202 h 1260785"/>
                <a:gd name="connsiteX138" fmla="*/ 232497 w 1200992"/>
                <a:gd name="connsiteY138" fmla="*/ 362924 h 1260785"/>
                <a:gd name="connsiteX139" fmla="*/ 248444 w 1200992"/>
                <a:gd name="connsiteY139" fmla="*/ 308272 h 1260785"/>
                <a:gd name="connsiteX140" fmla="*/ 246475 w 1200992"/>
                <a:gd name="connsiteY140" fmla="*/ 302046 h 1260785"/>
                <a:gd name="connsiteX141" fmla="*/ 244408 w 1200992"/>
                <a:gd name="connsiteY141" fmla="*/ 293645 h 1260785"/>
                <a:gd name="connsiteX142" fmla="*/ 244802 w 1200992"/>
                <a:gd name="connsiteY142" fmla="*/ 288506 h 1260785"/>
                <a:gd name="connsiteX143" fmla="*/ 244605 w 1200992"/>
                <a:gd name="connsiteY143" fmla="*/ 275164 h 1260785"/>
                <a:gd name="connsiteX144" fmla="*/ 234072 w 1200992"/>
                <a:gd name="connsiteY144" fmla="*/ 264688 h 1260785"/>
                <a:gd name="connsiteX145" fmla="*/ 230922 w 1200992"/>
                <a:gd name="connsiteY145" fmla="*/ 263107 h 1260785"/>
                <a:gd name="connsiteX146" fmla="*/ 229347 w 1200992"/>
                <a:gd name="connsiteY146" fmla="*/ 261229 h 1260785"/>
                <a:gd name="connsiteX147" fmla="*/ 226591 w 1200992"/>
                <a:gd name="connsiteY147" fmla="*/ 255300 h 1260785"/>
                <a:gd name="connsiteX148" fmla="*/ 221275 w 1200992"/>
                <a:gd name="connsiteY148" fmla="*/ 204107 h 1260785"/>
                <a:gd name="connsiteX149" fmla="*/ 204344 w 1200992"/>
                <a:gd name="connsiteY149" fmla="*/ 156669 h 1260785"/>
                <a:gd name="connsiteX150" fmla="*/ 209660 w 1200992"/>
                <a:gd name="connsiteY150" fmla="*/ 152617 h 1260785"/>
                <a:gd name="connsiteX151" fmla="*/ 224228 w 1200992"/>
                <a:gd name="connsiteY151" fmla="*/ 66439 h 1260785"/>
                <a:gd name="connsiteX152" fmla="*/ 262816 w 1200992"/>
                <a:gd name="connsiteY152" fmla="*/ 22262 h 1260785"/>
                <a:gd name="connsiteX153" fmla="*/ 259567 w 1200992"/>
                <a:gd name="connsiteY153" fmla="*/ 19594 h 1260785"/>
                <a:gd name="connsiteX154" fmla="*/ 295103 w 1200992"/>
                <a:gd name="connsiteY154" fmla="*/ 22262 h 1260785"/>
                <a:gd name="connsiteX155" fmla="*/ 327390 w 1200992"/>
                <a:gd name="connsiteY155" fmla="*/ 43807 h 1260785"/>
                <a:gd name="connsiteX156" fmla="*/ 348259 w 1200992"/>
                <a:gd name="connsiteY156" fmla="*/ 64857 h 1260785"/>
                <a:gd name="connsiteX157" fmla="*/ 376313 w 1200992"/>
                <a:gd name="connsiteY157" fmla="*/ 65055 h 1260785"/>
                <a:gd name="connsiteX158" fmla="*/ 418740 w 1200992"/>
                <a:gd name="connsiteY158" fmla="*/ 43906 h 1260785"/>
                <a:gd name="connsiteX159" fmla="*/ 453291 w 1200992"/>
                <a:gd name="connsiteY159" fmla="*/ 47464 h 1260785"/>
                <a:gd name="connsiteX160" fmla="*/ 497883 w 1200992"/>
                <a:gd name="connsiteY160" fmla="*/ 71578 h 1260785"/>
                <a:gd name="connsiteX161" fmla="*/ 550743 w 1200992"/>
                <a:gd name="connsiteY161" fmla="*/ 71874 h 1260785"/>
                <a:gd name="connsiteX162" fmla="*/ 595040 w 1200992"/>
                <a:gd name="connsiteY162" fmla="*/ 77507 h 1260785"/>
                <a:gd name="connsiteX163" fmla="*/ 582539 w 1200992"/>
                <a:gd name="connsiteY163" fmla="*/ 46871 h 1260785"/>
                <a:gd name="connsiteX164" fmla="*/ 588149 w 1200992"/>
                <a:gd name="connsiteY164" fmla="*/ 5560 h 1260785"/>
                <a:gd name="connsiteX165" fmla="*/ 596207 w 1200992"/>
                <a:gd name="connsiteY165" fmla="*/ 52 h 126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200992" h="1260785">
                  <a:moveTo>
                    <a:pt x="596207" y="52"/>
                  </a:moveTo>
                  <a:cubicBezTo>
                    <a:pt x="606945" y="-851"/>
                    <a:pt x="623759" y="10156"/>
                    <a:pt x="629001" y="15937"/>
                  </a:cubicBezTo>
                  <a:cubicBezTo>
                    <a:pt x="644849" y="33628"/>
                    <a:pt x="638746" y="36593"/>
                    <a:pt x="640616" y="54876"/>
                  </a:cubicBezTo>
                  <a:cubicBezTo>
                    <a:pt x="642388" y="71973"/>
                    <a:pt x="703025" y="80571"/>
                    <a:pt x="712672" y="83042"/>
                  </a:cubicBezTo>
                  <a:cubicBezTo>
                    <a:pt x="753326" y="93616"/>
                    <a:pt x="823315" y="9217"/>
                    <a:pt x="849007" y="65549"/>
                  </a:cubicBezTo>
                  <a:cubicBezTo>
                    <a:pt x="856587" y="82152"/>
                    <a:pt x="798017" y="130084"/>
                    <a:pt x="829123" y="147083"/>
                  </a:cubicBezTo>
                  <a:cubicBezTo>
                    <a:pt x="838179" y="152024"/>
                    <a:pt x="866332" y="161116"/>
                    <a:pt x="870073" y="166058"/>
                  </a:cubicBezTo>
                  <a:cubicBezTo>
                    <a:pt x="874108" y="171493"/>
                    <a:pt x="854126" y="210827"/>
                    <a:pt x="852649" y="217943"/>
                  </a:cubicBezTo>
                  <a:cubicBezTo>
                    <a:pt x="849499" y="233656"/>
                    <a:pt x="852945" y="246010"/>
                    <a:pt x="854421" y="261229"/>
                  </a:cubicBezTo>
                  <a:cubicBezTo>
                    <a:pt x="857473" y="293052"/>
                    <a:pt x="834340" y="317562"/>
                    <a:pt x="836801" y="349977"/>
                  </a:cubicBezTo>
                  <a:cubicBezTo>
                    <a:pt x="837293" y="356203"/>
                    <a:pt x="850779" y="366086"/>
                    <a:pt x="849302" y="369446"/>
                  </a:cubicBezTo>
                  <a:cubicBezTo>
                    <a:pt x="846152" y="376562"/>
                    <a:pt x="843691" y="379428"/>
                    <a:pt x="843691" y="388323"/>
                  </a:cubicBezTo>
                  <a:cubicBezTo>
                    <a:pt x="843691" y="409768"/>
                    <a:pt x="843199" y="414315"/>
                    <a:pt x="862788" y="424790"/>
                  </a:cubicBezTo>
                  <a:cubicBezTo>
                    <a:pt x="870368" y="428842"/>
                    <a:pt x="881983" y="440998"/>
                    <a:pt x="889268" y="442382"/>
                  </a:cubicBezTo>
                  <a:cubicBezTo>
                    <a:pt x="903738" y="444951"/>
                    <a:pt x="920177" y="440405"/>
                    <a:pt x="935139" y="442184"/>
                  </a:cubicBezTo>
                  <a:cubicBezTo>
                    <a:pt x="935139" y="440010"/>
                    <a:pt x="931497" y="416291"/>
                    <a:pt x="930808" y="417477"/>
                  </a:cubicBezTo>
                  <a:cubicBezTo>
                    <a:pt x="946460" y="395142"/>
                    <a:pt x="995973" y="419849"/>
                    <a:pt x="1019106" y="420541"/>
                  </a:cubicBezTo>
                  <a:cubicBezTo>
                    <a:pt x="1042632" y="421430"/>
                    <a:pt x="1052771" y="437836"/>
                    <a:pt x="1072951" y="446730"/>
                  </a:cubicBezTo>
                  <a:cubicBezTo>
                    <a:pt x="1083484" y="451375"/>
                    <a:pt x="1093032" y="453846"/>
                    <a:pt x="1103073" y="459479"/>
                  </a:cubicBezTo>
                  <a:cubicBezTo>
                    <a:pt x="1129454" y="474402"/>
                    <a:pt x="1144613" y="488238"/>
                    <a:pt x="1165088" y="510573"/>
                  </a:cubicBezTo>
                  <a:cubicBezTo>
                    <a:pt x="1176801" y="523520"/>
                    <a:pt x="1213420" y="533996"/>
                    <a:pt x="1196686" y="556627"/>
                  </a:cubicBezTo>
                  <a:cubicBezTo>
                    <a:pt x="1183397" y="573527"/>
                    <a:pt x="1179558" y="590031"/>
                    <a:pt x="1164596" y="604164"/>
                  </a:cubicBezTo>
                  <a:cubicBezTo>
                    <a:pt x="1161249" y="607326"/>
                    <a:pt x="1148944" y="617506"/>
                    <a:pt x="1151110" y="623633"/>
                  </a:cubicBezTo>
                  <a:cubicBezTo>
                    <a:pt x="1152389" y="627092"/>
                    <a:pt x="1159871" y="633318"/>
                    <a:pt x="1157311" y="637568"/>
                  </a:cubicBezTo>
                  <a:cubicBezTo>
                    <a:pt x="1148255" y="653183"/>
                    <a:pt x="1114097" y="628772"/>
                    <a:pt x="1130044" y="657136"/>
                  </a:cubicBezTo>
                  <a:cubicBezTo>
                    <a:pt x="1140479" y="675716"/>
                    <a:pt x="1131915" y="678186"/>
                    <a:pt x="1113802" y="682535"/>
                  </a:cubicBezTo>
                  <a:cubicBezTo>
                    <a:pt x="1091752" y="687773"/>
                    <a:pt x="1077085" y="722165"/>
                    <a:pt x="1090079" y="744401"/>
                  </a:cubicBezTo>
                  <a:cubicBezTo>
                    <a:pt x="1111144" y="779881"/>
                    <a:pt x="1039384" y="757743"/>
                    <a:pt x="1043912" y="770294"/>
                  </a:cubicBezTo>
                  <a:cubicBezTo>
                    <a:pt x="1045684" y="774939"/>
                    <a:pt x="1086240" y="797176"/>
                    <a:pt x="1086338" y="794705"/>
                  </a:cubicBezTo>
                  <a:cubicBezTo>
                    <a:pt x="1085945" y="801326"/>
                    <a:pt x="1058481" y="812395"/>
                    <a:pt x="1051492" y="810518"/>
                  </a:cubicBezTo>
                  <a:cubicBezTo>
                    <a:pt x="1041943" y="807948"/>
                    <a:pt x="1038104" y="802216"/>
                    <a:pt x="1034068" y="793519"/>
                  </a:cubicBezTo>
                  <a:cubicBezTo>
                    <a:pt x="1020878" y="765748"/>
                    <a:pt x="978845" y="812988"/>
                    <a:pt x="996859" y="821092"/>
                  </a:cubicBezTo>
                  <a:cubicBezTo>
                    <a:pt x="1035053" y="838288"/>
                    <a:pt x="973825" y="858548"/>
                    <a:pt x="972053" y="867640"/>
                  </a:cubicBezTo>
                  <a:cubicBezTo>
                    <a:pt x="969691" y="878907"/>
                    <a:pt x="972152" y="887505"/>
                    <a:pt x="961422" y="894126"/>
                  </a:cubicBezTo>
                  <a:cubicBezTo>
                    <a:pt x="956106" y="897388"/>
                    <a:pt x="938585" y="903219"/>
                    <a:pt x="936419" y="909741"/>
                  </a:cubicBezTo>
                  <a:cubicBezTo>
                    <a:pt x="933958" y="917153"/>
                    <a:pt x="968214" y="920711"/>
                    <a:pt x="926182" y="928321"/>
                  </a:cubicBezTo>
                  <a:cubicBezTo>
                    <a:pt x="907380" y="931681"/>
                    <a:pt x="900588" y="926839"/>
                    <a:pt x="904919" y="951249"/>
                  </a:cubicBezTo>
                  <a:cubicBezTo>
                    <a:pt x="907872" y="967259"/>
                    <a:pt x="900686" y="978130"/>
                    <a:pt x="882180" y="965579"/>
                  </a:cubicBezTo>
                  <a:cubicBezTo>
                    <a:pt x="866430" y="955005"/>
                    <a:pt x="867612" y="969137"/>
                    <a:pt x="855701" y="974177"/>
                  </a:cubicBezTo>
                  <a:cubicBezTo>
                    <a:pt x="840443" y="980700"/>
                    <a:pt x="824595" y="965777"/>
                    <a:pt x="809042" y="971015"/>
                  </a:cubicBezTo>
                  <a:cubicBezTo>
                    <a:pt x="793981" y="976055"/>
                    <a:pt x="780593" y="978229"/>
                    <a:pt x="764450" y="979119"/>
                  </a:cubicBezTo>
                  <a:cubicBezTo>
                    <a:pt x="727930" y="980996"/>
                    <a:pt x="720153" y="1016871"/>
                    <a:pt x="706077" y="1043160"/>
                  </a:cubicBezTo>
                  <a:cubicBezTo>
                    <a:pt x="697808" y="1058873"/>
                    <a:pt x="690721" y="1075180"/>
                    <a:pt x="683928" y="1091585"/>
                  </a:cubicBezTo>
                  <a:cubicBezTo>
                    <a:pt x="681566" y="1097021"/>
                    <a:pt x="656268" y="1102852"/>
                    <a:pt x="650460" y="1106212"/>
                  </a:cubicBezTo>
                  <a:cubicBezTo>
                    <a:pt x="630182" y="1117874"/>
                    <a:pt x="632151" y="1131314"/>
                    <a:pt x="646030" y="1143866"/>
                  </a:cubicBezTo>
                  <a:cubicBezTo>
                    <a:pt x="660796" y="1157010"/>
                    <a:pt x="641798" y="1174799"/>
                    <a:pt x="633824" y="1185077"/>
                  </a:cubicBezTo>
                  <a:cubicBezTo>
                    <a:pt x="615318" y="1208598"/>
                    <a:pt x="594449" y="1255344"/>
                    <a:pt x="559898" y="1260285"/>
                  </a:cubicBezTo>
                  <a:cubicBezTo>
                    <a:pt x="536667" y="1263646"/>
                    <a:pt x="504084" y="1248722"/>
                    <a:pt x="487547" y="1255344"/>
                  </a:cubicBezTo>
                  <a:cubicBezTo>
                    <a:pt x="486956" y="1254652"/>
                    <a:pt x="486563" y="1254059"/>
                    <a:pt x="485972" y="1253466"/>
                  </a:cubicBezTo>
                  <a:cubicBezTo>
                    <a:pt x="483610" y="1250600"/>
                    <a:pt x="481149" y="1247537"/>
                    <a:pt x="477900" y="1245066"/>
                  </a:cubicBezTo>
                  <a:cubicBezTo>
                    <a:pt x="470124" y="1238642"/>
                    <a:pt x="460772" y="1233108"/>
                    <a:pt x="448861" y="1227474"/>
                  </a:cubicBezTo>
                  <a:cubicBezTo>
                    <a:pt x="441971" y="1224114"/>
                    <a:pt x="435671" y="1220260"/>
                    <a:pt x="429174" y="1216208"/>
                  </a:cubicBezTo>
                  <a:cubicBezTo>
                    <a:pt x="424055" y="1213144"/>
                    <a:pt x="419133" y="1209883"/>
                    <a:pt x="413719" y="1207017"/>
                  </a:cubicBezTo>
                  <a:cubicBezTo>
                    <a:pt x="409290" y="1204546"/>
                    <a:pt x="404269" y="1203064"/>
                    <a:pt x="399544" y="1201680"/>
                  </a:cubicBezTo>
                  <a:cubicBezTo>
                    <a:pt x="394918" y="1200198"/>
                    <a:pt x="390488" y="1198913"/>
                    <a:pt x="386846" y="1196838"/>
                  </a:cubicBezTo>
                  <a:cubicBezTo>
                    <a:pt x="383007" y="1194565"/>
                    <a:pt x="379365" y="1191600"/>
                    <a:pt x="375526" y="1188536"/>
                  </a:cubicBezTo>
                  <a:cubicBezTo>
                    <a:pt x="370801" y="1184682"/>
                    <a:pt x="365781" y="1180729"/>
                    <a:pt x="359776" y="1177566"/>
                  </a:cubicBezTo>
                  <a:cubicBezTo>
                    <a:pt x="357217" y="1176380"/>
                    <a:pt x="354657" y="1175194"/>
                    <a:pt x="351704" y="1174008"/>
                  </a:cubicBezTo>
                  <a:cubicBezTo>
                    <a:pt x="345306" y="1171439"/>
                    <a:pt x="338120" y="1168375"/>
                    <a:pt x="336446" y="1164125"/>
                  </a:cubicBezTo>
                  <a:cubicBezTo>
                    <a:pt x="335167" y="1160864"/>
                    <a:pt x="335757" y="1147127"/>
                    <a:pt x="337037" y="1141098"/>
                  </a:cubicBezTo>
                  <a:cubicBezTo>
                    <a:pt x="337332" y="1140011"/>
                    <a:pt x="338120" y="1138331"/>
                    <a:pt x="338809" y="1136453"/>
                  </a:cubicBezTo>
                  <a:cubicBezTo>
                    <a:pt x="342550" y="1126669"/>
                    <a:pt x="348357" y="1112043"/>
                    <a:pt x="338514" y="1104631"/>
                  </a:cubicBezTo>
                  <a:cubicBezTo>
                    <a:pt x="329261" y="1097614"/>
                    <a:pt x="319220" y="1104334"/>
                    <a:pt x="312625" y="1108782"/>
                  </a:cubicBezTo>
                  <a:cubicBezTo>
                    <a:pt x="310656" y="1110165"/>
                    <a:pt x="307604" y="1112142"/>
                    <a:pt x="306423" y="1112438"/>
                  </a:cubicBezTo>
                  <a:cubicBezTo>
                    <a:pt x="304553" y="1112735"/>
                    <a:pt x="303667" y="1112636"/>
                    <a:pt x="303569" y="1112735"/>
                  </a:cubicBezTo>
                  <a:cubicBezTo>
                    <a:pt x="302092" y="1109671"/>
                    <a:pt x="305439" y="1096922"/>
                    <a:pt x="311542" y="1086347"/>
                  </a:cubicBezTo>
                  <a:cubicBezTo>
                    <a:pt x="314987" y="1080220"/>
                    <a:pt x="331721" y="1048892"/>
                    <a:pt x="314987" y="1031102"/>
                  </a:cubicBezTo>
                  <a:lnTo>
                    <a:pt x="310656" y="1026458"/>
                  </a:lnTo>
                  <a:lnTo>
                    <a:pt x="305439" y="1030213"/>
                  </a:lnTo>
                  <a:cubicBezTo>
                    <a:pt x="302092" y="1032684"/>
                    <a:pt x="298745" y="1033178"/>
                    <a:pt x="294512" y="1033771"/>
                  </a:cubicBezTo>
                  <a:cubicBezTo>
                    <a:pt x="288409" y="1034660"/>
                    <a:pt x="281027" y="1035649"/>
                    <a:pt x="273644" y="1043160"/>
                  </a:cubicBezTo>
                  <a:cubicBezTo>
                    <a:pt x="266950" y="1050176"/>
                    <a:pt x="264588" y="1056995"/>
                    <a:pt x="262422" y="1063617"/>
                  </a:cubicBezTo>
                  <a:cubicBezTo>
                    <a:pt x="261241" y="1067274"/>
                    <a:pt x="260059" y="1070634"/>
                    <a:pt x="258189" y="1074290"/>
                  </a:cubicBezTo>
                  <a:cubicBezTo>
                    <a:pt x="253464" y="1083383"/>
                    <a:pt x="241553" y="1085755"/>
                    <a:pt x="228855" y="1088324"/>
                  </a:cubicBezTo>
                  <a:cubicBezTo>
                    <a:pt x="222161" y="1089708"/>
                    <a:pt x="215172" y="1091091"/>
                    <a:pt x="209168" y="1093562"/>
                  </a:cubicBezTo>
                  <a:cubicBezTo>
                    <a:pt x="195485" y="1099195"/>
                    <a:pt x="168415" y="1100678"/>
                    <a:pt x="153452" y="1096626"/>
                  </a:cubicBezTo>
                  <a:cubicBezTo>
                    <a:pt x="149613" y="1095637"/>
                    <a:pt x="145676" y="1093167"/>
                    <a:pt x="141443" y="1090498"/>
                  </a:cubicBezTo>
                  <a:cubicBezTo>
                    <a:pt x="131599" y="1084470"/>
                    <a:pt x="118212" y="1076168"/>
                    <a:pt x="103939" y="1089510"/>
                  </a:cubicBezTo>
                  <a:lnTo>
                    <a:pt x="102889" y="1091128"/>
                  </a:lnTo>
                  <a:lnTo>
                    <a:pt x="40504" y="1066280"/>
                  </a:lnTo>
                  <a:lnTo>
                    <a:pt x="38463" y="1061915"/>
                  </a:lnTo>
                  <a:cubicBezTo>
                    <a:pt x="36082" y="1055565"/>
                    <a:pt x="37669" y="1051200"/>
                    <a:pt x="36081" y="1045247"/>
                  </a:cubicBezTo>
                  <a:cubicBezTo>
                    <a:pt x="34494" y="1039294"/>
                    <a:pt x="31716" y="1031753"/>
                    <a:pt x="28938" y="1026197"/>
                  </a:cubicBezTo>
                  <a:cubicBezTo>
                    <a:pt x="26160" y="1020641"/>
                    <a:pt x="27351" y="1016672"/>
                    <a:pt x="19413" y="1011909"/>
                  </a:cubicBezTo>
                  <a:cubicBezTo>
                    <a:pt x="15445" y="1009528"/>
                    <a:pt x="8995" y="1006452"/>
                    <a:pt x="2000" y="1003724"/>
                  </a:cubicBezTo>
                  <a:lnTo>
                    <a:pt x="0" y="1003134"/>
                  </a:lnTo>
                  <a:lnTo>
                    <a:pt x="10264" y="992201"/>
                  </a:lnTo>
                  <a:cubicBezTo>
                    <a:pt x="12368" y="987223"/>
                    <a:pt x="12590" y="981639"/>
                    <a:pt x="12294" y="974375"/>
                  </a:cubicBezTo>
                  <a:cubicBezTo>
                    <a:pt x="12294" y="972497"/>
                    <a:pt x="11999" y="967358"/>
                    <a:pt x="12196" y="966666"/>
                  </a:cubicBezTo>
                  <a:cubicBezTo>
                    <a:pt x="12491" y="966370"/>
                    <a:pt x="13967" y="965480"/>
                    <a:pt x="14952" y="964887"/>
                  </a:cubicBezTo>
                  <a:cubicBezTo>
                    <a:pt x="16428" y="963998"/>
                    <a:pt x="18003" y="963109"/>
                    <a:pt x="19874" y="961824"/>
                  </a:cubicBezTo>
                  <a:cubicBezTo>
                    <a:pt x="21941" y="960539"/>
                    <a:pt x="25583" y="959254"/>
                    <a:pt x="29127" y="957969"/>
                  </a:cubicBezTo>
                  <a:cubicBezTo>
                    <a:pt x="36706" y="955202"/>
                    <a:pt x="44581" y="952237"/>
                    <a:pt x="48322" y="946407"/>
                  </a:cubicBezTo>
                  <a:cubicBezTo>
                    <a:pt x="52555" y="940180"/>
                    <a:pt x="51570" y="930001"/>
                    <a:pt x="50783" y="921008"/>
                  </a:cubicBezTo>
                  <a:cubicBezTo>
                    <a:pt x="50684" y="918833"/>
                    <a:pt x="50389" y="916659"/>
                    <a:pt x="50389" y="915078"/>
                  </a:cubicBezTo>
                  <a:cubicBezTo>
                    <a:pt x="50389" y="913299"/>
                    <a:pt x="50192" y="911718"/>
                    <a:pt x="50094" y="910137"/>
                  </a:cubicBezTo>
                  <a:cubicBezTo>
                    <a:pt x="49897" y="908555"/>
                    <a:pt x="49798" y="906381"/>
                    <a:pt x="50094" y="905492"/>
                  </a:cubicBezTo>
                  <a:cubicBezTo>
                    <a:pt x="50487" y="905492"/>
                    <a:pt x="51866" y="905887"/>
                    <a:pt x="52555" y="906085"/>
                  </a:cubicBezTo>
                  <a:cubicBezTo>
                    <a:pt x="55902" y="906776"/>
                    <a:pt x="61316" y="908259"/>
                    <a:pt x="66237" y="904602"/>
                  </a:cubicBezTo>
                  <a:cubicBezTo>
                    <a:pt x="74014" y="898672"/>
                    <a:pt x="73030" y="886615"/>
                    <a:pt x="72340" y="876930"/>
                  </a:cubicBezTo>
                  <a:cubicBezTo>
                    <a:pt x="72144" y="874954"/>
                    <a:pt x="72045" y="873274"/>
                    <a:pt x="72045" y="871791"/>
                  </a:cubicBezTo>
                  <a:lnTo>
                    <a:pt x="72045" y="870012"/>
                  </a:lnTo>
                  <a:cubicBezTo>
                    <a:pt x="71750" y="860426"/>
                    <a:pt x="71750" y="860031"/>
                    <a:pt x="77558" y="858252"/>
                  </a:cubicBezTo>
                  <a:cubicBezTo>
                    <a:pt x="79428" y="857757"/>
                    <a:pt x="81495" y="857560"/>
                    <a:pt x="83464" y="857263"/>
                  </a:cubicBezTo>
                  <a:cubicBezTo>
                    <a:pt x="90453" y="856374"/>
                    <a:pt x="102068" y="855089"/>
                    <a:pt x="104726" y="840858"/>
                  </a:cubicBezTo>
                  <a:cubicBezTo>
                    <a:pt x="106596" y="829987"/>
                    <a:pt x="96261" y="812296"/>
                    <a:pt x="92028" y="807355"/>
                  </a:cubicBezTo>
                  <a:cubicBezTo>
                    <a:pt x="87598" y="802216"/>
                    <a:pt x="81889" y="799943"/>
                    <a:pt x="77361" y="798164"/>
                  </a:cubicBezTo>
                  <a:cubicBezTo>
                    <a:pt x="74605" y="796978"/>
                    <a:pt x="72144" y="795990"/>
                    <a:pt x="70569" y="794705"/>
                  </a:cubicBezTo>
                  <a:cubicBezTo>
                    <a:pt x="66926" y="791740"/>
                    <a:pt x="63284" y="783340"/>
                    <a:pt x="62103" y="777212"/>
                  </a:cubicBezTo>
                  <a:cubicBezTo>
                    <a:pt x="60823" y="771184"/>
                    <a:pt x="61020" y="764760"/>
                    <a:pt x="61020" y="757941"/>
                  </a:cubicBezTo>
                  <a:lnTo>
                    <a:pt x="61020" y="750232"/>
                  </a:lnTo>
                  <a:cubicBezTo>
                    <a:pt x="61020" y="740646"/>
                    <a:pt x="60823" y="734815"/>
                    <a:pt x="64170" y="727897"/>
                  </a:cubicBezTo>
                  <a:cubicBezTo>
                    <a:pt x="68108" y="719299"/>
                    <a:pt x="68403" y="719200"/>
                    <a:pt x="75097" y="717421"/>
                  </a:cubicBezTo>
                  <a:cubicBezTo>
                    <a:pt x="76770" y="717026"/>
                    <a:pt x="79034" y="716433"/>
                    <a:pt x="81594" y="715543"/>
                  </a:cubicBezTo>
                  <a:cubicBezTo>
                    <a:pt x="87106" y="713764"/>
                    <a:pt x="96556" y="708230"/>
                    <a:pt x="100887" y="705068"/>
                  </a:cubicBezTo>
                  <a:cubicBezTo>
                    <a:pt x="106596" y="701016"/>
                    <a:pt x="110042" y="695877"/>
                    <a:pt x="113585" y="690935"/>
                  </a:cubicBezTo>
                  <a:cubicBezTo>
                    <a:pt x="114767" y="689255"/>
                    <a:pt x="116046" y="687476"/>
                    <a:pt x="117326" y="685796"/>
                  </a:cubicBezTo>
                  <a:lnTo>
                    <a:pt x="120673" y="681546"/>
                  </a:lnTo>
                  <a:cubicBezTo>
                    <a:pt x="131403" y="667908"/>
                    <a:pt x="142427" y="653677"/>
                    <a:pt x="141837" y="634010"/>
                  </a:cubicBezTo>
                  <a:cubicBezTo>
                    <a:pt x="141837" y="630156"/>
                    <a:pt x="141345" y="626796"/>
                    <a:pt x="141345" y="626598"/>
                  </a:cubicBezTo>
                  <a:cubicBezTo>
                    <a:pt x="141738" y="626203"/>
                    <a:pt x="143313" y="625511"/>
                    <a:pt x="144790" y="624918"/>
                  </a:cubicBezTo>
                  <a:lnTo>
                    <a:pt x="148137" y="623337"/>
                  </a:lnTo>
                  <a:cubicBezTo>
                    <a:pt x="150893" y="621953"/>
                    <a:pt x="153452" y="620965"/>
                    <a:pt x="156012" y="620075"/>
                  </a:cubicBezTo>
                  <a:cubicBezTo>
                    <a:pt x="165068" y="616814"/>
                    <a:pt x="175601" y="612960"/>
                    <a:pt x="175896" y="596752"/>
                  </a:cubicBezTo>
                  <a:cubicBezTo>
                    <a:pt x="175994" y="585584"/>
                    <a:pt x="173140" y="571550"/>
                    <a:pt x="168316" y="560679"/>
                  </a:cubicBezTo>
                  <a:cubicBezTo>
                    <a:pt x="167135" y="557912"/>
                    <a:pt x="165265" y="555046"/>
                    <a:pt x="163394" y="552180"/>
                  </a:cubicBezTo>
                  <a:cubicBezTo>
                    <a:pt x="161623" y="549512"/>
                    <a:pt x="159555" y="546448"/>
                    <a:pt x="159063" y="544472"/>
                  </a:cubicBezTo>
                  <a:cubicBezTo>
                    <a:pt x="156996" y="537751"/>
                    <a:pt x="156996" y="527868"/>
                    <a:pt x="159063" y="519171"/>
                  </a:cubicBezTo>
                  <a:cubicBezTo>
                    <a:pt x="160638" y="517393"/>
                    <a:pt x="162804" y="515119"/>
                    <a:pt x="163493" y="511858"/>
                  </a:cubicBezTo>
                  <a:cubicBezTo>
                    <a:pt x="164379" y="507806"/>
                    <a:pt x="163788" y="503952"/>
                    <a:pt x="163394" y="500592"/>
                  </a:cubicBezTo>
                  <a:cubicBezTo>
                    <a:pt x="162902" y="498418"/>
                    <a:pt x="162607" y="496342"/>
                    <a:pt x="162902" y="494959"/>
                  </a:cubicBezTo>
                  <a:cubicBezTo>
                    <a:pt x="164576" y="486459"/>
                    <a:pt x="167726" y="474699"/>
                    <a:pt x="171466" y="469164"/>
                  </a:cubicBezTo>
                  <a:cubicBezTo>
                    <a:pt x="173730" y="466002"/>
                    <a:pt x="176290" y="463136"/>
                    <a:pt x="178948" y="460171"/>
                  </a:cubicBezTo>
                  <a:cubicBezTo>
                    <a:pt x="181999" y="456712"/>
                    <a:pt x="185149" y="453055"/>
                    <a:pt x="187905" y="448904"/>
                  </a:cubicBezTo>
                  <a:cubicBezTo>
                    <a:pt x="198241" y="433290"/>
                    <a:pt x="205624" y="419256"/>
                    <a:pt x="209266" y="400479"/>
                  </a:cubicBezTo>
                  <a:cubicBezTo>
                    <a:pt x="209857" y="398008"/>
                    <a:pt x="210152" y="395241"/>
                    <a:pt x="210447" y="392671"/>
                  </a:cubicBezTo>
                  <a:cubicBezTo>
                    <a:pt x="211333" y="384666"/>
                    <a:pt x="212219" y="379428"/>
                    <a:pt x="216058" y="376364"/>
                  </a:cubicBezTo>
                  <a:cubicBezTo>
                    <a:pt x="218125" y="374783"/>
                    <a:pt x="219700" y="373894"/>
                    <a:pt x="221177" y="373202"/>
                  </a:cubicBezTo>
                  <a:cubicBezTo>
                    <a:pt x="225114" y="371028"/>
                    <a:pt x="228264" y="368952"/>
                    <a:pt x="232497" y="362924"/>
                  </a:cubicBezTo>
                  <a:cubicBezTo>
                    <a:pt x="241849" y="348989"/>
                    <a:pt x="253661" y="328136"/>
                    <a:pt x="248444" y="308272"/>
                  </a:cubicBezTo>
                  <a:cubicBezTo>
                    <a:pt x="247853" y="305999"/>
                    <a:pt x="247164" y="303923"/>
                    <a:pt x="246475" y="302046"/>
                  </a:cubicBezTo>
                  <a:cubicBezTo>
                    <a:pt x="245392" y="298982"/>
                    <a:pt x="244605" y="296808"/>
                    <a:pt x="244408" y="293645"/>
                  </a:cubicBezTo>
                  <a:cubicBezTo>
                    <a:pt x="244408" y="292163"/>
                    <a:pt x="244605" y="290384"/>
                    <a:pt x="244802" y="288506"/>
                  </a:cubicBezTo>
                  <a:cubicBezTo>
                    <a:pt x="245392" y="284158"/>
                    <a:pt x="245983" y="279414"/>
                    <a:pt x="244605" y="275164"/>
                  </a:cubicBezTo>
                  <a:cubicBezTo>
                    <a:pt x="241947" y="267950"/>
                    <a:pt x="238010" y="265973"/>
                    <a:pt x="234072" y="264688"/>
                  </a:cubicBezTo>
                  <a:cubicBezTo>
                    <a:pt x="232792" y="264293"/>
                    <a:pt x="232103" y="264095"/>
                    <a:pt x="230922" y="263107"/>
                  </a:cubicBezTo>
                  <a:cubicBezTo>
                    <a:pt x="229741" y="262119"/>
                    <a:pt x="229446" y="261625"/>
                    <a:pt x="229347" y="261229"/>
                  </a:cubicBezTo>
                  <a:cubicBezTo>
                    <a:pt x="228855" y="259648"/>
                    <a:pt x="228166" y="257869"/>
                    <a:pt x="226591" y="255300"/>
                  </a:cubicBezTo>
                  <a:cubicBezTo>
                    <a:pt x="215271" y="237708"/>
                    <a:pt x="215763" y="224762"/>
                    <a:pt x="221275" y="204107"/>
                  </a:cubicBezTo>
                  <a:cubicBezTo>
                    <a:pt x="227083" y="182364"/>
                    <a:pt x="215468" y="168133"/>
                    <a:pt x="204344" y="156669"/>
                  </a:cubicBezTo>
                  <a:cubicBezTo>
                    <a:pt x="206116" y="155187"/>
                    <a:pt x="207986" y="153902"/>
                    <a:pt x="209660" y="152617"/>
                  </a:cubicBezTo>
                  <a:cubicBezTo>
                    <a:pt x="238994" y="129195"/>
                    <a:pt x="225803" y="97372"/>
                    <a:pt x="224228" y="66439"/>
                  </a:cubicBezTo>
                  <a:cubicBezTo>
                    <a:pt x="222457" y="32639"/>
                    <a:pt x="234072" y="34616"/>
                    <a:pt x="262816" y="22262"/>
                  </a:cubicBezTo>
                  <a:cubicBezTo>
                    <a:pt x="261536" y="21571"/>
                    <a:pt x="260355" y="20681"/>
                    <a:pt x="259567" y="19594"/>
                  </a:cubicBezTo>
                  <a:cubicBezTo>
                    <a:pt x="256909" y="14455"/>
                    <a:pt x="290772" y="19594"/>
                    <a:pt x="295103" y="22262"/>
                  </a:cubicBezTo>
                  <a:cubicBezTo>
                    <a:pt x="308294" y="30564"/>
                    <a:pt x="310754" y="39854"/>
                    <a:pt x="327390" y="43807"/>
                  </a:cubicBezTo>
                  <a:cubicBezTo>
                    <a:pt x="322665" y="56556"/>
                    <a:pt x="339006" y="60114"/>
                    <a:pt x="348259" y="64857"/>
                  </a:cubicBezTo>
                  <a:cubicBezTo>
                    <a:pt x="364107" y="73159"/>
                    <a:pt x="362926" y="73851"/>
                    <a:pt x="376313" y="65055"/>
                  </a:cubicBezTo>
                  <a:cubicBezTo>
                    <a:pt x="389110" y="56556"/>
                    <a:pt x="404860" y="50824"/>
                    <a:pt x="418740" y="43906"/>
                  </a:cubicBezTo>
                  <a:cubicBezTo>
                    <a:pt x="387929" y="26216"/>
                    <a:pt x="441183" y="34122"/>
                    <a:pt x="453291" y="47464"/>
                  </a:cubicBezTo>
                  <a:cubicBezTo>
                    <a:pt x="466088" y="61695"/>
                    <a:pt x="475439" y="77112"/>
                    <a:pt x="497883" y="71578"/>
                  </a:cubicBezTo>
                  <a:cubicBezTo>
                    <a:pt x="513239" y="75432"/>
                    <a:pt x="535584" y="70688"/>
                    <a:pt x="550743" y="71874"/>
                  </a:cubicBezTo>
                  <a:cubicBezTo>
                    <a:pt x="564820" y="72863"/>
                    <a:pt x="580964" y="78693"/>
                    <a:pt x="595040" y="77507"/>
                  </a:cubicBezTo>
                  <a:cubicBezTo>
                    <a:pt x="603112" y="76816"/>
                    <a:pt x="584015" y="49737"/>
                    <a:pt x="582539" y="46871"/>
                  </a:cubicBezTo>
                  <a:cubicBezTo>
                    <a:pt x="575254" y="33331"/>
                    <a:pt x="582342" y="19100"/>
                    <a:pt x="588149" y="5560"/>
                  </a:cubicBezTo>
                  <a:cubicBezTo>
                    <a:pt x="589724" y="1978"/>
                    <a:pt x="592628" y="353"/>
                    <a:pt x="596207" y="5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AA6C5B0-7B6D-46A8-9960-E7377DA275BF}"/>
                </a:ext>
              </a:extLst>
            </p:cNvPr>
            <p:cNvSpPr/>
            <p:nvPr/>
          </p:nvSpPr>
          <p:spPr>
            <a:xfrm>
              <a:off x="6302624" y="1324725"/>
              <a:ext cx="1015091" cy="1122789"/>
            </a:xfrm>
            <a:custGeom>
              <a:avLst/>
              <a:gdLst>
                <a:gd name="connsiteX0" fmla="*/ 912201 w 1015091"/>
                <a:gd name="connsiteY0" fmla="*/ 0 h 1122789"/>
                <a:gd name="connsiteX1" fmla="*/ 914201 w 1015091"/>
                <a:gd name="connsiteY1" fmla="*/ 590 h 1122789"/>
                <a:gd name="connsiteX2" fmla="*/ 931614 w 1015091"/>
                <a:gd name="connsiteY2" fmla="*/ 8775 h 1122789"/>
                <a:gd name="connsiteX3" fmla="*/ 941139 w 1015091"/>
                <a:gd name="connsiteY3" fmla="*/ 23063 h 1122789"/>
                <a:gd name="connsiteX4" fmla="*/ 948282 w 1015091"/>
                <a:gd name="connsiteY4" fmla="*/ 42113 h 1122789"/>
                <a:gd name="connsiteX5" fmla="*/ 950664 w 1015091"/>
                <a:gd name="connsiteY5" fmla="*/ 58781 h 1122789"/>
                <a:gd name="connsiteX6" fmla="*/ 952705 w 1015091"/>
                <a:gd name="connsiteY6" fmla="*/ 63146 h 1122789"/>
                <a:gd name="connsiteX7" fmla="*/ 952706 w 1015091"/>
                <a:gd name="connsiteY7" fmla="*/ 63146 h 1122789"/>
                <a:gd name="connsiteX8" fmla="*/ 1015091 w 1015091"/>
                <a:gd name="connsiteY8" fmla="*/ 87994 h 1122789"/>
                <a:gd name="connsiteX9" fmla="*/ 1014503 w 1015091"/>
                <a:gd name="connsiteY9" fmla="*/ 88900 h 1122789"/>
                <a:gd name="connsiteX10" fmla="*/ 1004513 w 1015091"/>
                <a:gd name="connsiteY10" fmla="*/ 104289 h 1122789"/>
                <a:gd name="connsiteX11" fmla="*/ 1001966 w 1015091"/>
                <a:gd name="connsiteY11" fmla="*/ 122646 h 1122789"/>
                <a:gd name="connsiteX12" fmla="*/ 1001769 w 1015091"/>
                <a:gd name="connsiteY12" fmla="*/ 173641 h 1122789"/>
                <a:gd name="connsiteX13" fmla="*/ 1001966 w 1015091"/>
                <a:gd name="connsiteY13" fmla="*/ 198645 h 1122789"/>
                <a:gd name="connsiteX14" fmla="*/ 1002360 w 1015091"/>
                <a:gd name="connsiteY14" fmla="*/ 207342 h 1122789"/>
                <a:gd name="connsiteX15" fmla="*/ 1001769 w 1015091"/>
                <a:gd name="connsiteY15" fmla="*/ 226416 h 1122789"/>
                <a:gd name="connsiteX16" fmla="*/ 978439 w 1015091"/>
                <a:gd name="connsiteY16" fmla="*/ 240351 h 1122789"/>
                <a:gd name="connsiteX17" fmla="*/ 970171 w 1015091"/>
                <a:gd name="connsiteY17" fmla="*/ 241042 h 1122789"/>
                <a:gd name="connsiteX18" fmla="*/ 948908 w 1015091"/>
                <a:gd name="connsiteY18" fmla="*/ 247466 h 1122789"/>
                <a:gd name="connsiteX19" fmla="*/ 936604 w 1015091"/>
                <a:gd name="connsiteY19" fmla="*/ 263674 h 1122789"/>
                <a:gd name="connsiteX20" fmla="*/ 940935 w 1015091"/>
                <a:gd name="connsiteY20" fmla="*/ 278795 h 1122789"/>
                <a:gd name="connsiteX21" fmla="*/ 964166 w 1015091"/>
                <a:gd name="connsiteY21" fmla="*/ 293817 h 1122789"/>
                <a:gd name="connsiteX22" fmla="*/ 967907 w 1015091"/>
                <a:gd name="connsiteY22" fmla="*/ 295694 h 1122789"/>
                <a:gd name="connsiteX23" fmla="*/ 991335 w 1015091"/>
                <a:gd name="connsiteY23" fmla="*/ 302909 h 1122789"/>
                <a:gd name="connsiteX24" fmla="*/ 991335 w 1015091"/>
                <a:gd name="connsiteY24" fmla="*/ 324454 h 1122789"/>
                <a:gd name="connsiteX25" fmla="*/ 987003 w 1015091"/>
                <a:gd name="connsiteY25" fmla="*/ 331569 h 1122789"/>
                <a:gd name="connsiteX26" fmla="*/ 981885 w 1015091"/>
                <a:gd name="connsiteY26" fmla="*/ 336906 h 1122789"/>
                <a:gd name="connsiteX27" fmla="*/ 965150 w 1015091"/>
                <a:gd name="connsiteY27" fmla="*/ 358450 h 1122789"/>
                <a:gd name="connsiteX28" fmla="*/ 960524 w 1015091"/>
                <a:gd name="connsiteY28" fmla="*/ 366950 h 1122789"/>
                <a:gd name="connsiteX29" fmla="*/ 956291 w 1015091"/>
                <a:gd name="connsiteY29" fmla="*/ 374065 h 1122789"/>
                <a:gd name="connsiteX30" fmla="*/ 937588 w 1015091"/>
                <a:gd name="connsiteY30" fmla="*/ 372385 h 1122789"/>
                <a:gd name="connsiteX31" fmla="*/ 909140 w 1015091"/>
                <a:gd name="connsiteY31" fmla="*/ 369717 h 1122789"/>
                <a:gd name="connsiteX32" fmla="*/ 893488 w 1015091"/>
                <a:gd name="connsiteY32" fmla="*/ 400848 h 1122789"/>
                <a:gd name="connsiteX33" fmla="*/ 904316 w 1015091"/>
                <a:gd name="connsiteY33" fmla="*/ 413992 h 1122789"/>
                <a:gd name="connsiteX34" fmla="*/ 910420 w 1015091"/>
                <a:gd name="connsiteY34" fmla="*/ 421305 h 1122789"/>
                <a:gd name="connsiteX35" fmla="*/ 907073 w 1015091"/>
                <a:gd name="connsiteY35" fmla="*/ 437711 h 1122789"/>
                <a:gd name="connsiteX36" fmla="*/ 904809 w 1015091"/>
                <a:gd name="connsiteY36" fmla="*/ 445716 h 1122789"/>
                <a:gd name="connsiteX37" fmla="*/ 899001 w 1015091"/>
                <a:gd name="connsiteY37" fmla="*/ 455994 h 1122789"/>
                <a:gd name="connsiteX38" fmla="*/ 893292 w 1015091"/>
                <a:gd name="connsiteY38" fmla="*/ 463604 h 1122789"/>
                <a:gd name="connsiteX39" fmla="*/ 888960 w 1015091"/>
                <a:gd name="connsiteY39" fmla="*/ 471807 h 1122789"/>
                <a:gd name="connsiteX40" fmla="*/ 882562 w 1015091"/>
                <a:gd name="connsiteY40" fmla="*/ 480998 h 1122789"/>
                <a:gd name="connsiteX41" fmla="*/ 878821 w 1015091"/>
                <a:gd name="connsiteY41" fmla="*/ 484654 h 1122789"/>
                <a:gd name="connsiteX42" fmla="*/ 877148 w 1015091"/>
                <a:gd name="connsiteY42" fmla="*/ 486236 h 1122789"/>
                <a:gd name="connsiteX43" fmla="*/ 873014 w 1015091"/>
                <a:gd name="connsiteY43" fmla="*/ 483271 h 1122789"/>
                <a:gd name="connsiteX44" fmla="*/ 861103 w 1015091"/>
                <a:gd name="connsiteY44" fmla="*/ 471708 h 1122789"/>
                <a:gd name="connsiteX45" fmla="*/ 852046 w 1015091"/>
                <a:gd name="connsiteY45" fmla="*/ 462121 h 1122789"/>
                <a:gd name="connsiteX46" fmla="*/ 837281 w 1015091"/>
                <a:gd name="connsiteY46" fmla="*/ 450361 h 1122789"/>
                <a:gd name="connsiteX47" fmla="*/ 826059 w 1015091"/>
                <a:gd name="connsiteY47" fmla="*/ 441664 h 1122789"/>
                <a:gd name="connsiteX48" fmla="*/ 774675 w 1015091"/>
                <a:gd name="connsiteY48" fmla="*/ 433362 h 1122789"/>
                <a:gd name="connsiteX49" fmla="*/ 765028 w 1015091"/>
                <a:gd name="connsiteY49" fmla="*/ 435635 h 1122789"/>
                <a:gd name="connsiteX50" fmla="*/ 759516 w 1015091"/>
                <a:gd name="connsiteY50" fmla="*/ 436525 h 1122789"/>
                <a:gd name="connsiteX51" fmla="*/ 759417 w 1015091"/>
                <a:gd name="connsiteY51" fmla="*/ 442257 h 1122789"/>
                <a:gd name="connsiteX52" fmla="*/ 754299 w 1015091"/>
                <a:gd name="connsiteY52" fmla="*/ 460046 h 1122789"/>
                <a:gd name="connsiteX53" fmla="*/ 747211 w 1015091"/>
                <a:gd name="connsiteY53" fmla="*/ 467063 h 1122789"/>
                <a:gd name="connsiteX54" fmla="*/ 738647 w 1015091"/>
                <a:gd name="connsiteY54" fmla="*/ 474771 h 1122789"/>
                <a:gd name="connsiteX55" fmla="*/ 737072 w 1015091"/>
                <a:gd name="connsiteY55" fmla="*/ 476452 h 1122789"/>
                <a:gd name="connsiteX56" fmla="*/ 715416 w 1015091"/>
                <a:gd name="connsiteY56" fmla="*/ 510053 h 1122789"/>
                <a:gd name="connsiteX57" fmla="*/ 725752 w 1015091"/>
                <a:gd name="connsiteY57" fmla="*/ 562630 h 1122789"/>
                <a:gd name="connsiteX58" fmla="*/ 739927 w 1015091"/>
                <a:gd name="connsiteY58" fmla="*/ 572513 h 1122789"/>
                <a:gd name="connsiteX59" fmla="*/ 753708 w 1015091"/>
                <a:gd name="connsiteY59" fmla="*/ 585953 h 1122789"/>
                <a:gd name="connsiteX60" fmla="*/ 749278 w 1015091"/>
                <a:gd name="connsiteY60" fmla="*/ 600975 h 1122789"/>
                <a:gd name="connsiteX61" fmla="*/ 742388 w 1015091"/>
                <a:gd name="connsiteY61" fmla="*/ 622915 h 1122789"/>
                <a:gd name="connsiteX62" fmla="*/ 762272 w 1015091"/>
                <a:gd name="connsiteY62" fmla="*/ 659086 h 1122789"/>
                <a:gd name="connsiteX63" fmla="*/ 779892 w 1015091"/>
                <a:gd name="connsiteY63" fmla="*/ 664127 h 1122789"/>
                <a:gd name="connsiteX64" fmla="*/ 785995 w 1015091"/>
                <a:gd name="connsiteY64" fmla="*/ 665313 h 1122789"/>
                <a:gd name="connsiteX65" fmla="*/ 790917 w 1015091"/>
                <a:gd name="connsiteY65" fmla="*/ 666202 h 1122789"/>
                <a:gd name="connsiteX66" fmla="*/ 791213 w 1015091"/>
                <a:gd name="connsiteY66" fmla="*/ 669365 h 1122789"/>
                <a:gd name="connsiteX67" fmla="*/ 784223 w 1015091"/>
                <a:gd name="connsiteY67" fmla="*/ 684485 h 1122789"/>
                <a:gd name="connsiteX68" fmla="*/ 774675 w 1015091"/>
                <a:gd name="connsiteY68" fmla="*/ 702472 h 1122789"/>
                <a:gd name="connsiteX69" fmla="*/ 773100 w 1015091"/>
                <a:gd name="connsiteY69" fmla="*/ 721645 h 1122789"/>
                <a:gd name="connsiteX70" fmla="*/ 767489 w 1015091"/>
                <a:gd name="connsiteY70" fmla="*/ 748823 h 1122789"/>
                <a:gd name="connsiteX71" fmla="*/ 762272 w 1015091"/>
                <a:gd name="connsiteY71" fmla="*/ 754752 h 1122789"/>
                <a:gd name="connsiteX72" fmla="*/ 753905 w 1015091"/>
                <a:gd name="connsiteY72" fmla="*/ 765821 h 1122789"/>
                <a:gd name="connsiteX73" fmla="*/ 752428 w 1015091"/>
                <a:gd name="connsiteY73" fmla="*/ 778866 h 1122789"/>
                <a:gd name="connsiteX74" fmla="*/ 752330 w 1015091"/>
                <a:gd name="connsiteY74" fmla="*/ 785587 h 1122789"/>
                <a:gd name="connsiteX75" fmla="*/ 746030 w 1015091"/>
                <a:gd name="connsiteY75" fmla="*/ 802091 h 1122789"/>
                <a:gd name="connsiteX76" fmla="*/ 742093 w 1015091"/>
                <a:gd name="connsiteY76" fmla="*/ 811677 h 1122789"/>
                <a:gd name="connsiteX77" fmla="*/ 734119 w 1015091"/>
                <a:gd name="connsiteY77" fmla="*/ 825810 h 1122789"/>
                <a:gd name="connsiteX78" fmla="*/ 690512 w 1015091"/>
                <a:gd name="connsiteY78" fmla="*/ 834606 h 1122789"/>
                <a:gd name="connsiteX79" fmla="*/ 679191 w 1015091"/>
                <a:gd name="connsiteY79" fmla="*/ 834309 h 1122789"/>
                <a:gd name="connsiteX80" fmla="*/ 617176 w 1015091"/>
                <a:gd name="connsiteY80" fmla="*/ 859214 h 1122789"/>
                <a:gd name="connsiteX81" fmla="*/ 592370 w 1015091"/>
                <a:gd name="connsiteY81" fmla="*/ 884613 h 1122789"/>
                <a:gd name="connsiteX82" fmla="*/ 555653 w 1015091"/>
                <a:gd name="connsiteY82" fmla="*/ 891728 h 1122789"/>
                <a:gd name="connsiteX83" fmla="*/ 528780 w 1015091"/>
                <a:gd name="connsiteY83" fmla="*/ 894891 h 1122789"/>
                <a:gd name="connsiteX84" fmla="*/ 514211 w 1015091"/>
                <a:gd name="connsiteY84" fmla="*/ 900327 h 1122789"/>
                <a:gd name="connsiteX85" fmla="*/ 504466 w 1015091"/>
                <a:gd name="connsiteY85" fmla="*/ 906948 h 1122789"/>
                <a:gd name="connsiteX86" fmla="*/ 477888 w 1015091"/>
                <a:gd name="connsiteY86" fmla="*/ 949049 h 1122789"/>
                <a:gd name="connsiteX87" fmla="*/ 461646 w 1015091"/>
                <a:gd name="connsiteY87" fmla="*/ 979192 h 1122789"/>
                <a:gd name="connsiteX88" fmla="*/ 416759 w 1015091"/>
                <a:gd name="connsiteY88" fmla="*/ 1008445 h 1122789"/>
                <a:gd name="connsiteX89" fmla="*/ 393823 w 1015091"/>
                <a:gd name="connsiteY89" fmla="*/ 1015758 h 1122789"/>
                <a:gd name="connsiteX90" fmla="*/ 381026 w 1015091"/>
                <a:gd name="connsiteY90" fmla="*/ 1019711 h 1122789"/>
                <a:gd name="connsiteX91" fmla="*/ 370001 w 1015091"/>
                <a:gd name="connsiteY91" fmla="*/ 1023269 h 1122789"/>
                <a:gd name="connsiteX92" fmla="*/ 350708 w 1015091"/>
                <a:gd name="connsiteY92" fmla="*/ 1029396 h 1122789"/>
                <a:gd name="connsiteX93" fmla="*/ 329347 w 1015091"/>
                <a:gd name="connsiteY93" fmla="*/ 1034338 h 1122789"/>
                <a:gd name="connsiteX94" fmla="*/ 293221 w 1015091"/>
                <a:gd name="connsiteY94" fmla="*/ 1044319 h 1122789"/>
                <a:gd name="connsiteX95" fmla="*/ 249613 w 1015091"/>
                <a:gd name="connsiteY95" fmla="*/ 1080095 h 1122789"/>
                <a:gd name="connsiteX96" fmla="*/ 243116 w 1015091"/>
                <a:gd name="connsiteY96" fmla="*/ 1086914 h 1122789"/>
                <a:gd name="connsiteX97" fmla="*/ 218802 w 1015091"/>
                <a:gd name="connsiteY97" fmla="*/ 1094327 h 1122789"/>
                <a:gd name="connsiteX98" fmla="*/ 211912 w 1015091"/>
                <a:gd name="connsiteY98" fmla="*/ 1094129 h 1122789"/>
                <a:gd name="connsiteX99" fmla="*/ 193898 w 1015091"/>
                <a:gd name="connsiteY99" fmla="*/ 1094129 h 1122789"/>
                <a:gd name="connsiteX100" fmla="*/ 155507 w 1015091"/>
                <a:gd name="connsiteY100" fmla="*/ 1094129 h 1122789"/>
                <a:gd name="connsiteX101" fmla="*/ 150979 w 1015091"/>
                <a:gd name="connsiteY101" fmla="*/ 1094030 h 1122789"/>
                <a:gd name="connsiteX102" fmla="*/ 124598 w 1015091"/>
                <a:gd name="connsiteY102" fmla="*/ 1104506 h 1122789"/>
                <a:gd name="connsiteX103" fmla="*/ 116034 w 1015091"/>
                <a:gd name="connsiteY103" fmla="*/ 1122789 h 1122789"/>
                <a:gd name="connsiteX104" fmla="*/ 110325 w 1015091"/>
                <a:gd name="connsiteY104" fmla="*/ 1113598 h 1122789"/>
                <a:gd name="connsiteX105" fmla="*/ 107273 w 1015091"/>
                <a:gd name="connsiteY105" fmla="*/ 1108261 h 1122789"/>
                <a:gd name="connsiteX106" fmla="*/ 85913 w 1015091"/>
                <a:gd name="connsiteY106" fmla="*/ 1094129 h 1122789"/>
                <a:gd name="connsiteX107" fmla="*/ 68391 w 1015091"/>
                <a:gd name="connsiteY107" fmla="*/ 1094030 h 1122789"/>
                <a:gd name="connsiteX108" fmla="*/ 44668 w 1015091"/>
                <a:gd name="connsiteY108" fmla="*/ 1090373 h 1122789"/>
                <a:gd name="connsiteX109" fmla="*/ 36596 w 1015091"/>
                <a:gd name="connsiteY109" fmla="*/ 1081281 h 1122789"/>
                <a:gd name="connsiteX110" fmla="*/ 12282 w 1015091"/>
                <a:gd name="connsiteY110" fmla="*/ 1067346 h 1122789"/>
                <a:gd name="connsiteX111" fmla="*/ 2044 w 1015091"/>
                <a:gd name="connsiteY111" fmla="*/ 1067149 h 1122789"/>
                <a:gd name="connsiteX112" fmla="*/ 273 w 1015091"/>
                <a:gd name="connsiteY112" fmla="*/ 1057859 h 1122789"/>
                <a:gd name="connsiteX113" fmla="*/ 4013 w 1015091"/>
                <a:gd name="connsiteY113" fmla="*/ 1027222 h 1122789"/>
                <a:gd name="connsiteX114" fmla="*/ 23897 w 1015091"/>
                <a:gd name="connsiteY114" fmla="*/ 1003701 h 1122789"/>
                <a:gd name="connsiteX115" fmla="*/ 25276 w 1015091"/>
                <a:gd name="connsiteY115" fmla="*/ 1003009 h 1122789"/>
                <a:gd name="connsiteX116" fmla="*/ 42699 w 1015091"/>
                <a:gd name="connsiteY116" fmla="*/ 986011 h 1122789"/>
                <a:gd name="connsiteX117" fmla="*/ 37186 w 1015091"/>
                <a:gd name="connsiteY117" fmla="*/ 967629 h 1122789"/>
                <a:gd name="connsiteX118" fmla="*/ 35119 w 1015091"/>
                <a:gd name="connsiteY118" fmla="*/ 964960 h 1122789"/>
                <a:gd name="connsiteX119" fmla="*/ 23011 w 1015091"/>
                <a:gd name="connsiteY119" fmla="*/ 942230 h 1122789"/>
                <a:gd name="connsiteX120" fmla="*/ 26654 w 1015091"/>
                <a:gd name="connsiteY120" fmla="*/ 919005 h 1122789"/>
                <a:gd name="connsiteX121" fmla="*/ 51263 w 1015091"/>
                <a:gd name="connsiteY121" fmla="*/ 911296 h 1122789"/>
                <a:gd name="connsiteX122" fmla="*/ 81483 w 1015091"/>
                <a:gd name="connsiteY122" fmla="*/ 902501 h 1122789"/>
                <a:gd name="connsiteX123" fmla="*/ 91327 w 1015091"/>
                <a:gd name="connsiteY123" fmla="*/ 878980 h 1122789"/>
                <a:gd name="connsiteX124" fmla="*/ 91031 w 1015091"/>
                <a:gd name="connsiteY124" fmla="*/ 877003 h 1122789"/>
                <a:gd name="connsiteX125" fmla="*/ 89752 w 1015091"/>
                <a:gd name="connsiteY125" fmla="*/ 875619 h 1122789"/>
                <a:gd name="connsiteX126" fmla="*/ 86700 w 1015091"/>
                <a:gd name="connsiteY126" fmla="*/ 869789 h 1122789"/>
                <a:gd name="connsiteX127" fmla="*/ 87291 w 1015091"/>
                <a:gd name="connsiteY127" fmla="*/ 857732 h 1122789"/>
                <a:gd name="connsiteX128" fmla="*/ 87094 w 1015091"/>
                <a:gd name="connsiteY128" fmla="*/ 856743 h 1122789"/>
                <a:gd name="connsiteX129" fmla="*/ 81286 w 1015091"/>
                <a:gd name="connsiteY129" fmla="*/ 843105 h 1122789"/>
                <a:gd name="connsiteX130" fmla="*/ 77250 w 1015091"/>
                <a:gd name="connsiteY130" fmla="*/ 834210 h 1122789"/>
                <a:gd name="connsiteX131" fmla="*/ 61796 w 1015091"/>
                <a:gd name="connsiteY131" fmla="*/ 809997 h 1122789"/>
                <a:gd name="connsiteX132" fmla="*/ 55889 w 1015091"/>
                <a:gd name="connsiteY132" fmla="*/ 805550 h 1122789"/>
                <a:gd name="connsiteX133" fmla="*/ 43388 w 1015091"/>
                <a:gd name="connsiteY133" fmla="*/ 787761 h 1122789"/>
                <a:gd name="connsiteX134" fmla="*/ 46439 w 1015091"/>
                <a:gd name="connsiteY134" fmla="*/ 779262 h 1122789"/>
                <a:gd name="connsiteX135" fmla="*/ 85027 w 1015091"/>
                <a:gd name="connsiteY135" fmla="*/ 762461 h 1122789"/>
                <a:gd name="connsiteX136" fmla="*/ 90047 w 1015091"/>
                <a:gd name="connsiteY136" fmla="*/ 762066 h 1122789"/>
                <a:gd name="connsiteX137" fmla="*/ 91425 w 1015091"/>
                <a:gd name="connsiteY137" fmla="*/ 757421 h 1122789"/>
                <a:gd name="connsiteX138" fmla="*/ 74002 w 1015091"/>
                <a:gd name="connsiteY138" fmla="*/ 715517 h 1122789"/>
                <a:gd name="connsiteX139" fmla="*/ 71442 w 1015091"/>
                <a:gd name="connsiteY139" fmla="*/ 713244 h 1122789"/>
                <a:gd name="connsiteX140" fmla="*/ 65339 w 1015091"/>
                <a:gd name="connsiteY140" fmla="*/ 699112 h 1122789"/>
                <a:gd name="connsiteX141" fmla="*/ 65733 w 1015091"/>
                <a:gd name="connsiteY141" fmla="*/ 690711 h 1122789"/>
                <a:gd name="connsiteX142" fmla="*/ 65635 w 1015091"/>
                <a:gd name="connsiteY142" fmla="*/ 673416 h 1122789"/>
                <a:gd name="connsiteX143" fmla="*/ 41813 w 1015091"/>
                <a:gd name="connsiteY143" fmla="*/ 644855 h 1122789"/>
                <a:gd name="connsiteX144" fmla="*/ 25079 w 1015091"/>
                <a:gd name="connsiteY144" fmla="*/ 629537 h 1122789"/>
                <a:gd name="connsiteX145" fmla="*/ 23011 w 1015091"/>
                <a:gd name="connsiteY145" fmla="*/ 600679 h 1122789"/>
                <a:gd name="connsiteX146" fmla="*/ 31772 w 1015091"/>
                <a:gd name="connsiteY146" fmla="*/ 589907 h 1122789"/>
                <a:gd name="connsiteX147" fmla="*/ 40730 w 1015091"/>
                <a:gd name="connsiteY147" fmla="*/ 587040 h 1122789"/>
                <a:gd name="connsiteX148" fmla="*/ 54118 w 1015091"/>
                <a:gd name="connsiteY148" fmla="*/ 582494 h 1122789"/>
                <a:gd name="connsiteX149" fmla="*/ 66225 w 1015091"/>
                <a:gd name="connsiteY149" fmla="*/ 577553 h 1122789"/>
                <a:gd name="connsiteX150" fmla="*/ 96248 w 1015091"/>
                <a:gd name="connsiteY150" fmla="*/ 560456 h 1122789"/>
                <a:gd name="connsiteX151" fmla="*/ 108455 w 1015091"/>
                <a:gd name="connsiteY151" fmla="*/ 517465 h 1122789"/>
                <a:gd name="connsiteX152" fmla="*/ 108356 w 1015091"/>
                <a:gd name="connsiteY152" fmla="*/ 509757 h 1122789"/>
                <a:gd name="connsiteX153" fmla="*/ 107766 w 1015091"/>
                <a:gd name="connsiteY153" fmla="*/ 499479 h 1122789"/>
                <a:gd name="connsiteX154" fmla="*/ 113278 w 1015091"/>
                <a:gd name="connsiteY154" fmla="*/ 470522 h 1122789"/>
                <a:gd name="connsiteX155" fmla="*/ 158264 w 1015091"/>
                <a:gd name="connsiteY155" fmla="*/ 474574 h 1122789"/>
                <a:gd name="connsiteX156" fmla="*/ 170371 w 1015091"/>
                <a:gd name="connsiteY156" fmla="*/ 477242 h 1122789"/>
                <a:gd name="connsiteX157" fmla="*/ 172045 w 1015091"/>
                <a:gd name="connsiteY157" fmla="*/ 470423 h 1122789"/>
                <a:gd name="connsiteX158" fmla="*/ 173521 w 1015091"/>
                <a:gd name="connsiteY158" fmla="*/ 456982 h 1122789"/>
                <a:gd name="connsiteX159" fmla="*/ 176868 w 1015091"/>
                <a:gd name="connsiteY159" fmla="*/ 440775 h 1122789"/>
                <a:gd name="connsiteX160" fmla="*/ 187598 w 1015091"/>
                <a:gd name="connsiteY160" fmla="*/ 433165 h 1122789"/>
                <a:gd name="connsiteX161" fmla="*/ 197934 w 1015091"/>
                <a:gd name="connsiteY161" fmla="*/ 441170 h 1122789"/>
                <a:gd name="connsiteX162" fmla="*/ 205218 w 1015091"/>
                <a:gd name="connsiteY162" fmla="*/ 447001 h 1122789"/>
                <a:gd name="connsiteX163" fmla="*/ 211616 w 1015091"/>
                <a:gd name="connsiteY163" fmla="*/ 452337 h 1122789"/>
                <a:gd name="connsiteX164" fmla="*/ 236226 w 1015091"/>
                <a:gd name="connsiteY164" fmla="*/ 465185 h 1122789"/>
                <a:gd name="connsiteX165" fmla="*/ 240951 w 1015091"/>
                <a:gd name="connsiteY165" fmla="*/ 464394 h 1122789"/>
                <a:gd name="connsiteX166" fmla="*/ 242033 w 1015091"/>
                <a:gd name="connsiteY166" fmla="*/ 459750 h 1122789"/>
                <a:gd name="connsiteX167" fmla="*/ 243215 w 1015091"/>
                <a:gd name="connsiteY167" fmla="*/ 416957 h 1122789"/>
                <a:gd name="connsiteX168" fmla="*/ 225791 w 1015091"/>
                <a:gd name="connsiteY168" fmla="*/ 385134 h 1122789"/>
                <a:gd name="connsiteX169" fmla="*/ 219688 w 1015091"/>
                <a:gd name="connsiteY169" fmla="*/ 378018 h 1122789"/>
                <a:gd name="connsiteX170" fmla="*/ 210731 w 1015091"/>
                <a:gd name="connsiteY170" fmla="*/ 350248 h 1122789"/>
                <a:gd name="connsiteX171" fmla="*/ 216046 w 1015091"/>
                <a:gd name="connsiteY171" fmla="*/ 335720 h 1122789"/>
                <a:gd name="connsiteX172" fmla="*/ 224315 w 1015091"/>
                <a:gd name="connsiteY172" fmla="*/ 326430 h 1122789"/>
                <a:gd name="connsiteX173" fmla="*/ 230123 w 1015091"/>
                <a:gd name="connsiteY173" fmla="*/ 318326 h 1122789"/>
                <a:gd name="connsiteX174" fmla="*/ 244987 w 1015091"/>
                <a:gd name="connsiteY174" fmla="*/ 300043 h 1122789"/>
                <a:gd name="connsiteX175" fmla="*/ 247152 w 1015091"/>
                <a:gd name="connsiteY175" fmla="*/ 297869 h 1122789"/>
                <a:gd name="connsiteX176" fmla="*/ 263985 w 1015091"/>
                <a:gd name="connsiteY176" fmla="*/ 268813 h 1122789"/>
                <a:gd name="connsiteX177" fmla="*/ 255913 w 1015091"/>
                <a:gd name="connsiteY177" fmla="*/ 254384 h 1122789"/>
                <a:gd name="connsiteX178" fmla="*/ 222937 w 1015091"/>
                <a:gd name="connsiteY178" fmla="*/ 252506 h 1122789"/>
                <a:gd name="connsiteX179" fmla="*/ 209057 w 1015091"/>
                <a:gd name="connsiteY179" fmla="*/ 265848 h 1122789"/>
                <a:gd name="connsiteX180" fmla="*/ 207384 w 1015091"/>
                <a:gd name="connsiteY180" fmla="*/ 270493 h 1122789"/>
                <a:gd name="connsiteX181" fmla="*/ 203741 w 1015091"/>
                <a:gd name="connsiteY181" fmla="*/ 275435 h 1122789"/>
                <a:gd name="connsiteX182" fmla="*/ 196359 w 1015091"/>
                <a:gd name="connsiteY182" fmla="*/ 289172 h 1122789"/>
                <a:gd name="connsiteX183" fmla="*/ 163382 w 1015091"/>
                <a:gd name="connsiteY183" fmla="*/ 275435 h 1122789"/>
                <a:gd name="connsiteX184" fmla="*/ 153637 w 1015091"/>
                <a:gd name="connsiteY184" fmla="*/ 265552 h 1122789"/>
                <a:gd name="connsiteX185" fmla="*/ 152357 w 1015091"/>
                <a:gd name="connsiteY185" fmla="*/ 263575 h 1122789"/>
                <a:gd name="connsiteX186" fmla="*/ 147829 w 1015091"/>
                <a:gd name="connsiteY186" fmla="*/ 257942 h 1122789"/>
                <a:gd name="connsiteX187" fmla="*/ 137395 w 1015091"/>
                <a:gd name="connsiteY187" fmla="*/ 252803 h 1122789"/>
                <a:gd name="connsiteX188" fmla="*/ 133162 w 1015091"/>
                <a:gd name="connsiteY188" fmla="*/ 251123 h 1122789"/>
                <a:gd name="connsiteX189" fmla="*/ 119086 w 1015091"/>
                <a:gd name="connsiteY189" fmla="*/ 215051 h 1122789"/>
                <a:gd name="connsiteX190" fmla="*/ 119381 w 1015091"/>
                <a:gd name="connsiteY190" fmla="*/ 206452 h 1122789"/>
                <a:gd name="connsiteX191" fmla="*/ 99300 w 1015091"/>
                <a:gd name="connsiteY191" fmla="*/ 170281 h 1122789"/>
                <a:gd name="connsiteX192" fmla="*/ 97134 w 1015091"/>
                <a:gd name="connsiteY192" fmla="*/ 169589 h 1122789"/>
                <a:gd name="connsiteX193" fmla="*/ 103237 w 1015091"/>
                <a:gd name="connsiteY193" fmla="*/ 162375 h 1122789"/>
                <a:gd name="connsiteX194" fmla="*/ 110325 w 1015091"/>
                <a:gd name="connsiteY194" fmla="*/ 153777 h 1122789"/>
                <a:gd name="connsiteX195" fmla="*/ 121547 w 1015091"/>
                <a:gd name="connsiteY195" fmla="*/ 141522 h 1122789"/>
                <a:gd name="connsiteX196" fmla="*/ 132276 w 1015091"/>
                <a:gd name="connsiteY196" fmla="*/ 143202 h 1122789"/>
                <a:gd name="connsiteX197" fmla="*/ 143006 w 1015091"/>
                <a:gd name="connsiteY197" fmla="*/ 146760 h 1122789"/>
                <a:gd name="connsiteX198" fmla="*/ 151275 w 1015091"/>
                <a:gd name="connsiteY198" fmla="*/ 147057 h 1122789"/>
                <a:gd name="connsiteX199" fmla="*/ 157279 w 1015091"/>
                <a:gd name="connsiteY199" fmla="*/ 147551 h 1122789"/>
                <a:gd name="connsiteX200" fmla="*/ 158953 w 1015091"/>
                <a:gd name="connsiteY200" fmla="*/ 148539 h 1122789"/>
                <a:gd name="connsiteX201" fmla="*/ 166828 w 1015091"/>
                <a:gd name="connsiteY201" fmla="*/ 151998 h 1122789"/>
                <a:gd name="connsiteX202" fmla="*/ 229040 w 1015091"/>
                <a:gd name="connsiteY202" fmla="*/ 152196 h 1122789"/>
                <a:gd name="connsiteX203" fmla="*/ 257291 w 1015091"/>
                <a:gd name="connsiteY203" fmla="*/ 141819 h 1122789"/>
                <a:gd name="connsiteX204" fmla="*/ 265461 w 1015091"/>
                <a:gd name="connsiteY204" fmla="*/ 136185 h 1122789"/>
                <a:gd name="connsiteX205" fmla="*/ 279439 w 1015091"/>
                <a:gd name="connsiteY205" fmla="*/ 130256 h 1122789"/>
                <a:gd name="connsiteX206" fmla="*/ 291744 w 1015091"/>
                <a:gd name="connsiteY206" fmla="*/ 132726 h 1122789"/>
                <a:gd name="connsiteX207" fmla="*/ 309463 w 1015091"/>
                <a:gd name="connsiteY207" fmla="*/ 135889 h 1122789"/>
                <a:gd name="connsiteX208" fmla="*/ 325409 w 1015091"/>
                <a:gd name="connsiteY208" fmla="*/ 132529 h 1122789"/>
                <a:gd name="connsiteX209" fmla="*/ 334466 w 1015091"/>
                <a:gd name="connsiteY209" fmla="*/ 130058 h 1122789"/>
                <a:gd name="connsiteX210" fmla="*/ 369706 w 1015091"/>
                <a:gd name="connsiteY210" fmla="*/ 124030 h 1122789"/>
                <a:gd name="connsiteX211" fmla="*/ 377876 w 1015091"/>
                <a:gd name="connsiteY211" fmla="*/ 119483 h 1122789"/>
                <a:gd name="connsiteX212" fmla="*/ 404553 w 1015091"/>
                <a:gd name="connsiteY212" fmla="*/ 103078 h 1122789"/>
                <a:gd name="connsiteX213" fmla="*/ 412329 w 1015091"/>
                <a:gd name="connsiteY213" fmla="*/ 99026 h 1122789"/>
                <a:gd name="connsiteX214" fmla="*/ 412428 w 1015091"/>
                <a:gd name="connsiteY214" fmla="*/ 102683 h 1122789"/>
                <a:gd name="connsiteX215" fmla="*/ 421582 w 1015091"/>
                <a:gd name="connsiteY215" fmla="*/ 117210 h 1122789"/>
                <a:gd name="connsiteX216" fmla="*/ 429260 w 1015091"/>
                <a:gd name="connsiteY216" fmla="*/ 118891 h 1122789"/>
                <a:gd name="connsiteX217" fmla="*/ 450326 w 1015091"/>
                <a:gd name="connsiteY217" fmla="*/ 111973 h 1122789"/>
                <a:gd name="connsiteX218" fmla="*/ 459382 w 1015091"/>
                <a:gd name="connsiteY218" fmla="*/ 108019 h 1122789"/>
                <a:gd name="connsiteX219" fmla="*/ 468635 w 1015091"/>
                <a:gd name="connsiteY219" fmla="*/ 107723 h 1122789"/>
                <a:gd name="connsiteX220" fmla="*/ 482318 w 1015091"/>
                <a:gd name="connsiteY220" fmla="*/ 107130 h 1122789"/>
                <a:gd name="connsiteX221" fmla="*/ 495804 w 1015091"/>
                <a:gd name="connsiteY221" fmla="*/ 101793 h 1122789"/>
                <a:gd name="connsiteX222" fmla="*/ 503482 w 1015091"/>
                <a:gd name="connsiteY222" fmla="*/ 98334 h 1122789"/>
                <a:gd name="connsiteX223" fmla="*/ 532422 w 1015091"/>
                <a:gd name="connsiteY223" fmla="*/ 84103 h 1122789"/>
                <a:gd name="connsiteX224" fmla="*/ 555161 w 1015091"/>
                <a:gd name="connsiteY224" fmla="*/ 75900 h 1122789"/>
                <a:gd name="connsiteX225" fmla="*/ 562741 w 1015091"/>
                <a:gd name="connsiteY225" fmla="*/ 75604 h 1122789"/>
                <a:gd name="connsiteX226" fmla="*/ 571895 w 1015091"/>
                <a:gd name="connsiteY226" fmla="*/ 75505 h 1122789"/>
                <a:gd name="connsiteX227" fmla="*/ 578884 w 1015091"/>
                <a:gd name="connsiteY227" fmla="*/ 78371 h 1122789"/>
                <a:gd name="connsiteX228" fmla="*/ 584692 w 1015091"/>
                <a:gd name="connsiteY228" fmla="*/ 84103 h 1122789"/>
                <a:gd name="connsiteX229" fmla="*/ 638734 w 1015091"/>
                <a:gd name="connsiteY229" fmla="*/ 97544 h 1122789"/>
                <a:gd name="connsiteX230" fmla="*/ 642081 w 1015091"/>
                <a:gd name="connsiteY230" fmla="*/ 97544 h 1122789"/>
                <a:gd name="connsiteX231" fmla="*/ 676730 w 1015091"/>
                <a:gd name="connsiteY231" fmla="*/ 79162 h 1122789"/>
                <a:gd name="connsiteX232" fmla="*/ 677813 w 1015091"/>
                <a:gd name="connsiteY232" fmla="*/ 77383 h 1122789"/>
                <a:gd name="connsiteX233" fmla="*/ 691693 w 1015091"/>
                <a:gd name="connsiteY233" fmla="*/ 70563 h 1122789"/>
                <a:gd name="connsiteX234" fmla="*/ 701438 w 1015091"/>
                <a:gd name="connsiteY234" fmla="*/ 71156 h 1122789"/>
                <a:gd name="connsiteX235" fmla="*/ 730772 w 1015091"/>
                <a:gd name="connsiteY235" fmla="*/ 70563 h 1122789"/>
                <a:gd name="connsiteX236" fmla="*/ 745341 w 1015091"/>
                <a:gd name="connsiteY236" fmla="*/ 63744 h 1122789"/>
                <a:gd name="connsiteX237" fmla="*/ 756661 w 1015091"/>
                <a:gd name="connsiteY237" fmla="*/ 58012 h 1122789"/>
                <a:gd name="connsiteX238" fmla="*/ 777431 w 1015091"/>
                <a:gd name="connsiteY238" fmla="*/ 54454 h 1122789"/>
                <a:gd name="connsiteX239" fmla="*/ 796331 w 1015091"/>
                <a:gd name="connsiteY239" fmla="*/ 47635 h 1122789"/>
                <a:gd name="connsiteX240" fmla="*/ 804009 w 1015091"/>
                <a:gd name="connsiteY240" fmla="*/ 43682 h 1122789"/>
                <a:gd name="connsiteX241" fmla="*/ 817790 w 1015091"/>
                <a:gd name="connsiteY241" fmla="*/ 43484 h 1122789"/>
                <a:gd name="connsiteX242" fmla="*/ 838954 w 1015091"/>
                <a:gd name="connsiteY242" fmla="*/ 42200 h 1122789"/>
                <a:gd name="connsiteX243" fmla="*/ 858346 w 1015091"/>
                <a:gd name="connsiteY243" fmla="*/ 26387 h 1122789"/>
                <a:gd name="connsiteX244" fmla="*/ 858886 w 1015091"/>
                <a:gd name="connsiteY244" fmla="*/ 25777 h 1122789"/>
                <a:gd name="connsiteX245" fmla="*/ 858885 w 1015091"/>
                <a:gd name="connsiteY245" fmla="*/ 25777 h 1122789"/>
                <a:gd name="connsiteX246" fmla="*/ 863070 w 1015091"/>
                <a:gd name="connsiteY246" fmla="*/ 21050 h 1122789"/>
                <a:gd name="connsiteX247" fmla="*/ 880198 w 1015091"/>
                <a:gd name="connsiteY247" fmla="*/ 10871 h 1122789"/>
                <a:gd name="connsiteX248" fmla="*/ 885022 w 1015091"/>
                <a:gd name="connsiteY248" fmla="*/ 10377 h 1122789"/>
                <a:gd name="connsiteX249" fmla="*/ 909139 w 1015091"/>
                <a:gd name="connsiteY249" fmla="*/ 3261 h 112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</a:cxnLst>
              <a:rect l="l" t="t" r="r" b="b"/>
              <a:pathLst>
                <a:path w="1015091" h="1122789">
                  <a:moveTo>
                    <a:pt x="912201" y="0"/>
                  </a:moveTo>
                  <a:lnTo>
                    <a:pt x="914201" y="590"/>
                  </a:lnTo>
                  <a:cubicBezTo>
                    <a:pt x="921196" y="3318"/>
                    <a:pt x="927646" y="6394"/>
                    <a:pt x="931614" y="8775"/>
                  </a:cubicBezTo>
                  <a:cubicBezTo>
                    <a:pt x="939552" y="13538"/>
                    <a:pt x="938361" y="17507"/>
                    <a:pt x="941139" y="23063"/>
                  </a:cubicBezTo>
                  <a:cubicBezTo>
                    <a:pt x="943917" y="28619"/>
                    <a:pt x="946695" y="36160"/>
                    <a:pt x="948282" y="42113"/>
                  </a:cubicBezTo>
                  <a:cubicBezTo>
                    <a:pt x="949870" y="48066"/>
                    <a:pt x="948283" y="52431"/>
                    <a:pt x="950664" y="58781"/>
                  </a:cubicBezTo>
                  <a:lnTo>
                    <a:pt x="952705" y="63146"/>
                  </a:lnTo>
                  <a:lnTo>
                    <a:pt x="952706" y="63146"/>
                  </a:lnTo>
                  <a:lnTo>
                    <a:pt x="1015091" y="87994"/>
                  </a:lnTo>
                  <a:lnTo>
                    <a:pt x="1014503" y="88900"/>
                  </a:lnTo>
                  <a:lnTo>
                    <a:pt x="1004513" y="104289"/>
                  </a:lnTo>
                  <a:cubicBezTo>
                    <a:pt x="1002507" y="110416"/>
                    <a:pt x="1002015" y="116618"/>
                    <a:pt x="1001966" y="122646"/>
                  </a:cubicBezTo>
                  <a:cubicBezTo>
                    <a:pt x="1001670" y="139644"/>
                    <a:pt x="1001670" y="156643"/>
                    <a:pt x="1001769" y="173641"/>
                  </a:cubicBezTo>
                  <a:lnTo>
                    <a:pt x="1001966" y="198645"/>
                  </a:lnTo>
                  <a:cubicBezTo>
                    <a:pt x="1001966" y="201116"/>
                    <a:pt x="1002064" y="204179"/>
                    <a:pt x="1002360" y="207342"/>
                  </a:cubicBezTo>
                  <a:cubicBezTo>
                    <a:pt x="1002950" y="213173"/>
                    <a:pt x="1003639" y="223154"/>
                    <a:pt x="1001769" y="226416"/>
                  </a:cubicBezTo>
                  <a:cubicBezTo>
                    <a:pt x="998619" y="231950"/>
                    <a:pt x="985527" y="239165"/>
                    <a:pt x="978439" y="240351"/>
                  </a:cubicBezTo>
                  <a:cubicBezTo>
                    <a:pt x="975191" y="240944"/>
                    <a:pt x="972632" y="240944"/>
                    <a:pt x="970171" y="241042"/>
                  </a:cubicBezTo>
                  <a:cubicBezTo>
                    <a:pt x="963772" y="241339"/>
                    <a:pt x="957177" y="241537"/>
                    <a:pt x="948908" y="247466"/>
                  </a:cubicBezTo>
                  <a:cubicBezTo>
                    <a:pt x="943888" y="250925"/>
                    <a:pt x="937785" y="256163"/>
                    <a:pt x="936604" y="263674"/>
                  </a:cubicBezTo>
                  <a:cubicBezTo>
                    <a:pt x="935718" y="268615"/>
                    <a:pt x="937293" y="273853"/>
                    <a:pt x="940935" y="278795"/>
                  </a:cubicBezTo>
                  <a:cubicBezTo>
                    <a:pt x="944676" y="284033"/>
                    <a:pt x="953732" y="288678"/>
                    <a:pt x="964166" y="293817"/>
                  </a:cubicBezTo>
                  <a:lnTo>
                    <a:pt x="967907" y="295694"/>
                  </a:lnTo>
                  <a:cubicBezTo>
                    <a:pt x="976274" y="300043"/>
                    <a:pt x="983361" y="301427"/>
                    <a:pt x="991335" y="302909"/>
                  </a:cubicBezTo>
                  <a:cubicBezTo>
                    <a:pt x="992221" y="309333"/>
                    <a:pt x="992319" y="319512"/>
                    <a:pt x="991335" y="324454"/>
                  </a:cubicBezTo>
                  <a:cubicBezTo>
                    <a:pt x="990646" y="328209"/>
                    <a:pt x="989760" y="328901"/>
                    <a:pt x="987003" y="331569"/>
                  </a:cubicBezTo>
                  <a:cubicBezTo>
                    <a:pt x="985527" y="332953"/>
                    <a:pt x="983755" y="334633"/>
                    <a:pt x="981885" y="336906"/>
                  </a:cubicBezTo>
                  <a:cubicBezTo>
                    <a:pt x="976274" y="343725"/>
                    <a:pt x="970564" y="351137"/>
                    <a:pt x="965150" y="358450"/>
                  </a:cubicBezTo>
                  <a:cubicBezTo>
                    <a:pt x="963182" y="361119"/>
                    <a:pt x="961705" y="364183"/>
                    <a:pt x="960524" y="366950"/>
                  </a:cubicBezTo>
                  <a:cubicBezTo>
                    <a:pt x="959244" y="370013"/>
                    <a:pt x="957965" y="372978"/>
                    <a:pt x="956291" y="374065"/>
                  </a:cubicBezTo>
                  <a:cubicBezTo>
                    <a:pt x="952550" y="377030"/>
                    <a:pt x="945266" y="374658"/>
                    <a:pt x="937588" y="372385"/>
                  </a:cubicBezTo>
                  <a:cubicBezTo>
                    <a:pt x="928729" y="369618"/>
                    <a:pt x="918688" y="366554"/>
                    <a:pt x="909140" y="369717"/>
                  </a:cubicBezTo>
                  <a:cubicBezTo>
                    <a:pt x="898213" y="373472"/>
                    <a:pt x="890437" y="389186"/>
                    <a:pt x="893488" y="400848"/>
                  </a:cubicBezTo>
                  <a:cubicBezTo>
                    <a:pt x="895359" y="407667"/>
                    <a:pt x="900281" y="411126"/>
                    <a:pt x="904316" y="413992"/>
                  </a:cubicBezTo>
                  <a:cubicBezTo>
                    <a:pt x="908451" y="417056"/>
                    <a:pt x="910026" y="418439"/>
                    <a:pt x="910420" y="421305"/>
                  </a:cubicBezTo>
                  <a:cubicBezTo>
                    <a:pt x="911010" y="425061"/>
                    <a:pt x="908746" y="432374"/>
                    <a:pt x="907073" y="437711"/>
                  </a:cubicBezTo>
                  <a:cubicBezTo>
                    <a:pt x="906088" y="440577"/>
                    <a:pt x="905399" y="443344"/>
                    <a:pt x="904809" y="445716"/>
                  </a:cubicBezTo>
                  <a:cubicBezTo>
                    <a:pt x="903726" y="450460"/>
                    <a:pt x="901856" y="452634"/>
                    <a:pt x="899001" y="455994"/>
                  </a:cubicBezTo>
                  <a:cubicBezTo>
                    <a:pt x="897032" y="458168"/>
                    <a:pt x="895162" y="460540"/>
                    <a:pt x="893292" y="463604"/>
                  </a:cubicBezTo>
                  <a:cubicBezTo>
                    <a:pt x="891224" y="466766"/>
                    <a:pt x="890142" y="469336"/>
                    <a:pt x="888960" y="471807"/>
                  </a:cubicBezTo>
                  <a:cubicBezTo>
                    <a:pt x="887188" y="475463"/>
                    <a:pt x="886204" y="477637"/>
                    <a:pt x="882562" y="480998"/>
                  </a:cubicBezTo>
                  <a:cubicBezTo>
                    <a:pt x="881085" y="482480"/>
                    <a:pt x="879806" y="483567"/>
                    <a:pt x="878821" y="484654"/>
                  </a:cubicBezTo>
                  <a:cubicBezTo>
                    <a:pt x="878329" y="485247"/>
                    <a:pt x="877738" y="485741"/>
                    <a:pt x="877148" y="486236"/>
                  </a:cubicBezTo>
                  <a:cubicBezTo>
                    <a:pt x="876065" y="485445"/>
                    <a:pt x="874392" y="484358"/>
                    <a:pt x="873014" y="483271"/>
                  </a:cubicBezTo>
                  <a:cubicBezTo>
                    <a:pt x="868289" y="480306"/>
                    <a:pt x="864843" y="476056"/>
                    <a:pt x="861103" y="471708"/>
                  </a:cubicBezTo>
                  <a:cubicBezTo>
                    <a:pt x="858150" y="468348"/>
                    <a:pt x="855295" y="465185"/>
                    <a:pt x="852046" y="462121"/>
                  </a:cubicBezTo>
                  <a:cubicBezTo>
                    <a:pt x="847420" y="457872"/>
                    <a:pt x="842203" y="454018"/>
                    <a:pt x="837281" y="450361"/>
                  </a:cubicBezTo>
                  <a:cubicBezTo>
                    <a:pt x="833442" y="447396"/>
                    <a:pt x="829701" y="444629"/>
                    <a:pt x="826059" y="441664"/>
                  </a:cubicBezTo>
                  <a:cubicBezTo>
                    <a:pt x="806569" y="425258"/>
                    <a:pt x="791803" y="429014"/>
                    <a:pt x="774675" y="433362"/>
                  </a:cubicBezTo>
                  <a:cubicBezTo>
                    <a:pt x="771624" y="434054"/>
                    <a:pt x="768375" y="434944"/>
                    <a:pt x="765028" y="435635"/>
                  </a:cubicBezTo>
                  <a:lnTo>
                    <a:pt x="759516" y="436525"/>
                  </a:lnTo>
                  <a:lnTo>
                    <a:pt x="759417" y="442257"/>
                  </a:lnTo>
                  <a:cubicBezTo>
                    <a:pt x="759122" y="444826"/>
                    <a:pt x="755185" y="458069"/>
                    <a:pt x="754299" y="460046"/>
                  </a:cubicBezTo>
                  <a:cubicBezTo>
                    <a:pt x="753019" y="462714"/>
                    <a:pt x="750263" y="464691"/>
                    <a:pt x="747211" y="467063"/>
                  </a:cubicBezTo>
                  <a:cubicBezTo>
                    <a:pt x="744455" y="469237"/>
                    <a:pt x="741403" y="471510"/>
                    <a:pt x="738647" y="474771"/>
                  </a:cubicBezTo>
                  <a:lnTo>
                    <a:pt x="737072" y="476452"/>
                  </a:lnTo>
                  <a:cubicBezTo>
                    <a:pt x="729000" y="485445"/>
                    <a:pt x="718172" y="497996"/>
                    <a:pt x="715416" y="510053"/>
                  </a:cubicBezTo>
                  <a:cubicBezTo>
                    <a:pt x="712168" y="524284"/>
                    <a:pt x="713251" y="550079"/>
                    <a:pt x="725752" y="562630"/>
                  </a:cubicBezTo>
                  <a:cubicBezTo>
                    <a:pt x="730083" y="566781"/>
                    <a:pt x="735005" y="569746"/>
                    <a:pt x="739927" y="572513"/>
                  </a:cubicBezTo>
                  <a:cubicBezTo>
                    <a:pt x="748097" y="577158"/>
                    <a:pt x="752724" y="580024"/>
                    <a:pt x="753708" y="585953"/>
                  </a:cubicBezTo>
                  <a:cubicBezTo>
                    <a:pt x="754496" y="590598"/>
                    <a:pt x="752527" y="594749"/>
                    <a:pt x="749278" y="600975"/>
                  </a:cubicBezTo>
                  <a:cubicBezTo>
                    <a:pt x="746030" y="607103"/>
                    <a:pt x="742388" y="614021"/>
                    <a:pt x="742388" y="622915"/>
                  </a:cubicBezTo>
                  <a:cubicBezTo>
                    <a:pt x="742388" y="640309"/>
                    <a:pt x="748688" y="651773"/>
                    <a:pt x="762272" y="659086"/>
                  </a:cubicBezTo>
                  <a:cubicBezTo>
                    <a:pt x="768277" y="662348"/>
                    <a:pt x="774478" y="663237"/>
                    <a:pt x="779892" y="664127"/>
                  </a:cubicBezTo>
                  <a:cubicBezTo>
                    <a:pt x="781959" y="664522"/>
                    <a:pt x="783928" y="664818"/>
                    <a:pt x="785995" y="665313"/>
                  </a:cubicBezTo>
                  <a:cubicBezTo>
                    <a:pt x="787866" y="665708"/>
                    <a:pt x="789638" y="666004"/>
                    <a:pt x="790917" y="666202"/>
                  </a:cubicBezTo>
                  <a:cubicBezTo>
                    <a:pt x="791016" y="667289"/>
                    <a:pt x="791213" y="668475"/>
                    <a:pt x="791213" y="669365"/>
                  </a:cubicBezTo>
                  <a:cubicBezTo>
                    <a:pt x="791508" y="674701"/>
                    <a:pt x="788752" y="678654"/>
                    <a:pt x="784223" y="684485"/>
                  </a:cubicBezTo>
                  <a:cubicBezTo>
                    <a:pt x="780483" y="689427"/>
                    <a:pt x="776053" y="694961"/>
                    <a:pt x="774675" y="702472"/>
                  </a:cubicBezTo>
                  <a:cubicBezTo>
                    <a:pt x="773199" y="709489"/>
                    <a:pt x="773199" y="715715"/>
                    <a:pt x="773100" y="721645"/>
                  </a:cubicBezTo>
                  <a:cubicBezTo>
                    <a:pt x="772903" y="731231"/>
                    <a:pt x="772805" y="739533"/>
                    <a:pt x="767489" y="748823"/>
                  </a:cubicBezTo>
                  <a:cubicBezTo>
                    <a:pt x="766406" y="750799"/>
                    <a:pt x="764339" y="752677"/>
                    <a:pt x="762272" y="754752"/>
                  </a:cubicBezTo>
                  <a:cubicBezTo>
                    <a:pt x="759417" y="757618"/>
                    <a:pt x="755874" y="760978"/>
                    <a:pt x="753905" y="765821"/>
                  </a:cubicBezTo>
                  <a:cubicBezTo>
                    <a:pt x="751838" y="770268"/>
                    <a:pt x="752133" y="774815"/>
                    <a:pt x="752428" y="778866"/>
                  </a:cubicBezTo>
                  <a:cubicBezTo>
                    <a:pt x="752527" y="781436"/>
                    <a:pt x="752822" y="783808"/>
                    <a:pt x="752330" y="785587"/>
                  </a:cubicBezTo>
                  <a:cubicBezTo>
                    <a:pt x="750853" y="790825"/>
                    <a:pt x="748392" y="796557"/>
                    <a:pt x="746030" y="802091"/>
                  </a:cubicBezTo>
                  <a:cubicBezTo>
                    <a:pt x="744553" y="805451"/>
                    <a:pt x="743274" y="808614"/>
                    <a:pt x="742093" y="811677"/>
                  </a:cubicBezTo>
                  <a:cubicBezTo>
                    <a:pt x="740124" y="816915"/>
                    <a:pt x="737663" y="822746"/>
                    <a:pt x="734119" y="825810"/>
                  </a:cubicBezTo>
                  <a:cubicBezTo>
                    <a:pt x="726441" y="832629"/>
                    <a:pt x="706655" y="834507"/>
                    <a:pt x="690512" y="834606"/>
                  </a:cubicBezTo>
                  <a:cubicBezTo>
                    <a:pt x="686771" y="834606"/>
                    <a:pt x="683030" y="834507"/>
                    <a:pt x="679191" y="834309"/>
                  </a:cubicBezTo>
                  <a:cubicBezTo>
                    <a:pt x="656846" y="833321"/>
                    <a:pt x="629087" y="832333"/>
                    <a:pt x="617176" y="859214"/>
                  </a:cubicBezTo>
                  <a:cubicBezTo>
                    <a:pt x="612254" y="870085"/>
                    <a:pt x="603690" y="878782"/>
                    <a:pt x="592370" y="884613"/>
                  </a:cubicBezTo>
                  <a:cubicBezTo>
                    <a:pt x="581739" y="889950"/>
                    <a:pt x="569139" y="890839"/>
                    <a:pt x="555653" y="891728"/>
                  </a:cubicBezTo>
                  <a:cubicBezTo>
                    <a:pt x="546597" y="892321"/>
                    <a:pt x="537442" y="892914"/>
                    <a:pt x="528780" y="894891"/>
                  </a:cubicBezTo>
                  <a:cubicBezTo>
                    <a:pt x="523661" y="896077"/>
                    <a:pt x="518936" y="897856"/>
                    <a:pt x="514211" y="900327"/>
                  </a:cubicBezTo>
                  <a:cubicBezTo>
                    <a:pt x="510864" y="902204"/>
                    <a:pt x="507518" y="904181"/>
                    <a:pt x="504466" y="906948"/>
                  </a:cubicBezTo>
                  <a:cubicBezTo>
                    <a:pt x="491768" y="918412"/>
                    <a:pt x="484582" y="934027"/>
                    <a:pt x="477888" y="949049"/>
                  </a:cubicBezTo>
                  <a:cubicBezTo>
                    <a:pt x="472966" y="960118"/>
                    <a:pt x="468340" y="970594"/>
                    <a:pt x="461646" y="979192"/>
                  </a:cubicBezTo>
                  <a:cubicBezTo>
                    <a:pt x="451507" y="992237"/>
                    <a:pt x="437726" y="1001230"/>
                    <a:pt x="416759" y="1008445"/>
                  </a:cubicBezTo>
                  <a:cubicBezTo>
                    <a:pt x="409278" y="1011113"/>
                    <a:pt x="401501" y="1013386"/>
                    <a:pt x="393823" y="1015758"/>
                  </a:cubicBezTo>
                  <a:cubicBezTo>
                    <a:pt x="389492" y="1017043"/>
                    <a:pt x="385259" y="1018328"/>
                    <a:pt x="381026" y="1019711"/>
                  </a:cubicBezTo>
                  <a:lnTo>
                    <a:pt x="370001" y="1023269"/>
                  </a:lnTo>
                  <a:cubicBezTo>
                    <a:pt x="363603" y="1025344"/>
                    <a:pt x="357205" y="1027519"/>
                    <a:pt x="350708" y="1029396"/>
                  </a:cubicBezTo>
                  <a:cubicBezTo>
                    <a:pt x="344014" y="1031472"/>
                    <a:pt x="336631" y="1032855"/>
                    <a:pt x="329347" y="1034338"/>
                  </a:cubicBezTo>
                  <a:cubicBezTo>
                    <a:pt x="317141" y="1036809"/>
                    <a:pt x="304541" y="1039378"/>
                    <a:pt x="293221" y="1044319"/>
                  </a:cubicBezTo>
                  <a:cubicBezTo>
                    <a:pt x="276191" y="1052028"/>
                    <a:pt x="262115" y="1066852"/>
                    <a:pt x="249613" y="1080095"/>
                  </a:cubicBezTo>
                  <a:lnTo>
                    <a:pt x="243116" y="1086914"/>
                  </a:lnTo>
                  <a:cubicBezTo>
                    <a:pt x="235635" y="1094722"/>
                    <a:pt x="230319" y="1094623"/>
                    <a:pt x="218802" y="1094327"/>
                  </a:cubicBezTo>
                  <a:cubicBezTo>
                    <a:pt x="216637" y="1094129"/>
                    <a:pt x="214668" y="1094030"/>
                    <a:pt x="211912" y="1094129"/>
                  </a:cubicBezTo>
                  <a:lnTo>
                    <a:pt x="193898" y="1094129"/>
                  </a:lnTo>
                  <a:cubicBezTo>
                    <a:pt x="181101" y="1094327"/>
                    <a:pt x="168304" y="1094327"/>
                    <a:pt x="155507" y="1094129"/>
                  </a:cubicBezTo>
                  <a:lnTo>
                    <a:pt x="150979" y="1094030"/>
                  </a:lnTo>
                  <a:cubicBezTo>
                    <a:pt x="141234" y="1093635"/>
                    <a:pt x="134048" y="1093437"/>
                    <a:pt x="124598" y="1104506"/>
                  </a:cubicBezTo>
                  <a:cubicBezTo>
                    <a:pt x="118298" y="1111918"/>
                    <a:pt x="116723" y="1117255"/>
                    <a:pt x="116034" y="1122789"/>
                  </a:cubicBezTo>
                  <a:cubicBezTo>
                    <a:pt x="113967" y="1120220"/>
                    <a:pt x="111900" y="1116662"/>
                    <a:pt x="110325" y="1113598"/>
                  </a:cubicBezTo>
                  <a:cubicBezTo>
                    <a:pt x="109341" y="1111720"/>
                    <a:pt x="108356" y="1109843"/>
                    <a:pt x="107273" y="1108261"/>
                  </a:cubicBezTo>
                  <a:cubicBezTo>
                    <a:pt x="100875" y="1098082"/>
                    <a:pt x="98119" y="1095611"/>
                    <a:pt x="85913" y="1094129"/>
                  </a:cubicBezTo>
                  <a:cubicBezTo>
                    <a:pt x="79810" y="1093437"/>
                    <a:pt x="74002" y="1093734"/>
                    <a:pt x="68391" y="1094030"/>
                  </a:cubicBezTo>
                  <a:cubicBezTo>
                    <a:pt x="58646" y="1094623"/>
                    <a:pt x="50968" y="1094920"/>
                    <a:pt x="44668" y="1090373"/>
                  </a:cubicBezTo>
                  <a:cubicBezTo>
                    <a:pt x="40730" y="1087507"/>
                    <a:pt x="38761" y="1084444"/>
                    <a:pt x="36596" y="1081281"/>
                  </a:cubicBezTo>
                  <a:cubicBezTo>
                    <a:pt x="32363" y="1075055"/>
                    <a:pt x="27540" y="1067841"/>
                    <a:pt x="12282" y="1067346"/>
                  </a:cubicBezTo>
                  <a:cubicBezTo>
                    <a:pt x="8935" y="1067149"/>
                    <a:pt x="5490" y="1067149"/>
                    <a:pt x="2044" y="1067149"/>
                  </a:cubicBezTo>
                  <a:cubicBezTo>
                    <a:pt x="1158" y="1063986"/>
                    <a:pt x="371" y="1060923"/>
                    <a:pt x="273" y="1057859"/>
                  </a:cubicBezTo>
                  <a:cubicBezTo>
                    <a:pt x="-613" y="1046098"/>
                    <a:pt x="666" y="1036413"/>
                    <a:pt x="4013" y="1027222"/>
                  </a:cubicBezTo>
                  <a:cubicBezTo>
                    <a:pt x="8541" y="1014869"/>
                    <a:pt x="12577" y="1010125"/>
                    <a:pt x="23897" y="1003701"/>
                  </a:cubicBezTo>
                  <a:lnTo>
                    <a:pt x="25276" y="1003009"/>
                  </a:lnTo>
                  <a:cubicBezTo>
                    <a:pt x="33643" y="998167"/>
                    <a:pt x="40927" y="994115"/>
                    <a:pt x="42699" y="986011"/>
                  </a:cubicBezTo>
                  <a:cubicBezTo>
                    <a:pt x="44274" y="978697"/>
                    <a:pt x="40238" y="972076"/>
                    <a:pt x="37186" y="967629"/>
                  </a:cubicBezTo>
                  <a:lnTo>
                    <a:pt x="35119" y="964960"/>
                  </a:lnTo>
                  <a:cubicBezTo>
                    <a:pt x="29607" y="957054"/>
                    <a:pt x="24685" y="950235"/>
                    <a:pt x="23011" y="942230"/>
                  </a:cubicBezTo>
                  <a:cubicBezTo>
                    <a:pt x="20551" y="929777"/>
                    <a:pt x="20747" y="924935"/>
                    <a:pt x="26654" y="919005"/>
                  </a:cubicBezTo>
                  <a:cubicBezTo>
                    <a:pt x="32658" y="912878"/>
                    <a:pt x="41222" y="912186"/>
                    <a:pt x="51263" y="911296"/>
                  </a:cubicBezTo>
                  <a:cubicBezTo>
                    <a:pt x="61107" y="910407"/>
                    <a:pt x="72328" y="909419"/>
                    <a:pt x="81483" y="902501"/>
                  </a:cubicBezTo>
                  <a:cubicBezTo>
                    <a:pt x="90736" y="895385"/>
                    <a:pt x="93098" y="889851"/>
                    <a:pt x="91327" y="878980"/>
                  </a:cubicBezTo>
                  <a:lnTo>
                    <a:pt x="91031" y="877003"/>
                  </a:lnTo>
                  <a:lnTo>
                    <a:pt x="89752" y="875619"/>
                  </a:lnTo>
                  <a:cubicBezTo>
                    <a:pt x="87980" y="873445"/>
                    <a:pt x="86995" y="871073"/>
                    <a:pt x="86700" y="869789"/>
                  </a:cubicBezTo>
                  <a:lnTo>
                    <a:pt x="87291" y="857732"/>
                  </a:lnTo>
                  <a:lnTo>
                    <a:pt x="87094" y="856743"/>
                  </a:lnTo>
                  <a:cubicBezTo>
                    <a:pt x="86109" y="851901"/>
                    <a:pt x="83649" y="847453"/>
                    <a:pt x="81286" y="843105"/>
                  </a:cubicBezTo>
                  <a:cubicBezTo>
                    <a:pt x="79514" y="839844"/>
                    <a:pt x="77841" y="836483"/>
                    <a:pt x="77250" y="834210"/>
                  </a:cubicBezTo>
                  <a:cubicBezTo>
                    <a:pt x="73903" y="819584"/>
                    <a:pt x="71541" y="816817"/>
                    <a:pt x="61796" y="809997"/>
                  </a:cubicBezTo>
                  <a:cubicBezTo>
                    <a:pt x="60221" y="808614"/>
                    <a:pt x="58252" y="807329"/>
                    <a:pt x="55889" y="805550"/>
                  </a:cubicBezTo>
                  <a:cubicBezTo>
                    <a:pt x="50377" y="801498"/>
                    <a:pt x="43979" y="793394"/>
                    <a:pt x="43388" y="787761"/>
                  </a:cubicBezTo>
                  <a:cubicBezTo>
                    <a:pt x="43093" y="784796"/>
                    <a:pt x="44077" y="782029"/>
                    <a:pt x="46439" y="779262"/>
                  </a:cubicBezTo>
                  <a:cubicBezTo>
                    <a:pt x="54118" y="769873"/>
                    <a:pt x="74199" y="763350"/>
                    <a:pt x="85027" y="762461"/>
                  </a:cubicBezTo>
                  <a:lnTo>
                    <a:pt x="90047" y="762066"/>
                  </a:lnTo>
                  <a:lnTo>
                    <a:pt x="91425" y="757421"/>
                  </a:lnTo>
                  <a:cubicBezTo>
                    <a:pt x="97725" y="736864"/>
                    <a:pt x="85224" y="725598"/>
                    <a:pt x="74002" y="715517"/>
                  </a:cubicBezTo>
                  <a:lnTo>
                    <a:pt x="71442" y="713244"/>
                  </a:lnTo>
                  <a:cubicBezTo>
                    <a:pt x="65438" y="708006"/>
                    <a:pt x="65438" y="708006"/>
                    <a:pt x="65339" y="699112"/>
                  </a:cubicBezTo>
                  <a:cubicBezTo>
                    <a:pt x="65339" y="696542"/>
                    <a:pt x="65438" y="693577"/>
                    <a:pt x="65733" y="690711"/>
                  </a:cubicBezTo>
                  <a:cubicBezTo>
                    <a:pt x="66225" y="684881"/>
                    <a:pt x="66816" y="679050"/>
                    <a:pt x="65635" y="673416"/>
                  </a:cubicBezTo>
                  <a:cubicBezTo>
                    <a:pt x="62977" y="659482"/>
                    <a:pt x="51657" y="651674"/>
                    <a:pt x="41813" y="644855"/>
                  </a:cubicBezTo>
                  <a:cubicBezTo>
                    <a:pt x="34824" y="640012"/>
                    <a:pt x="28327" y="635565"/>
                    <a:pt x="25079" y="629537"/>
                  </a:cubicBezTo>
                  <a:cubicBezTo>
                    <a:pt x="20846" y="621828"/>
                    <a:pt x="20058" y="609376"/>
                    <a:pt x="23011" y="600679"/>
                  </a:cubicBezTo>
                  <a:cubicBezTo>
                    <a:pt x="24783" y="595243"/>
                    <a:pt x="27736" y="591685"/>
                    <a:pt x="31772" y="589907"/>
                  </a:cubicBezTo>
                  <a:cubicBezTo>
                    <a:pt x="34529" y="588622"/>
                    <a:pt x="37580" y="587930"/>
                    <a:pt x="40730" y="587040"/>
                  </a:cubicBezTo>
                  <a:cubicBezTo>
                    <a:pt x="44864" y="585855"/>
                    <a:pt x="49491" y="584669"/>
                    <a:pt x="54118" y="582494"/>
                  </a:cubicBezTo>
                  <a:cubicBezTo>
                    <a:pt x="57957" y="580617"/>
                    <a:pt x="61992" y="579134"/>
                    <a:pt x="66225" y="577553"/>
                  </a:cubicBezTo>
                  <a:cubicBezTo>
                    <a:pt x="76167" y="573797"/>
                    <a:pt x="87881" y="569548"/>
                    <a:pt x="96248" y="560456"/>
                  </a:cubicBezTo>
                  <a:cubicBezTo>
                    <a:pt x="109144" y="546620"/>
                    <a:pt x="108750" y="532388"/>
                    <a:pt x="108455" y="517465"/>
                  </a:cubicBezTo>
                  <a:cubicBezTo>
                    <a:pt x="108356" y="514995"/>
                    <a:pt x="108356" y="512326"/>
                    <a:pt x="108356" y="509757"/>
                  </a:cubicBezTo>
                  <a:cubicBezTo>
                    <a:pt x="108356" y="506792"/>
                    <a:pt x="108061" y="503234"/>
                    <a:pt x="107766" y="499479"/>
                  </a:cubicBezTo>
                  <a:cubicBezTo>
                    <a:pt x="106584" y="485050"/>
                    <a:pt x="106092" y="472103"/>
                    <a:pt x="113278" y="470522"/>
                  </a:cubicBezTo>
                  <a:cubicBezTo>
                    <a:pt x="127059" y="467458"/>
                    <a:pt x="144286" y="471411"/>
                    <a:pt x="158264" y="474574"/>
                  </a:cubicBezTo>
                  <a:lnTo>
                    <a:pt x="170371" y="477242"/>
                  </a:lnTo>
                  <a:lnTo>
                    <a:pt x="172045" y="470423"/>
                  </a:lnTo>
                  <a:cubicBezTo>
                    <a:pt x="173226" y="466075"/>
                    <a:pt x="173423" y="461331"/>
                    <a:pt x="173521" y="456982"/>
                  </a:cubicBezTo>
                  <a:cubicBezTo>
                    <a:pt x="173620" y="450657"/>
                    <a:pt x="173915" y="444629"/>
                    <a:pt x="176868" y="440775"/>
                  </a:cubicBezTo>
                  <a:cubicBezTo>
                    <a:pt x="179034" y="437711"/>
                    <a:pt x="186023" y="433165"/>
                    <a:pt x="187598" y="433165"/>
                  </a:cubicBezTo>
                  <a:cubicBezTo>
                    <a:pt x="189468" y="433955"/>
                    <a:pt x="194981" y="438699"/>
                    <a:pt x="197934" y="441170"/>
                  </a:cubicBezTo>
                  <a:cubicBezTo>
                    <a:pt x="200788" y="443641"/>
                    <a:pt x="203446" y="445815"/>
                    <a:pt x="205218" y="447001"/>
                  </a:cubicBezTo>
                  <a:cubicBezTo>
                    <a:pt x="206891" y="448187"/>
                    <a:pt x="209057" y="450163"/>
                    <a:pt x="211616" y="452337"/>
                  </a:cubicBezTo>
                  <a:cubicBezTo>
                    <a:pt x="218802" y="459058"/>
                    <a:pt x="226973" y="466766"/>
                    <a:pt x="236226" y="465185"/>
                  </a:cubicBezTo>
                  <a:lnTo>
                    <a:pt x="240951" y="464394"/>
                  </a:lnTo>
                  <a:lnTo>
                    <a:pt x="242033" y="459750"/>
                  </a:lnTo>
                  <a:cubicBezTo>
                    <a:pt x="245085" y="447594"/>
                    <a:pt x="244790" y="429014"/>
                    <a:pt x="243215" y="416957"/>
                  </a:cubicBezTo>
                  <a:cubicBezTo>
                    <a:pt x="241344" y="402824"/>
                    <a:pt x="233469" y="393831"/>
                    <a:pt x="225791" y="385134"/>
                  </a:cubicBezTo>
                  <a:cubicBezTo>
                    <a:pt x="223724" y="382762"/>
                    <a:pt x="221755" y="380489"/>
                    <a:pt x="219688" y="378018"/>
                  </a:cubicBezTo>
                  <a:cubicBezTo>
                    <a:pt x="211616" y="367740"/>
                    <a:pt x="210731" y="364084"/>
                    <a:pt x="210731" y="350248"/>
                  </a:cubicBezTo>
                  <a:cubicBezTo>
                    <a:pt x="210731" y="341156"/>
                    <a:pt x="211912" y="339970"/>
                    <a:pt x="216046" y="335720"/>
                  </a:cubicBezTo>
                  <a:cubicBezTo>
                    <a:pt x="218409" y="333447"/>
                    <a:pt x="221165" y="330680"/>
                    <a:pt x="224315" y="326430"/>
                  </a:cubicBezTo>
                  <a:cubicBezTo>
                    <a:pt x="226382" y="323663"/>
                    <a:pt x="228252" y="320896"/>
                    <a:pt x="230123" y="318326"/>
                  </a:cubicBezTo>
                  <a:cubicBezTo>
                    <a:pt x="234651" y="311902"/>
                    <a:pt x="238982" y="305874"/>
                    <a:pt x="244987" y="300043"/>
                  </a:cubicBezTo>
                  <a:lnTo>
                    <a:pt x="247152" y="297869"/>
                  </a:lnTo>
                  <a:cubicBezTo>
                    <a:pt x="254240" y="291050"/>
                    <a:pt x="264871" y="280673"/>
                    <a:pt x="263985" y="268813"/>
                  </a:cubicBezTo>
                  <a:cubicBezTo>
                    <a:pt x="263591" y="262686"/>
                    <a:pt x="260835" y="257744"/>
                    <a:pt x="255913" y="254384"/>
                  </a:cubicBezTo>
                  <a:cubicBezTo>
                    <a:pt x="246168" y="247763"/>
                    <a:pt x="230615" y="250036"/>
                    <a:pt x="222937" y="252506"/>
                  </a:cubicBezTo>
                  <a:cubicBezTo>
                    <a:pt x="213290" y="255570"/>
                    <a:pt x="210731" y="259523"/>
                    <a:pt x="209057" y="265848"/>
                  </a:cubicBezTo>
                  <a:cubicBezTo>
                    <a:pt x="208860" y="267528"/>
                    <a:pt x="208565" y="268813"/>
                    <a:pt x="207384" y="270493"/>
                  </a:cubicBezTo>
                  <a:cubicBezTo>
                    <a:pt x="206202" y="272272"/>
                    <a:pt x="204923" y="273853"/>
                    <a:pt x="203741" y="275435"/>
                  </a:cubicBezTo>
                  <a:cubicBezTo>
                    <a:pt x="200985" y="279289"/>
                    <a:pt x="197737" y="283341"/>
                    <a:pt x="196359" y="289172"/>
                  </a:cubicBezTo>
                  <a:cubicBezTo>
                    <a:pt x="183562" y="290753"/>
                    <a:pt x="174407" y="285219"/>
                    <a:pt x="163382" y="275435"/>
                  </a:cubicBezTo>
                  <a:cubicBezTo>
                    <a:pt x="160036" y="272470"/>
                    <a:pt x="156689" y="268912"/>
                    <a:pt x="153637" y="265552"/>
                  </a:cubicBezTo>
                  <a:cubicBezTo>
                    <a:pt x="153145" y="265156"/>
                    <a:pt x="152751" y="264267"/>
                    <a:pt x="152357" y="263575"/>
                  </a:cubicBezTo>
                  <a:cubicBezTo>
                    <a:pt x="150979" y="261500"/>
                    <a:pt x="149700" y="259523"/>
                    <a:pt x="147829" y="257942"/>
                  </a:cubicBezTo>
                  <a:cubicBezTo>
                    <a:pt x="143498" y="254384"/>
                    <a:pt x="139954" y="253594"/>
                    <a:pt x="137395" y="252803"/>
                  </a:cubicBezTo>
                  <a:cubicBezTo>
                    <a:pt x="135722" y="252210"/>
                    <a:pt x="134639" y="252111"/>
                    <a:pt x="133162" y="251123"/>
                  </a:cubicBezTo>
                  <a:cubicBezTo>
                    <a:pt x="120267" y="242821"/>
                    <a:pt x="118889" y="233235"/>
                    <a:pt x="119086" y="215051"/>
                  </a:cubicBezTo>
                  <a:cubicBezTo>
                    <a:pt x="119086" y="211987"/>
                    <a:pt x="119184" y="209220"/>
                    <a:pt x="119381" y="206452"/>
                  </a:cubicBezTo>
                  <a:cubicBezTo>
                    <a:pt x="119972" y="192221"/>
                    <a:pt x="120661" y="177595"/>
                    <a:pt x="99300" y="170281"/>
                  </a:cubicBezTo>
                  <a:cubicBezTo>
                    <a:pt x="98709" y="170084"/>
                    <a:pt x="97823" y="169886"/>
                    <a:pt x="97134" y="169589"/>
                  </a:cubicBezTo>
                  <a:cubicBezTo>
                    <a:pt x="98414" y="167415"/>
                    <a:pt x="100186" y="165340"/>
                    <a:pt x="103237" y="162375"/>
                  </a:cubicBezTo>
                  <a:cubicBezTo>
                    <a:pt x="105403" y="160300"/>
                    <a:pt x="107864" y="157137"/>
                    <a:pt x="110325" y="153777"/>
                  </a:cubicBezTo>
                  <a:cubicBezTo>
                    <a:pt x="113672" y="149231"/>
                    <a:pt x="118298" y="143202"/>
                    <a:pt x="121547" y="141522"/>
                  </a:cubicBezTo>
                  <a:cubicBezTo>
                    <a:pt x="124598" y="139941"/>
                    <a:pt x="126764" y="140732"/>
                    <a:pt x="132276" y="143202"/>
                  </a:cubicBezTo>
                  <a:cubicBezTo>
                    <a:pt x="135328" y="144487"/>
                    <a:pt x="138773" y="146068"/>
                    <a:pt x="143006" y="146760"/>
                  </a:cubicBezTo>
                  <a:cubicBezTo>
                    <a:pt x="146254" y="147254"/>
                    <a:pt x="149011" y="147254"/>
                    <a:pt x="151275" y="147057"/>
                  </a:cubicBezTo>
                  <a:cubicBezTo>
                    <a:pt x="153637" y="147057"/>
                    <a:pt x="155409" y="146958"/>
                    <a:pt x="157279" y="147551"/>
                  </a:cubicBezTo>
                  <a:cubicBezTo>
                    <a:pt x="157870" y="147650"/>
                    <a:pt x="158461" y="148144"/>
                    <a:pt x="158953" y="148539"/>
                  </a:cubicBezTo>
                  <a:cubicBezTo>
                    <a:pt x="160921" y="149725"/>
                    <a:pt x="163481" y="151306"/>
                    <a:pt x="166828" y="151998"/>
                  </a:cubicBezTo>
                  <a:cubicBezTo>
                    <a:pt x="184546" y="155753"/>
                    <a:pt x="213782" y="154172"/>
                    <a:pt x="229040" y="152196"/>
                  </a:cubicBezTo>
                  <a:cubicBezTo>
                    <a:pt x="240655" y="150713"/>
                    <a:pt x="250794" y="145772"/>
                    <a:pt x="257291" y="141819"/>
                  </a:cubicBezTo>
                  <a:cubicBezTo>
                    <a:pt x="260343" y="139941"/>
                    <a:pt x="263000" y="138063"/>
                    <a:pt x="265461" y="136185"/>
                  </a:cubicBezTo>
                  <a:cubicBezTo>
                    <a:pt x="270383" y="132430"/>
                    <a:pt x="273435" y="130552"/>
                    <a:pt x="279439" y="130256"/>
                  </a:cubicBezTo>
                  <a:cubicBezTo>
                    <a:pt x="283574" y="130256"/>
                    <a:pt x="287413" y="131442"/>
                    <a:pt x="291744" y="132726"/>
                  </a:cubicBezTo>
                  <a:cubicBezTo>
                    <a:pt x="296863" y="134308"/>
                    <a:pt x="302671" y="135889"/>
                    <a:pt x="309463" y="135889"/>
                  </a:cubicBezTo>
                  <a:cubicBezTo>
                    <a:pt x="316452" y="135790"/>
                    <a:pt x="321177" y="134011"/>
                    <a:pt x="325409" y="132529"/>
                  </a:cubicBezTo>
                  <a:cubicBezTo>
                    <a:pt x="328363" y="131541"/>
                    <a:pt x="331119" y="130651"/>
                    <a:pt x="334466" y="130058"/>
                  </a:cubicBezTo>
                  <a:cubicBezTo>
                    <a:pt x="347558" y="128082"/>
                    <a:pt x="355925" y="131837"/>
                    <a:pt x="369706" y="124030"/>
                  </a:cubicBezTo>
                  <a:lnTo>
                    <a:pt x="377876" y="119483"/>
                  </a:lnTo>
                  <a:cubicBezTo>
                    <a:pt x="386834" y="114542"/>
                    <a:pt x="396186" y="109502"/>
                    <a:pt x="404553" y="103078"/>
                  </a:cubicBezTo>
                  <a:cubicBezTo>
                    <a:pt x="408096" y="100508"/>
                    <a:pt x="409671" y="99718"/>
                    <a:pt x="412329" y="99026"/>
                  </a:cubicBezTo>
                  <a:cubicBezTo>
                    <a:pt x="412329" y="100311"/>
                    <a:pt x="412329" y="101497"/>
                    <a:pt x="412428" y="102683"/>
                  </a:cubicBezTo>
                  <a:cubicBezTo>
                    <a:pt x="413609" y="109798"/>
                    <a:pt x="416660" y="114740"/>
                    <a:pt x="421582" y="117210"/>
                  </a:cubicBezTo>
                  <a:cubicBezTo>
                    <a:pt x="424043" y="118298"/>
                    <a:pt x="426701" y="118891"/>
                    <a:pt x="429260" y="118891"/>
                  </a:cubicBezTo>
                  <a:cubicBezTo>
                    <a:pt x="436151" y="118891"/>
                    <a:pt x="443632" y="115234"/>
                    <a:pt x="450326" y="111973"/>
                  </a:cubicBezTo>
                  <a:cubicBezTo>
                    <a:pt x="453869" y="110194"/>
                    <a:pt x="457315" y="108415"/>
                    <a:pt x="459382" y="108019"/>
                  </a:cubicBezTo>
                  <a:cubicBezTo>
                    <a:pt x="461941" y="107426"/>
                    <a:pt x="465190" y="107624"/>
                    <a:pt x="468635" y="107723"/>
                  </a:cubicBezTo>
                  <a:cubicBezTo>
                    <a:pt x="472671" y="108019"/>
                    <a:pt x="477494" y="108118"/>
                    <a:pt x="482318" y="107130"/>
                  </a:cubicBezTo>
                  <a:cubicBezTo>
                    <a:pt x="487338" y="105944"/>
                    <a:pt x="491866" y="103671"/>
                    <a:pt x="495804" y="101793"/>
                  </a:cubicBezTo>
                  <a:cubicBezTo>
                    <a:pt x="498264" y="100508"/>
                    <a:pt x="500725" y="99125"/>
                    <a:pt x="503482" y="98334"/>
                  </a:cubicBezTo>
                  <a:cubicBezTo>
                    <a:pt x="513522" y="95073"/>
                    <a:pt x="521791" y="91416"/>
                    <a:pt x="532422" y="84103"/>
                  </a:cubicBezTo>
                  <a:cubicBezTo>
                    <a:pt x="542167" y="77185"/>
                    <a:pt x="544431" y="75604"/>
                    <a:pt x="555161" y="75900"/>
                  </a:cubicBezTo>
                  <a:cubicBezTo>
                    <a:pt x="557917" y="76098"/>
                    <a:pt x="560181" y="75801"/>
                    <a:pt x="562741" y="75604"/>
                  </a:cubicBezTo>
                  <a:cubicBezTo>
                    <a:pt x="566087" y="75307"/>
                    <a:pt x="569434" y="75208"/>
                    <a:pt x="571895" y="75505"/>
                  </a:cubicBezTo>
                  <a:cubicBezTo>
                    <a:pt x="577014" y="76197"/>
                    <a:pt x="577309" y="76691"/>
                    <a:pt x="578884" y="78371"/>
                  </a:cubicBezTo>
                  <a:cubicBezTo>
                    <a:pt x="580164" y="79952"/>
                    <a:pt x="581739" y="81830"/>
                    <a:pt x="584692" y="84103"/>
                  </a:cubicBezTo>
                  <a:cubicBezTo>
                    <a:pt x="602509" y="98137"/>
                    <a:pt x="619243" y="97840"/>
                    <a:pt x="638734" y="97544"/>
                  </a:cubicBezTo>
                  <a:lnTo>
                    <a:pt x="642081" y="97544"/>
                  </a:lnTo>
                  <a:cubicBezTo>
                    <a:pt x="658421" y="97247"/>
                    <a:pt x="667182" y="95369"/>
                    <a:pt x="676730" y="79162"/>
                  </a:cubicBezTo>
                  <a:lnTo>
                    <a:pt x="677813" y="77383"/>
                  </a:lnTo>
                  <a:cubicBezTo>
                    <a:pt x="681948" y="70267"/>
                    <a:pt x="681948" y="70267"/>
                    <a:pt x="691693" y="70563"/>
                  </a:cubicBezTo>
                  <a:cubicBezTo>
                    <a:pt x="694646" y="70563"/>
                    <a:pt x="697993" y="70860"/>
                    <a:pt x="701438" y="71156"/>
                  </a:cubicBezTo>
                  <a:cubicBezTo>
                    <a:pt x="711282" y="72046"/>
                    <a:pt x="722504" y="72836"/>
                    <a:pt x="730772" y="70563"/>
                  </a:cubicBezTo>
                  <a:cubicBezTo>
                    <a:pt x="735989" y="69081"/>
                    <a:pt x="740616" y="66314"/>
                    <a:pt x="745341" y="63744"/>
                  </a:cubicBezTo>
                  <a:cubicBezTo>
                    <a:pt x="749278" y="61372"/>
                    <a:pt x="752822" y="59198"/>
                    <a:pt x="756661" y="58012"/>
                  </a:cubicBezTo>
                  <a:cubicBezTo>
                    <a:pt x="764438" y="55344"/>
                    <a:pt x="767489" y="54850"/>
                    <a:pt x="777431" y="54454"/>
                  </a:cubicBezTo>
                  <a:cubicBezTo>
                    <a:pt x="786291" y="54158"/>
                    <a:pt x="791803" y="50501"/>
                    <a:pt x="796331" y="47635"/>
                  </a:cubicBezTo>
                  <a:cubicBezTo>
                    <a:pt x="798891" y="45955"/>
                    <a:pt x="801253" y="44572"/>
                    <a:pt x="804009" y="43682"/>
                  </a:cubicBezTo>
                  <a:cubicBezTo>
                    <a:pt x="807947" y="42496"/>
                    <a:pt x="812672" y="42990"/>
                    <a:pt x="817790" y="43484"/>
                  </a:cubicBezTo>
                  <a:cubicBezTo>
                    <a:pt x="824287" y="44077"/>
                    <a:pt x="831768" y="44868"/>
                    <a:pt x="838954" y="42200"/>
                  </a:cubicBezTo>
                  <a:cubicBezTo>
                    <a:pt x="847125" y="39136"/>
                    <a:pt x="853031" y="32317"/>
                    <a:pt x="858346" y="26387"/>
                  </a:cubicBezTo>
                  <a:lnTo>
                    <a:pt x="858886" y="25777"/>
                  </a:lnTo>
                  <a:lnTo>
                    <a:pt x="858885" y="25777"/>
                  </a:lnTo>
                  <a:lnTo>
                    <a:pt x="863070" y="21050"/>
                  </a:lnTo>
                  <a:cubicBezTo>
                    <a:pt x="869469" y="14528"/>
                    <a:pt x="873111" y="11761"/>
                    <a:pt x="880198" y="10871"/>
                  </a:cubicBezTo>
                  <a:lnTo>
                    <a:pt x="885022" y="10377"/>
                  </a:lnTo>
                  <a:cubicBezTo>
                    <a:pt x="892897" y="9685"/>
                    <a:pt x="900378" y="9092"/>
                    <a:pt x="909139" y="3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2C9FF30-B4EA-463F-86E1-265613E1606C}"/>
                </a:ext>
              </a:extLst>
            </p:cNvPr>
            <p:cNvSpPr/>
            <p:nvPr/>
          </p:nvSpPr>
          <p:spPr>
            <a:xfrm>
              <a:off x="6819683" y="1361954"/>
              <a:ext cx="1008895" cy="1217227"/>
            </a:xfrm>
            <a:custGeom>
              <a:avLst/>
              <a:gdLst>
                <a:gd name="connsiteX0" fmla="*/ 702409 w 1008895"/>
                <a:gd name="connsiteY0" fmla="*/ 0 h 1217226"/>
                <a:gd name="connsiteX1" fmla="*/ 694422 w 1008895"/>
                <a:gd name="connsiteY1" fmla="*/ 33417 h 1217226"/>
                <a:gd name="connsiteX2" fmla="*/ 687280 w 1008895"/>
                <a:gd name="connsiteY2" fmla="*/ 75682 h 1217226"/>
                <a:gd name="connsiteX3" fmla="*/ 704712 w 1008895"/>
                <a:gd name="connsiteY3" fmla="*/ 81036 h 1217226"/>
                <a:gd name="connsiteX4" fmla="*/ 716317 w 1008895"/>
                <a:gd name="connsiteY4" fmla="*/ 75231 h 1217226"/>
                <a:gd name="connsiteX5" fmla="*/ 724916 w 1008895"/>
                <a:gd name="connsiteY5" fmla="*/ 69991 h 1217226"/>
                <a:gd name="connsiteX6" fmla="*/ 720828 w 1008895"/>
                <a:gd name="connsiteY6" fmla="*/ 85375 h 1217226"/>
                <a:gd name="connsiteX7" fmla="*/ 718526 w 1008895"/>
                <a:gd name="connsiteY7" fmla="*/ 92250 h 1217226"/>
                <a:gd name="connsiteX8" fmla="*/ 718526 w 1008895"/>
                <a:gd name="connsiteY8" fmla="*/ 123582 h 1217226"/>
                <a:gd name="connsiteX9" fmla="*/ 741737 w 1008895"/>
                <a:gd name="connsiteY9" fmla="*/ 141728 h 1217226"/>
                <a:gd name="connsiteX10" fmla="*/ 748550 w 1008895"/>
                <a:gd name="connsiteY10" fmla="*/ 144827 h 1217226"/>
                <a:gd name="connsiteX11" fmla="*/ 761941 w 1008895"/>
                <a:gd name="connsiteY11" fmla="*/ 154238 h 1217226"/>
                <a:gd name="connsiteX12" fmla="*/ 775145 w 1008895"/>
                <a:gd name="connsiteY12" fmla="*/ 163818 h 1217226"/>
                <a:gd name="connsiteX13" fmla="*/ 790838 w 1008895"/>
                <a:gd name="connsiteY13" fmla="*/ 169905 h 1217226"/>
                <a:gd name="connsiteX14" fmla="*/ 802303 w 1008895"/>
                <a:gd name="connsiteY14" fmla="*/ 174131 h 1217226"/>
                <a:gd name="connsiteX15" fmla="*/ 816822 w 1008895"/>
                <a:gd name="connsiteY15" fmla="*/ 182866 h 1217226"/>
                <a:gd name="connsiteX16" fmla="*/ 838060 w 1008895"/>
                <a:gd name="connsiteY16" fmla="*/ 195038 h 1217226"/>
                <a:gd name="connsiteX17" fmla="*/ 864184 w 1008895"/>
                <a:gd name="connsiteY17" fmla="*/ 210873 h 1217226"/>
                <a:gd name="connsiteX18" fmla="*/ 870152 w 1008895"/>
                <a:gd name="connsiteY18" fmla="*/ 217297 h 1217226"/>
                <a:gd name="connsiteX19" fmla="*/ 873488 w 1008895"/>
                <a:gd name="connsiteY19" fmla="*/ 221073 h 1217226"/>
                <a:gd name="connsiteX20" fmla="*/ 874193 w 1008895"/>
                <a:gd name="connsiteY20" fmla="*/ 246150 h 1217226"/>
                <a:gd name="connsiteX21" fmla="*/ 897169 w 1008895"/>
                <a:gd name="connsiteY21" fmla="*/ 293374 h 1217226"/>
                <a:gd name="connsiteX22" fmla="*/ 924327 w 1008895"/>
                <a:gd name="connsiteY22" fmla="*/ 311125 h 1217226"/>
                <a:gd name="connsiteX23" fmla="*/ 949747 w 1008895"/>
                <a:gd name="connsiteY23" fmla="*/ 349558 h 1217226"/>
                <a:gd name="connsiteX24" fmla="*/ 950875 w 1008895"/>
                <a:gd name="connsiteY24" fmla="*/ 397796 h 1217226"/>
                <a:gd name="connsiteX25" fmla="*/ 980946 w 1008895"/>
                <a:gd name="connsiteY25" fmla="*/ 461137 h 1217226"/>
                <a:gd name="connsiteX26" fmla="*/ 972958 w 1008895"/>
                <a:gd name="connsiteY26" fmla="*/ 483622 h 1217226"/>
                <a:gd name="connsiteX27" fmla="*/ 972254 w 1008895"/>
                <a:gd name="connsiteY27" fmla="*/ 540144 h 1217226"/>
                <a:gd name="connsiteX28" fmla="*/ 974556 w 1008895"/>
                <a:gd name="connsiteY28" fmla="*/ 629576 h 1217226"/>
                <a:gd name="connsiteX29" fmla="*/ 981839 w 1008895"/>
                <a:gd name="connsiteY29" fmla="*/ 676631 h 1217226"/>
                <a:gd name="connsiteX30" fmla="*/ 992693 w 1008895"/>
                <a:gd name="connsiteY30" fmla="*/ 684070 h 1217226"/>
                <a:gd name="connsiteX31" fmla="*/ 990390 w 1008895"/>
                <a:gd name="connsiteY31" fmla="*/ 712979 h 1217226"/>
                <a:gd name="connsiteX32" fmla="*/ 983859 w 1008895"/>
                <a:gd name="connsiteY32" fmla="*/ 754962 h 1217226"/>
                <a:gd name="connsiteX33" fmla="*/ 953647 w 1008895"/>
                <a:gd name="connsiteY33" fmla="*/ 792831 h 1217226"/>
                <a:gd name="connsiteX34" fmla="*/ 996076 w 1008895"/>
                <a:gd name="connsiteY34" fmla="*/ 845296 h 1217226"/>
                <a:gd name="connsiteX35" fmla="*/ 986303 w 1008895"/>
                <a:gd name="connsiteY35" fmla="*/ 900747 h 1217226"/>
                <a:gd name="connsiteX36" fmla="*/ 960178 w 1008895"/>
                <a:gd name="connsiteY36" fmla="*/ 951014 h 1217226"/>
                <a:gd name="connsiteX37" fmla="*/ 977610 w 1008895"/>
                <a:gd name="connsiteY37" fmla="*/ 1043828 h 1217226"/>
                <a:gd name="connsiteX38" fmla="*/ 991565 w 1008895"/>
                <a:gd name="connsiteY38" fmla="*/ 1078823 h 1217226"/>
                <a:gd name="connsiteX39" fmla="*/ 1004768 w 1008895"/>
                <a:gd name="connsiteY39" fmla="*/ 1132415 h 1217226"/>
                <a:gd name="connsiteX40" fmla="*/ 978174 w 1008895"/>
                <a:gd name="connsiteY40" fmla="*/ 1136923 h 1217226"/>
                <a:gd name="connsiteX41" fmla="*/ 939410 w 1008895"/>
                <a:gd name="connsiteY41" fmla="*/ 1161437 h 1217226"/>
                <a:gd name="connsiteX42" fmla="*/ 922401 w 1008895"/>
                <a:gd name="connsiteY42" fmla="*/ 1209393 h 1217226"/>
                <a:gd name="connsiteX43" fmla="*/ 907177 w 1008895"/>
                <a:gd name="connsiteY43" fmla="*/ 1217226 h 1217226"/>
                <a:gd name="connsiteX44" fmla="*/ 906143 w 1008895"/>
                <a:gd name="connsiteY44" fmla="*/ 1216775 h 1217226"/>
                <a:gd name="connsiteX45" fmla="*/ 890450 w 1008895"/>
                <a:gd name="connsiteY45" fmla="*/ 1208830 h 1217226"/>
                <a:gd name="connsiteX46" fmla="*/ 858499 w 1008895"/>
                <a:gd name="connsiteY46" fmla="*/ 1175243 h 1217226"/>
                <a:gd name="connsiteX47" fmla="*/ 855163 w 1008895"/>
                <a:gd name="connsiteY47" fmla="*/ 1170340 h 1217226"/>
                <a:gd name="connsiteX48" fmla="*/ 825279 w 1008895"/>
                <a:gd name="connsiteY48" fmla="*/ 1139064 h 1217226"/>
                <a:gd name="connsiteX49" fmla="*/ 817433 w 1008895"/>
                <a:gd name="connsiteY49" fmla="*/ 1132133 h 1217226"/>
                <a:gd name="connsiteX50" fmla="*/ 795913 w 1008895"/>
                <a:gd name="connsiteY50" fmla="*/ 1117312 h 1217226"/>
                <a:gd name="connsiteX51" fmla="*/ 747423 w 1008895"/>
                <a:gd name="connsiteY51" fmla="*/ 1127907 h 1217226"/>
                <a:gd name="connsiteX52" fmla="*/ 740563 w 1008895"/>
                <a:gd name="connsiteY52" fmla="*/ 1134274 h 1217226"/>
                <a:gd name="connsiteX53" fmla="*/ 739717 w 1008895"/>
                <a:gd name="connsiteY53" fmla="*/ 1135176 h 1217226"/>
                <a:gd name="connsiteX54" fmla="*/ 739435 w 1008895"/>
                <a:gd name="connsiteY54" fmla="*/ 1134894 h 1217226"/>
                <a:gd name="connsiteX55" fmla="*/ 737367 w 1008895"/>
                <a:gd name="connsiteY55" fmla="*/ 1125427 h 1217226"/>
                <a:gd name="connsiteX56" fmla="*/ 736099 w 1008895"/>
                <a:gd name="connsiteY56" fmla="*/ 1115565 h 1217226"/>
                <a:gd name="connsiteX57" fmla="*/ 712277 w 1008895"/>
                <a:gd name="connsiteY57" fmla="*/ 1075498 h 1217226"/>
                <a:gd name="connsiteX58" fmla="*/ 689018 w 1008895"/>
                <a:gd name="connsiteY58" fmla="*/ 1067327 h 1217226"/>
                <a:gd name="connsiteX59" fmla="*/ 667968 w 1008895"/>
                <a:gd name="connsiteY59" fmla="*/ 1109874 h 1217226"/>
                <a:gd name="connsiteX60" fmla="*/ 665337 w 1008895"/>
                <a:gd name="connsiteY60" fmla="*/ 1121201 h 1217226"/>
                <a:gd name="connsiteX61" fmla="*/ 663739 w 1008895"/>
                <a:gd name="connsiteY61" fmla="*/ 1124864 h 1217226"/>
                <a:gd name="connsiteX62" fmla="*/ 663176 w 1008895"/>
                <a:gd name="connsiteY62" fmla="*/ 1126160 h 1217226"/>
                <a:gd name="connsiteX63" fmla="*/ 659088 w 1008895"/>
                <a:gd name="connsiteY63" fmla="*/ 1126610 h 1217226"/>
                <a:gd name="connsiteX64" fmla="*/ 645603 w 1008895"/>
                <a:gd name="connsiteY64" fmla="*/ 1120806 h 1217226"/>
                <a:gd name="connsiteX65" fmla="*/ 642407 w 1008895"/>
                <a:gd name="connsiteY65" fmla="*/ 1118327 h 1217226"/>
                <a:gd name="connsiteX66" fmla="*/ 636863 w 1008895"/>
                <a:gd name="connsiteY66" fmla="*/ 1113818 h 1217226"/>
                <a:gd name="connsiteX67" fmla="*/ 606228 w 1008895"/>
                <a:gd name="connsiteY67" fmla="*/ 1109479 h 1217226"/>
                <a:gd name="connsiteX68" fmla="*/ 597817 w 1008895"/>
                <a:gd name="connsiteY68" fmla="*/ 1115565 h 1217226"/>
                <a:gd name="connsiteX69" fmla="*/ 588091 w 1008895"/>
                <a:gd name="connsiteY69" fmla="*/ 1121370 h 1217226"/>
                <a:gd name="connsiteX70" fmla="*/ 581983 w 1008895"/>
                <a:gd name="connsiteY70" fmla="*/ 1121933 h 1217226"/>
                <a:gd name="connsiteX71" fmla="*/ 568028 w 1008895"/>
                <a:gd name="connsiteY71" fmla="*/ 1125878 h 1217226"/>
                <a:gd name="connsiteX72" fmla="*/ 562812 w 1008895"/>
                <a:gd name="connsiteY72" fmla="*/ 1129935 h 1217226"/>
                <a:gd name="connsiteX73" fmla="*/ 558442 w 1008895"/>
                <a:gd name="connsiteY73" fmla="*/ 1132133 h 1217226"/>
                <a:gd name="connsiteX74" fmla="*/ 547870 w 1008895"/>
                <a:gd name="connsiteY74" fmla="*/ 1132133 h 1217226"/>
                <a:gd name="connsiteX75" fmla="*/ 540869 w 1008895"/>
                <a:gd name="connsiteY75" fmla="*/ 1131682 h 1217226"/>
                <a:gd name="connsiteX76" fmla="*/ 531895 w 1008895"/>
                <a:gd name="connsiteY76" fmla="*/ 1132246 h 1217226"/>
                <a:gd name="connsiteX77" fmla="*/ 509388 w 1008895"/>
                <a:gd name="connsiteY77" fmla="*/ 1131119 h 1217226"/>
                <a:gd name="connsiteX78" fmla="*/ 508495 w 1008895"/>
                <a:gd name="connsiteY78" fmla="*/ 1122666 h 1217226"/>
                <a:gd name="connsiteX79" fmla="*/ 507461 w 1008895"/>
                <a:gd name="connsiteY79" fmla="*/ 1112973 h 1217226"/>
                <a:gd name="connsiteX80" fmla="*/ 506898 w 1008895"/>
                <a:gd name="connsiteY80" fmla="*/ 1110494 h 1217226"/>
                <a:gd name="connsiteX81" fmla="*/ 504877 w 1008895"/>
                <a:gd name="connsiteY81" fmla="*/ 1096123 h 1217226"/>
                <a:gd name="connsiteX82" fmla="*/ 524048 w 1008895"/>
                <a:gd name="connsiteY82" fmla="*/ 1067609 h 1217226"/>
                <a:gd name="connsiteX83" fmla="*/ 546696 w 1008895"/>
                <a:gd name="connsiteY83" fmla="*/ 1038756 h 1217226"/>
                <a:gd name="connsiteX84" fmla="*/ 548293 w 1008895"/>
                <a:gd name="connsiteY84" fmla="*/ 991081 h 1217226"/>
                <a:gd name="connsiteX85" fmla="*/ 544534 w 1008895"/>
                <a:gd name="connsiteY85" fmla="*/ 982797 h 1217226"/>
                <a:gd name="connsiteX86" fmla="*/ 542326 w 1008895"/>
                <a:gd name="connsiteY86" fmla="*/ 978289 h 1217226"/>
                <a:gd name="connsiteX87" fmla="*/ 542326 w 1008895"/>
                <a:gd name="connsiteY87" fmla="*/ 972203 h 1217226"/>
                <a:gd name="connsiteX88" fmla="*/ 541151 w 1008895"/>
                <a:gd name="connsiteY88" fmla="*/ 958678 h 1217226"/>
                <a:gd name="connsiteX89" fmla="*/ 538426 w 1008895"/>
                <a:gd name="connsiteY89" fmla="*/ 951465 h 1217226"/>
                <a:gd name="connsiteX90" fmla="*/ 531284 w 1008895"/>
                <a:gd name="connsiteY90" fmla="*/ 954621 h 1217226"/>
                <a:gd name="connsiteX91" fmla="*/ 508918 w 1008895"/>
                <a:gd name="connsiteY91" fmla="*/ 957664 h 1217226"/>
                <a:gd name="connsiteX92" fmla="*/ 467241 w 1008895"/>
                <a:gd name="connsiteY92" fmla="*/ 972654 h 1217226"/>
                <a:gd name="connsiteX93" fmla="*/ 462730 w 1008895"/>
                <a:gd name="connsiteY93" fmla="*/ 979022 h 1217226"/>
                <a:gd name="connsiteX94" fmla="*/ 427443 w 1008895"/>
                <a:gd name="connsiteY94" fmla="*/ 1005057 h 1217226"/>
                <a:gd name="connsiteX95" fmla="*/ 420066 w 1008895"/>
                <a:gd name="connsiteY95" fmla="*/ 999253 h 1217226"/>
                <a:gd name="connsiteX96" fmla="*/ 414240 w 1008895"/>
                <a:gd name="connsiteY96" fmla="*/ 994124 h 1217226"/>
                <a:gd name="connsiteX97" fmla="*/ 407991 w 1008895"/>
                <a:gd name="connsiteY97" fmla="*/ 987926 h 1217226"/>
                <a:gd name="connsiteX98" fmla="*/ 398546 w 1008895"/>
                <a:gd name="connsiteY98" fmla="*/ 979022 h 1217226"/>
                <a:gd name="connsiteX99" fmla="*/ 367770 w 1008895"/>
                <a:gd name="connsiteY99" fmla="*/ 974852 h 1217226"/>
                <a:gd name="connsiteX100" fmla="*/ 359782 w 1008895"/>
                <a:gd name="connsiteY100" fmla="*/ 975133 h 1217226"/>
                <a:gd name="connsiteX101" fmla="*/ 354238 w 1008895"/>
                <a:gd name="connsiteY101" fmla="*/ 975133 h 1217226"/>
                <a:gd name="connsiteX102" fmla="*/ 323180 w 1008895"/>
                <a:gd name="connsiteY102" fmla="*/ 981389 h 1217226"/>
                <a:gd name="connsiteX103" fmla="*/ 304714 w 1008895"/>
                <a:gd name="connsiteY103" fmla="*/ 1007367 h 1217226"/>
                <a:gd name="connsiteX104" fmla="*/ 301848 w 1008895"/>
                <a:gd name="connsiteY104" fmla="*/ 1014637 h 1217226"/>
                <a:gd name="connsiteX105" fmla="*/ 299217 w 1008895"/>
                <a:gd name="connsiteY105" fmla="*/ 1019709 h 1217226"/>
                <a:gd name="connsiteX106" fmla="*/ 294988 w 1008895"/>
                <a:gd name="connsiteY106" fmla="*/ 1028105 h 1217226"/>
                <a:gd name="connsiteX107" fmla="*/ 291793 w 1008895"/>
                <a:gd name="connsiteY107" fmla="*/ 1043659 h 1217226"/>
                <a:gd name="connsiteX108" fmla="*/ 290947 w 1008895"/>
                <a:gd name="connsiteY108" fmla="*/ 1051379 h 1217226"/>
                <a:gd name="connsiteX109" fmla="*/ 272340 w 1008895"/>
                <a:gd name="connsiteY109" fmla="*/ 1073751 h 1217226"/>
                <a:gd name="connsiteX110" fmla="*/ 269004 w 1008895"/>
                <a:gd name="connsiteY110" fmla="*/ 1076062 h 1217226"/>
                <a:gd name="connsiteX111" fmla="*/ 267548 w 1008895"/>
                <a:gd name="connsiteY111" fmla="*/ 1075611 h 1217226"/>
                <a:gd name="connsiteX112" fmla="*/ 261439 w 1008895"/>
                <a:gd name="connsiteY112" fmla="*/ 1073864 h 1217226"/>
                <a:gd name="connsiteX113" fmla="*/ 247954 w 1008895"/>
                <a:gd name="connsiteY113" fmla="*/ 1073019 h 1217226"/>
                <a:gd name="connsiteX114" fmla="*/ 239356 w 1008895"/>
                <a:gd name="connsiteY114" fmla="*/ 1072737 h 1217226"/>
                <a:gd name="connsiteX115" fmla="*/ 227891 w 1008895"/>
                <a:gd name="connsiteY115" fmla="*/ 1070088 h 1217226"/>
                <a:gd name="connsiteX116" fmla="*/ 199276 w 1008895"/>
                <a:gd name="connsiteY116" fmla="*/ 1066933 h 1217226"/>
                <a:gd name="connsiteX117" fmla="*/ 179542 w 1008895"/>
                <a:gd name="connsiteY117" fmla="*/ 1086656 h 1217226"/>
                <a:gd name="connsiteX118" fmla="*/ 176769 w 1008895"/>
                <a:gd name="connsiteY118" fmla="*/ 1096687 h 1217226"/>
                <a:gd name="connsiteX119" fmla="*/ 165305 w 1008895"/>
                <a:gd name="connsiteY119" fmla="*/ 1105084 h 1217226"/>
                <a:gd name="connsiteX120" fmla="*/ 156753 w 1008895"/>
                <a:gd name="connsiteY120" fmla="*/ 1110043 h 1217226"/>
                <a:gd name="connsiteX121" fmla="*/ 138287 w 1008895"/>
                <a:gd name="connsiteY121" fmla="*/ 1134613 h 1217226"/>
                <a:gd name="connsiteX122" fmla="*/ 128702 w 1008895"/>
                <a:gd name="connsiteY122" fmla="*/ 1142558 h 1217226"/>
                <a:gd name="connsiteX123" fmla="*/ 111693 w 1008895"/>
                <a:gd name="connsiteY123" fmla="*/ 1163916 h 1217226"/>
                <a:gd name="connsiteX124" fmla="*/ 109250 w 1008895"/>
                <a:gd name="connsiteY124" fmla="*/ 1167241 h 1217226"/>
                <a:gd name="connsiteX125" fmla="*/ 90361 w 1008895"/>
                <a:gd name="connsiteY125" fmla="*/ 1186457 h 1217226"/>
                <a:gd name="connsiteX126" fmla="*/ 79742 w 1008895"/>
                <a:gd name="connsiteY126" fmla="*/ 1186852 h 1217226"/>
                <a:gd name="connsiteX127" fmla="*/ 66257 w 1008895"/>
                <a:gd name="connsiteY127" fmla="*/ 1187303 h 1217226"/>
                <a:gd name="connsiteX128" fmla="*/ 54933 w 1008895"/>
                <a:gd name="connsiteY128" fmla="*/ 1191360 h 1217226"/>
                <a:gd name="connsiteX129" fmla="*/ 47368 w 1008895"/>
                <a:gd name="connsiteY129" fmla="*/ 1194290 h 1217226"/>
                <a:gd name="connsiteX130" fmla="*/ 33554 w 1008895"/>
                <a:gd name="connsiteY130" fmla="*/ 1198799 h 1217226"/>
                <a:gd name="connsiteX131" fmla="*/ 33413 w 1008895"/>
                <a:gd name="connsiteY131" fmla="*/ 1198799 h 1217226"/>
                <a:gd name="connsiteX132" fmla="*/ 10766 w 1008895"/>
                <a:gd name="connsiteY132" fmla="*/ 1157548 h 1217226"/>
                <a:gd name="connsiteX133" fmla="*/ 12363 w 1008895"/>
                <a:gd name="connsiteY133" fmla="*/ 1154505 h 1217226"/>
                <a:gd name="connsiteX134" fmla="*/ 18612 w 1008895"/>
                <a:gd name="connsiteY134" fmla="*/ 1134162 h 1217226"/>
                <a:gd name="connsiteX135" fmla="*/ 15981 w 1008895"/>
                <a:gd name="connsiteY135" fmla="*/ 1118045 h 1217226"/>
                <a:gd name="connsiteX136" fmla="*/ 14102 w 1008895"/>
                <a:gd name="connsiteY136" fmla="*/ 1110888 h 1217226"/>
                <a:gd name="connsiteX137" fmla="*/ 24580 w 1008895"/>
                <a:gd name="connsiteY137" fmla="*/ 1097532 h 1217226"/>
                <a:gd name="connsiteX138" fmla="*/ 25895 w 1008895"/>
                <a:gd name="connsiteY138" fmla="*/ 1096800 h 1217226"/>
                <a:gd name="connsiteX139" fmla="*/ 38817 w 1008895"/>
                <a:gd name="connsiteY139" fmla="*/ 1092010 h 1217226"/>
                <a:gd name="connsiteX140" fmla="*/ 61323 w 1008895"/>
                <a:gd name="connsiteY140" fmla="*/ 1081021 h 1217226"/>
                <a:gd name="connsiteX141" fmla="*/ 67995 w 1008895"/>
                <a:gd name="connsiteY141" fmla="*/ 1063157 h 1217226"/>
                <a:gd name="connsiteX142" fmla="*/ 45348 w 1008895"/>
                <a:gd name="connsiteY142" fmla="*/ 1045857 h 1217226"/>
                <a:gd name="connsiteX143" fmla="*/ 42012 w 1008895"/>
                <a:gd name="connsiteY143" fmla="*/ 1044673 h 1217226"/>
                <a:gd name="connsiteX144" fmla="*/ 29231 w 1008895"/>
                <a:gd name="connsiteY144" fmla="*/ 1020160 h 1217226"/>
                <a:gd name="connsiteX145" fmla="*/ 31393 w 1008895"/>
                <a:gd name="connsiteY145" fmla="*/ 1007198 h 1217226"/>
                <a:gd name="connsiteX146" fmla="*/ 29936 w 1008895"/>
                <a:gd name="connsiteY146" fmla="*/ 979022 h 1217226"/>
                <a:gd name="connsiteX147" fmla="*/ 7430 w 1008895"/>
                <a:gd name="connsiteY147" fmla="*/ 965835 h 1217226"/>
                <a:gd name="connsiteX148" fmla="*/ 1180 w 1008895"/>
                <a:gd name="connsiteY148" fmla="*/ 963806 h 1217226"/>
                <a:gd name="connsiteX149" fmla="*/ 9027 w 1008895"/>
                <a:gd name="connsiteY149" fmla="*/ 938673 h 1217226"/>
                <a:gd name="connsiteX150" fmla="*/ 18049 w 1008895"/>
                <a:gd name="connsiteY150" fmla="*/ 934334 h 1217226"/>
                <a:gd name="connsiteX151" fmla="*/ 34447 w 1008895"/>
                <a:gd name="connsiteY151" fmla="*/ 906834 h 1217226"/>
                <a:gd name="connsiteX152" fmla="*/ 21526 w 1008895"/>
                <a:gd name="connsiteY152" fmla="*/ 865470 h 1217226"/>
                <a:gd name="connsiteX153" fmla="*/ 21244 w 1008895"/>
                <a:gd name="connsiteY153" fmla="*/ 865020 h 1217226"/>
                <a:gd name="connsiteX154" fmla="*/ 39803 w 1008895"/>
                <a:gd name="connsiteY154" fmla="*/ 863160 h 1217226"/>
                <a:gd name="connsiteX155" fmla="*/ 82232 w 1008895"/>
                <a:gd name="connsiteY155" fmla="*/ 854594 h 1217226"/>
                <a:gd name="connsiteX156" fmla="*/ 113760 w 1008895"/>
                <a:gd name="connsiteY156" fmla="*/ 822191 h 1217226"/>
                <a:gd name="connsiteX157" fmla="*/ 161969 w 1008895"/>
                <a:gd name="connsiteY157" fmla="*/ 805905 h 1217226"/>
                <a:gd name="connsiteX158" fmla="*/ 173715 w 1008895"/>
                <a:gd name="connsiteY158" fmla="*/ 806187 h 1217226"/>
                <a:gd name="connsiteX159" fmla="*/ 227045 w 1008895"/>
                <a:gd name="connsiteY159" fmla="*/ 793846 h 1217226"/>
                <a:gd name="connsiteX160" fmla="*/ 238933 w 1008895"/>
                <a:gd name="connsiteY160" fmla="*/ 774122 h 1217226"/>
                <a:gd name="connsiteX161" fmla="*/ 242551 w 1008895"/>
                <a:gd name="connsiteY161" fmla="*/ 764937 h 1217226"/>
                <a:gd name="connsiteX162" fmla="*/ 249411 w 1008895"/>
                <a:gd name="connsiteY162" fmla="*/ 747073 h 1217226"/>
                <a:gd name="connsiteX163" fmla="*/ 250116 w 1008895"/>
                <a:gd name="connsiteY163" fmla="*/ 735351 h 1217226"/>
                <a:gd name="connsiteX164" fmla="*/ 250398 w 1008895"/>
                <a:gd name="connsiteY164" fmla="*/ 728814 h 1217226"/>
                <a:gd name="connsiteX165" fmla="*/ 255472 w 1008895"/>
                <a:gd name="connsiteY165" fmla="*/ 722559 h 1217226"/>
                <a:gd name="connsiteX166" fmla="*/ 263319 w 1008895"/>
                <a:gd name="connsiteY166" fmla="*/ 713261 h 1217226"/>
                <a:gd name="connsiteX167" fmla="*/ 270743 w 1008895"/>
                <a:gd name="connsiteY167" fmla="*/ 679111 h 1217226"/>
                <a:gd name="connsiteX168" fmla="*/ 272058 w 1008895"/>
                <a:gd name="connsiteY168" fmla="*/ 662430 h 1217226"/>
                <a:gd name="connsiteX169" fmla="*/ 278871 w 1008895"/>
                <a:gd name="connsiteY169" fmla="*/ 650540 h 1217226"/>
                <a:gd name="connsiteX170" fmla="*/ 288880 w 1008895"/>
                <a:gd name="connsiteY170" fmla="*/ 625519 h 1217226"/>
                <a:gd name="connsiteX171" fmla="*/ 276851 w 1008895"/>
                <a:gd name="connsiteY171" fmla="*/ 608951 h 1217226"/>
                <a:gd name="connsiteX172" fmla="*/ 272340 w 1008895"/>
                <a:gd name="connsiteY172" fmla="*/ 608275 h 1217226"/>
                <a:gd name="connsiteX173" fmla="*/ 265245 w 1008895"/>
                <a:gd name="connsiteY173" fmla="*/ 606923 h 1217226"/>
                <a:gd name="connsiteX174" fmla="*/ 252136 w 1008895"/>
                <a:gd name="connsiteY174" fmla="*/ 603485 h 1217226"/>
                <a:gd name="connsiteX175" fmla="*/ 239966 w 1008895"/>
                <a:gd name="connsiteY175" fmla="*/ 580211 h 1217226"/>
                <a:gd name="connsiteX176" fmla="*/ 245182 w 1008895"/>
                <a:gd name="connsiteY176" fmla="*/ 565109 h 1217226"/>
                <a:gd name="connsiteX177" fmla="*/ 251149 w 1008895"/>
                <a:gd name="connsiteY177" fmla="*/ 540989 h 1217226"/>
                <a:gd name="connsiteX178" fmla="*/ 230240 w 1008895"/>
                <a:gd name="connsiteY178" fmla="*/ 517321 h 1217226"/>
                <a:gd name="connsiteX179" fmla="*/ 219198 w 1008895"/>
                <a:gd name="connsiteY179" fmla="*/ 509770 h 1217226"/>
                <a:gd name="connsiteX180" fmla="*/ 212808 w 1008895"/>
                <a:gd name="connsiteY180" fmla="*/ 470717 h 1217226"/>
                <a:gd name="connsiteX181" fmla="*/ 231227 w 1008895"/>
                <a:gd name="connsiteY181" fmla="*/ 443555 h 1217226"/>
                <a:gd name="connsiteX182" fmla="*/ 232825 w 1008895"/>
                <a:gd name="connsiteY182" fmla="*/ 441808 h 1217226"/>
                <a:gd name="connsiteX183" fmla="*/ 239356 w 1008895"/>
                <a:gd name="connsiteY183" fmla="*/ 436173 h 1217226"/>
                <a:gd name="connsiteX184" fmla="*/ 250538 w 1008895"/>
                <a:gd name="connsiteY184" fmla="*/ 424395 h 1217226"/>
                <a:gd name="connsiteX185" fmla="*/ 256224 w 1008895"/>
                <a:gd name="connsiteY185" fmla="*/ 406249 h 1217226"/>
                <a:gd name="connsiteX186" fmla="*/ 261721 w 1008895"/>
                <a:gd name="connsiteY186" fmla="*/ 404897 h 1217226"/>
                <a:gd name="connsiteX187" fmla="*/ 300062 w 1008895"/>
                <a:gd name="connsiteY187" fmla="*/ 410138 h 1217226"/>
                <a:gd name="connsiteX188" fmla="*/ 311997 w 1008895"/>
                <a:gd name="connsiteY188" fmla="*/ 419436 h 1217226"/>
                <a:gd name="connsiteX189" fmla="*/ 325623 w 1008895"/>
                <a:gd name="connsiteY189" fmla="*/ 430312 h 1217226"/>
                <a:gd name="connsiteX190" fmla="*/ 333329 w 1008895"/>
                <a:gd name="connsiteY190" fmla="*/ 438596 h 1217226"/>
                <a:gd name="connsiteX191" fmla="*/ 347989 w 1008895"/>
                <a:gd name="connsiteY191" fmla="*/ 452853 h 1217226"/>
                <a:gd name="connsiteX192" fmla="*/ 372281 w 1008895"/>
                <a:gd name="connsiteY192" fmla="*/ 452571 h 1217226"/>
                <a:gd name="connsiteX193" fmla="*/ 375758 w 1008895"/>
                <a:gd name="connsiteY193" fmla="*/ 449190 h 1217226"/>
                <a:gd name="connsiteX194" fmla="*/ 385484 w 1008895"/>
                <a:gd name="connsiteY194" fmla="*/ 435440 h 1217226"/>
                <a:gd name="connsiteX195" fmla="*/ 388961 w 1008895"/>
                <a:gd name="connsiteY195" fmla="*/ 428734 h 1217226"/>
                <a:gd name="connsiteX196" fmla="*/ 393472 w 1008895"/>
                <a:gd name="connsiteY196" fmla="*/ 422930 h 1217226"/>
                <a:gd name="connsiteX197" fmla="*/ 402305 w 1008895"/>
                <a:gd name="connsiteY197" fmla="*/ 406362 h 1217226"/>
                <a:gd name="connsiteX198" fmla="*/ 404373 w 1008895"/>
                <a:gd name="connsiteY198" fmla="*/ 399374 h 1217226"/>
                <a:gd name="connsiteX199" fmla="*/ 408273 w 1008895"/>
                <a:gd name="connsiteY199" fmla="*/ 376889 h 1217226"/>
                <a:gd name="connsiteX200" fmla="*/ 396103 w 1008895"/>
                <a:gd name="connsiteY200" fmla="*/ 359758 h 1217226"/>
                <a:gd name="connsiteX201" fmla="*/ 390841 w 1008895"/>
                <a:gd name="connsiteY201" fmla="*/ 354686 h 1217226"/>
                <a:gd name="connsiteX202" fmla="*/ 397231 w 1008895"/>
                <a:gd name="connsiteY202" fmla="*/ 341161 h 1217226"/>
                <a:gd name="connsiteX203" fmla="*/ 416730 w 1008895"/>
                <a:gd name="connsiteY203" fmla="*/ 343923 h 1217226"/>
                <a:gd name="connsiteX204" fmla="*/ 448352 w 1008895"/>
                <a:gd name="connsiteY204" fmla="*/ 343472 h 1217226"/>
                <a:gd name="connsiteX205" fmla="*/ 457233 w 1008895"/>
                <a:gd name="connsiteY205" fmla="*/ 330680 h 1217226"/>
                <a:gd name="connsiteX206" fmla="*/ 460287 w 1008895"/>
                <a:gd name="connsiteY206" fmla="*/ 324875 h 1217226"/>
                <a:gd name="connsiteX207" fmla="*/ 476403 w 1008895"/>
                <a:gd name="connsiteY207" fmla="*/ 303968 h 1217226"/>
                <a:gd name="connsiteX208" fmla="*/ 480303 w 1008895"/>
                <a:gd name="connsiteY208" fmla="*/ 299742 h 1217226"/>
                <a:gd name="connsiteX209" fmla="*/ 488902 w 1008895"/>
                <a:gd name="connsiteY209" fmla="*/ 284808 h 1217226"/>
                <a:gd name="connsiteX210" fmla="*/ 487727 w 1008895"/>
                <a:gd name="connsiteY210" fmla="*/ 252124 h 1217226"/>
                <a:gd name="connsiteX211" fmla="*/ 486411 w 1008895"/>
                <a:gd name="connsiteY211" fmla="*/ 247897 h 1217226"/>
                <a:gd name="connsiteX212" fmla="*/ 479316 w 1008895"/>
                <a:gd name="connsiteY212" fmla="*/ 246601 h 1217226"/>
                <a:gd name="connsiteX213" fmla="*/ 457937 w 1008895"/>
                <a:gd name="connsiteY213" fmla="*/ 240346 h 1217226"/>
                <a:gd name="connsiteX214" fmla="*/ 453897 w 1008895"/>
                <a:gd name="connsiteY214" fmla="*/ 238317 h 1217226"/>
                <a:gd name="connsiteX215" fmla="*/ 435901 w 1008895"/>
                <a:gd name="connsiteY215" fmla="*/ 227723 h 1217226"/>
                <a:gd name="connsiteX216" fmla="*/ 434115 w 1008895"/>
                <a:gd name="connsiteY216" fmla="*/ 223496 h 1217226"/>
                <a:gd name="connsiteX217" fmla="*/ 440505 w 1008895"/>
                <a:gd name="connsiteY217" fmla="*/ 216678 h 1217226"/>
                <a:gd name="connsiteX218" fmla="*/ 453897 w 1008895"/>
                <a:gd name="connsiteY218" fmla="*/ 213071 h 1217226"/>
                <a:gd name="connsiteX219" fmla="*/ 463905 w 1008895"/>
                <a:gd name="connsiteY219" fmla="*/ 212169 h 1217226"/>
                <a:gd name="connsiteX220" fmla="*/ 497594 w 1008895"/>
                <a:gd name="connsiteY220" fmla="*/ 191150 h 1217226"/>
                <a:gd name="connsiteX221" fmla="*/ 500085 w 1008895"/>
                <a:gd name="connsiteY221" fmla="*/ 163706 h 1217226"/>
                <a:gd name="connsiteX222" fmla="*/ 499615 w 1008895"/>
                <a:gd name="connsiteY222" fmla="*/ 156154 h 1217226"/>
                <a:gd name="connsiteX223" fmla="*/ 499474 w 1008895"/>
                <a:gd name="connsiteY223" fmla="*/ 131134 h 1217226"/>
                <a:gd name="connsiteX224" fmla="*/ 499615 w 1008895"/>
                <a:gd name="connsiteY224" fmla="*/ 80472 h 1217226"/>
                <a:gd name="connsiteX225" fmla="*/ 509388 w 1008895"/>
                <a:gd name="connsiteY225" fmla="*/ 54437 h 1217226"/>
                <a:gd name="connsiteX226" fmla="*/ 512862 w 1008895"/>
                <a:gd name="connsiteY226" fmla="*/ 53145 h 1217226"/>
                <a:gd name="connsiteX227" fmla="*/ 506469 w 1008895"/>
                <a:gd name="connsiteY227" fmla="*/ 51670 h 1217226"/>
                <a:gd name="connsiteX228" fmla="*/ 507057 w 1008895"/>
                <a:gd name="connsiteY228" fmla="*/ 50764 h 1217226"/>
                <a:gd name="connsiteX229" fmla="*/ 512951 w 1008895"/>
                <a:gd name="connsiteY229" fmla="*/ 53112 h 1217226"/>
                <a:gd name="connsiteX230" fmla="*/ 517494 w 1008895"/>
                <a:gd name="connsiteY230" fmla="*/ 51422 h 1217226"/>
                <a:gd name="connsiteX231" fmla="*/ 527990 w 1008895"/>
                <a:gd name="connsiteY231" fmla="*/ 56636 h 1217226"/>
                <a:gd name="connsiteX232" fmla="*/ 530738 w 1008895"/>
                <a:gd name="connsiteY232" fmla="*/ 57270 h 1217226"/>
                <a:gd name="connsiteX233" fmla="*/ 552507 w 1008895"/>
                <a:gd name="connsiteY233" fmla="*/ 65654 h 1217226"/>
                <a:gd name="connsiteX234" fmla="*/ 578095 w 1008895"/>
                <a:gd name="connsiteY234" fmla="*/ 67610 h 1217226"/>
                <a:gd name="connsiteX235" fmla="*/ 610034 w 1008895"/>
                <a:gd name="connsiteY235" fmla="*/ 61425 h 1217226"/>
                <a:gd name="connsiteX236" fmla="*/ 627137 w 1008895"/>
                <a:gd name="connsiteY236" fmla="*/ 56917 h 1217226"/>
                <a:gd name="connsiteX237" fmla="*/ 666512 w 1008895"/>
                <a:gd name="connsiteY237" fmla="*/ 35277 h 1217226"/>
                <a:gd name="connsiteX238" fmla="*/ 671586 w 1008895"/>
                <a:gd name="connsiteY238" fmla="*/ 22485 h 1217226"/>
                <a:gd name="connsiteX239" fmla="*/ 679433 w 1008895"/>
                <a:gd name="connsiteY239" fmla="*/ 7551 h 1217226"/>
                <a:gd name="connsiteX240" fmla="*/ 691931 w 1008895"/>
                <a:gd name="connsiteY240" fmla="*/ 2310 h 1217226"/>
                <a:gd name="connsiteX241" fmla="*/ 702409 w 1008895"/>
                <a:gd name="connsiteY241" fmla="*/ 0 h 121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</a:cxnLst>
              <a:rect l="l" t="t" r="r" b="b"/>
              <a:pathLst>
                <a:path w="1008895" h="1217226">
                  <a:moveTo>
                    <a:pt x="702409" y="0"/>
                  </a:moveTo>
                  <a:cubicBezTo>
                    <a:pt x="704994" y="8735"/>
                    <a:pt x="700624" y="22485"/>
                    <a:pt x="694422" y="33417"/>
                  </a:cubicBezTo>
                  <a:cubicBezTo>
                    <a:pt x="692824" y="36460"/>
                    <a:pt x="678117" y="62890"/>
                    <a:pt x="687280" y="75682"/>
                  </a:cubicBezTo>
                  <a:cubicBezTo>
                    <a:pt x="689770" y="79176"/>
                    <a:pt x="694845" y="82952"/>
                    <a:pt x="704712" y="81036"/>
                  </a:cubicBezTo>
                  <a:cubicBezTo>
                    <a:pt x="708800" y="80303"/>
                    <a:pt x="712418" y="77824"/>
                    <a:pt x="716317" y="75231"/>
                  </a:cubicBezTo>
                  <a:cubicBezTo>
                    <a:pt x="718808" y="73654"/>
                    <a:pt x="723741" y="70272"/>
                    <a:pt x="724916" y="69991"/>
                  </a:cubicBezTo>
                  <a:cubicBezTo>
                    <a:pt x="725903" y="72639"/>
                    <a:pt x="722144" y="82219"/>
                    <a:pt x="720828" y="85375"/>
                  </a:cubicBezTo>
                  <a:cubicBezTo>
                    <a:pt x="719654" y="88305"/>
                    <a:pt x="718808" y="90616"/>
                    <a:pt x="718526" y="92250"/>
                  </a:cubicBezTo>
                  <a:cubicBezTo>
                    <a:pt x="717210" y="97885"/>
                    <a:pt x="715472" y="115637"/>
                    <a:pt x="718526" y="123582"/>
                  </a:cubicBezTo>
                  <a:cubicBezTo>
                    <a:pt x="722285" y="133782"/>
                    <a:pt x="733045" y="138121"/>
                    <a:pt x="741737" y="141728"/>
                  </a:cubicBezTo>
                  <a:cubicBezTo>
                    <a:pt x="744228" y="142742"/>
                    <a:pt x="746530" y="143757"/>
                    <a:pt x="748550" y="144827"/>
                  </a:cubicBezTo>
                  <a:cubicBezTo>
                    <a:pt x="753343" y="147251"/>
                    <a:pt x="757572" y="150632"/>
                    <a:pt x="761941" y="154238"/>
                  </a:cubicBezTo>
                  <a:cubicBezTo>
                    <a:pt x="765982" y="157563"/>
                    <a:pt x="770211" y="160944"/>
                    <a:pt x="775145" y="163818"/>
                  </a:cubicBezTo>
                  <a:cubicBezTo>
                    <a:pt x="780219" y="166749"/>
                    <a:pt x="785623" y="168327"/>
                    <a:pt x="790838" y="169905"/>
                  </a:cubicBezTo>
                  <a:cubicBezTo>
                    <a:pt x="795067" y="171257"/>
                    <a:pt x="799108" y="172384"/>
                    <a:pt x="802303" y="174131"/>
                  </a:cubicBezTo>
                  <a:cubicBezTo>
                    <a:pt x="807237" y="176892"/>
                    <a:pt x="812029" y="179823"/>
                    <a:pt x="816822" y="182866"/>
                  </a:cubicBezTo>
                  <a:cubicBezTo>
                    <a:pt x="823494" y="187092"/>
                    <a:pt x="830354" y="191431"/>
                    <a:pt x="838060" y="195038"/>
                  </a:cubicBezTo>
                  <a:cubicBezTo>
                    <a:pt x="848773" y="200279"/>
                    <a:pt x="857230" y="205238"/>
                    <a:pt x="864184" y="210873"/>
                  </a:cubicBezTo>
                  <a:cubicBezTo>
                    <a:pt x="866205" y="212507"/>
                    <a:pt x="868084" y="214818"/>
                    <a:pt x="870152" y="217297"/>
                  </a:cubicBezTo>
                  <a:cubicBezTo>
                    <a:pt x="871279" y="218594"/>
                    <a:pt x="872313" y="219721"/>
                    <a:pt x="873488" y="221073"/>
                  </a:cubicBezTo>
                  <a:cubicBezTo>
                    <a:pt x="872031" y="226877"/>
                    <a:pt x="871890" y="234823"/>
                    <a:pt x="874193" y="246150"/>
                  </a:cubicBezTo>
                  <a:cubicBezTo>
                    <a:pt x="878421" y="267395"/>
                    <a:pt x="880019" y="280582"/>
                    <a:pt x="897169" y="293374"/>
                  </a:cubicBezTo>
                  <a:cubicBezTo>
                    <a:pt x="904405" y="298728"/>
                    <a:pt x="918783" y="304870"/>
                    <a:pt x="924327" y="311125"/>
                  </a:cubicBezTo>
                  <a:cubicBezTo>
                    <a:pt x="933161" y="321269"/>
                    <a:pt x="942887" y="337668"/>
                    <a:pt x="949747" y="349558"/>
                  </a:cubicBezTo>
                  <a:cubicBezTo>
                    <a:pt x="957547" y="363534"/>
                    <a:pt x="943169" y="382412"/>
                    <a:pt x="950875" y="397796"/>
                  </a:cubicBezTo>
                  <a:cubicBezTo>
                    <a:pt x="956419" y="409123"/>
                    <a:pt x="1011722" y="447781"/>
                    <a:pt x="980946" y="461137"/>
                  </a:cubicBezTo>
                  <a:cubicBezTo>
                    <a:pt x="962527" y="469139"/>
                    <a:pt x="966286" y="467392"/>
                    <a:pt x="972958" y="483622"/>
                  </a:cubicBezTo>
                  <a:cubicBezTo>
                    <a:pt x="981369" y="504247"/>
                    <a:pt x="982121" y="520082"/>
                    <a:pt x="972254" y="540144"/>
                  </a:cubicBezTo>
                  <a:cubicBezTo>
                    <a:pt x="957735" y="569786"/>
                    <a:pt x="968730" y="599540"/>
                    <a:pt x="974556" y="629576"/>
                  </a:cubicBezTo>
                  <a:cubicBezTo>
                    <a:pt x="977187" y="642650"/>
                    <a:pt x="974415" y="665473"/>
                    <a:pt x="981839" y="676631"/>
                  </a:cubicBezTo>
                  <a:cubicBezTo>
                    <a:pt x="984423" y="680576"/>
                    <a:pt x="991565" y="679562"/>
                    <a:pt x="992693" y="684070"/>
                  </a:cubicBezTo>
                  <a:cubicBezTo>
                    <a:pt x="995042" y="692354"/>
                    <a:pt x="991283" y="704526"/>
                    <a:pt x="990390" y="712979"/>
                  </a:cubicBezTo>
                  <a:cubicBezTo>
                    <a:pt x="988793" y="727800"/>
                    <a:pt x="980241" y="740536"/>
                    <a:pt x="983859" y="754962"/>
                  </a:cubicBezTo>
                  <a:cubicBezTo>
                    <a:pt x="986303" y="764824"/>
                    <a:pt x="959003" y="786294"/>
                    <a:pt x="953647" y="792831"/>
                  </a:cubicBezTo>
                  <a:cubicBezTo>
                    <a:pt x="933443" y="817514"/>
                    <a:pt x="981369" y="832955"/>
                    <a:pt x="996076" y="845296"/>
                  </a:cubicBezTo>
                  <a:cubicBezTo>
                    <a:pt x="1005802" y="853411"/>
                    <a:pt x="996922" y="894661"/>
                    <a:pt x="986303" y="900747"/>
                  </a:cubicBezTo>
                  <a:cubicBezTo>
                    <a:pt x="968730" y="910947"/>
                    <a:pt x="963373" y="931854"/>
                    <a:pt x="960178" y="951014"/>
                  </a:cubicBezTo>
                  <a:cubicBezTo>
                    <a:pt x="954540" y="985446"/>
                    <a:pt x="962199" y="1013454"/>
                    <a:pt x="977610" y="1043828"/>
                  </a:cubicBezTo>
                  <a:cubicBezTo>
                    <a:pt x="982403" y="1053239"/>
                    <a:pt x="984893" y="1072568"/>
                    <a:pt x="991565" y="1078823"/>
                  </a:cubicBezTo>
                  <a:cubicBezTo>
                    <a:pt x="1009561" y="1096123"/>
                    <a:pt x="1012756" y="1108747"/>
                    <a:pt x="1004768" y="1132415"/>
                  </a:cubicBezTo>
                  <a:cubicBezTo>
                    <a:pt x="1000117" y="1146616"/>
                    <a:pt x="990954" y="1137656"/>
                    <a:pt x="978174" y="1136923"/>
                  </a:cubicBezTo>
                  <a:cubicBezTo>
                    <a:pt x="962199" y="1136021"/>
                    <a:pt x="947680" y="1148983"/>
                    <a:pt x="939410" y="1161437"/>
                  </a:cubicBezTo>
                  <a:cubicBezTo>
                    <a:pt x="929825" y="1175807"/>
                    <a:pt x="931704" y="1196432"/>
                    <a:pt x="922401" y="1209393"/>
                  </a:cubicBezTo>
                  <a:cubicBezTo>
                    <a:pt x="919206" y="1213901"/>
                    <a:pt x="913567" y="1216043"/>
                    <a:pt x="907177" y="1217226"/>
                  </a:cubicBezTo>
                  <a:cubicBezTo>
                    <a:pt x="906895" y="1217057"/>
                    <a:pt x="906425" y="1216944"/>
                    <a:pt x="906143" y="1216775"/>
                  </a:cubicBezTo>
                  <a:cubicBezTo>
                    <a:pt x="900646" y="1214183"/>
                    <a:pt x="895243" y="1211422"/>
                    <a:pt x="890450" y="1208830"/>
                  </a:cubicBezTo>
                  <a:cubicBezTo>
                    <a:pt x="875790" y="1200546"/>
                    <a:pt x="868084" y="1189331"/>
                    <a:pt x="858499" y="1175243"/>
                  </a:cubicBezTo>
                  <a:lnTo>
                    <a:pt x="855163" y="1170340"/>
                  </a:lnTo>
                  <a:cubicBezTo>
                    <a:pt x="845014" y="1155520"/>
                    <a:pt x="836744" y="1147968"/>
                    <a:pt x="825279" y="1139064"/>
                  </a:cubicBezTo>
                  <a:cubicBezTo>
                    <a:pt x="822507" y="1137036"/>
                    <a:pt x="820017" y="1134613"/>
                    <a:pt x="817433" y="1132133"/>
                  </a:cubicBezTo>
                  <a:cubicBezTo>
                    <a:pt x="811465" y="1126329"/>
                    <a:pt x="804652" y="1119904"/>
                    <a:pt x="795913" y="1117312"/>
                  </a:cubicBezTo>
                  <a:cubicBezTo>
                    <a:pt x="780830" y="1112973"/>
                    <a:pt x="762223" y="1117030"/>
                    <a:pt x="747423" y="1127907"/>
                  </a:cubicBezTo>
                  <a:cubicBezTo>
                    <a:pt x="744650" y="1129935"/>
                    <a:pt x="742489" y="1132246"/>
                    <a:pt x="740563" y="1134274"/>
                  </a:cubicBezTo>
                  <a:cubicBezTo>
                    <a:pt x="740281" y="1134613"/>
                    <a:pt x="739999" y="1134894"/>
                    <a:pt x="739717" y="1135176"/>
                  </a:cubicBezTo>
                  <a:cubicBezTo>
                    <a:pt x="739576" y="1135007"/>
                    <a:pt x="739576" y="1135007"/>
                    <a:pt x="739435" y="1134894"/>
                  </a:cubicBezTo>
                  <a:cubicBezTo>
                    <a:pt x="737837" y="1132978"/>
                    <a:pt x="737555" y="1130104"/>
                    <a:pt x="737367" y="1125427"/>
                  </a:cubicBezTo>
                  <a:cubicBezTo>
                    <a:pt x="737227" y="1122384"/>
                    <a:pt x="737086" y="1118890"/>
                    <a:pt x="736099" y="1115565"/>
                  </a:cubicBezTo>
                  <a:cubicBezTo>
                    <a:pt x="732763" y="1103957"/>
                    <a:pt x="722144" y="1084797"/>
                    <a:pt x="712277" y="1075498"/>
                  </a:cubicBezTo>
                  <a:cubicBezTo>
                    <a:pt x="703960" y="1067778"/>
                    <a:pt x="696160" y="1065017"/>
                    <a:pt x="689018" y="1067327"/>
                  </a:cubicBezTo>
                  <a:cubicBezTo>
                    <a:pt x="675204" y="1071835"/>
                    <a:pt x="671163" y="1092911"/>
                    <a:pt x="667968" y="1109874"/>
                  </a:cubicBezTo>
                  <a:cubicBezTo>
                    <a:pt x="667075" y="1114382"/>
                    <a:pt x="666089" y="1119510"/>
                    <a:pt x="665337" y="1121201"/>
                  </a:cubicBezTo>
                  <a:lnTo>
                    <a:pt x="663739" y="1124864"/>
                  </a:lnTo>
                  <a:cubicBezTo>
                    <a:pt x="663457" y="1125427"/>
                    <a:pt x="663317" y="1125709"/>
                    <a:pt x="663176" y="1126160"/>
                  </a:cubicBezTo>
                  <a:cubicBezTo>
                    <a:pt x="662142" y="1126329"/>
                    <a:pt x="660544" y="1126441"/>
                    <a:pt x="659088" y="1126610"/>
                  </a:cubicBezTo>
                  <a:cubicBezTo>
                    <a:pt x="653872" y="1127174"/>
                    <a:pt x="651570" y="1125427"/>
                    <a:pt x="645603" y="1120806"/>
                  </a:cubicBezTo>
                  <a:lnTo>
                    <a:pt x="642407" y="1118327"/>
                  </a:lnTo>
                  <a:cubicBezTo>
                    <a:pt x="640246" y="1116749"/>
                    <a:pt x="638461" y="1115284"/>
                    <a:pt x="636863" y="1113818"/>
                  </a:cubicBezTo>
                  <a:cubicBezTo>
                    <a:pt x="629345" y="1107450"/>
                    <a:pt x="621639" y="1100744"/>
                    <a:pt x="606228" y="1109479"/>
                  </a:cubicBezTo>
                  <a:cubicBezTo>
                    <a:pt x="603174" y="1111226"/>
                    <a:pt x="600448" y="1113368"/>
                    <a:pt x="597817" y="1115565"/>
                  </a:cubicBezTo>
                  <a:cubicBezTo>
                    <a:pt x="594340" y="1118439"/>
                    <a:pt x="591568" y="1120637"/>
                    <a:pt x="588091" y="1121370"/>
                  </a:cubicBezTo>
                  <a:cubicBezTo>
                    <a:pt x="585460" y="1121933"/>
                    <a:pt x="583580" y="1121933"/>
                    <a:pt x="581983" y="1121933"/>
                  </a:cubicBezTo>
                  <a:cubicBezTo>
                    <a:pt x="577613" y="1122102"/>
                    <a:pt x="573995" y="1122215"/>
                    <a:pt x="568028" y="1125878"/>
                  </a:cubicBezTo>
                  <a:cubicBezTo>
                    <a:pt x="565725" y="1127456"/>
                    <a:pt x="564128" y="1128752"/>
                    <a:pt x="562812" y="1129935"/>
                  </a:cubicBezTo>
                  <a:cubicBezTo>
                    <a:pt x="561356" y="1131231"/>
                    <a:pt x="560933" y="1131513"/>
                    <a:pt x="558442" y="1132133"/>
                  </a:cubicBezTo>
                  <a:cubicBezTo>
                    <a:pt x="555717" y="1132697"/>
                    <a:pt x="551770" y="1132415"/>
                    <a:pt x="547870" y="1132133"/>
                  </a:cubicBezTo>
                  <a:cubicBezTo>
                    <a:pt x="545380" y="1131851"/>
                    <a:pt x="543078" y="1131682"/>
                    <a:pt x="540869" y="1131682"/>
                  </a:cubicBezTo>
                  <a:cubicBezTo>
                    <a:pt x="538426" y="1131682"/>
                    <a:pt x="535372" y="1131964"/>
                    <a:pt x="531895" y="1132246"/>
                  </a:cubicBezTo>
                  <a:cubicBezTo>
                    <a:pt x="526961" y="1132528"/>
                    <a:pt x="511549" y="1133880"/>
                    <a:pt x="509388" y="1131119"/>
                  </a:cubicBezTo>
                  <a:cubicBezTo>
                    <a:pt x="508918" y="1129935"/>
                    <a:pt x="508636" y="1125427"/>
                    <a:pt x="508495" y="1122666"/>
                  </a:cubicBezTo>
                  <a:cubicBezTo>
                    <a:pt x="508354" y="1118890"/>
                    <a:pt x="508072" y="1115284"/>
                    <a:pt x="507461" y="1112973"/>
                  </a:cubicBezTo>
                  <a:lnTo>
                    <a:pt x="506898" y="1110494"/>
                  </a:lnTo>
                  <a:cubicBezTo>
                    <a:pt x="505582" y="1105253"/>
                    <a:pt x="504595" y="1101477"/>
                    <a:pt x="504877" y="1096123"/>
                  </a:cubicBezTo>
                  <a:cubicBezTo>
                    <a:pt x="505441" y="1083895"/>
                    <a:pt x="514181" y="1076344"/>
                    <a:pt x="524048" y="1067609"/>
                  </a:cubicBezTo>
                  <a:cubicBezTo>
                    <a:pt x="533023" y="1059663"/>
                    <a:pt x="542467" y="1051492"/>
                    <a:pt x="546696" y="1038756"/>
                  </a:cubicBezTo>
                  <a:cubicBezTo>
                    <a:pt x="550596" y="1027091"/>
                    <a:pt x="550924" y="1002014"/>
                    <a:pt x="548293" y="991081"/>
                  </a:cubicBezTo>
                  <a:cubicBezTo>
                    <a:pt x="547401" y="987475"/>
                    <a:pt x="545803" y="984826"/>
                    <a:pt x="544534" y="982797"/>
                  </a:cubicBezTo>
                  <a:cubicBezTo>
                    <a:pt x="543501" y="981220"/>
                    <a:pt x="542608" y="979923"/>
                    <a:pt x="542326" y="978289"/>
                  </a:cubicBezTo>
                  <a:cubicBezTo>
                    <a:pt x="542044" y="976542"/>
                    <a:pt x="542185" y="974514"/>
                    <a:pt x="542326" y="972203"/>
                  </a:cubicBezTo>
                  <a:cubicBezTo>
                    <a:pt x="542608" y="968427"/>
                    <a:pt x="543078" y="963806"/>
                    <a:pt x="541151" y="958678"/>
                  </a:cubicBezTo>
                  <a:lnTo>
                    <a:pt x="538426" y="951465"/>
                  </a:lnTo>
                  <a:lnTo>
                    <a:pt x="531284" y="954621"/>
                  </a:lnTo>
                  <a:cubicBezTo>
                    <a:pt x="525505" y="957382"/>
                    <a:pt x="517376" y="957551"/>
                    <a:pt x="508918" y="957664"/>
                  </a:cubicBezTo>
                  <a:cubicBezTo>
                    <a:pt x="494258" y="958002"/>
                    <a:pt x="477578" y="958284"/>
                    <a:pt x="467241" y="972654"/>
                  </a:cubicBezTo>
                  <a:cubicBezTo>
                    <a:pt x="465784" y="974514"/>
                    <a:pt x="464328" y="976711"/>
                    <a:pt x="462730" y="979022"/>
                  </a:cubicBezTo>
                  <a:cubicBezTo>
                    <a:pt x="450983" y="996491"/>
                    <a:pt x="440083" y="1010410"/>
                    <a:pt x="427443" y="1005057"/>
                  </a:cubicBezTo>
                  <a:cubicBezTo>
                    <a:pt x="425282" y="1004043"/>
                    <a:pt x="422510" y="1001563"/>
                    <a:pt x="420066" y="999253"/>
                  </a:cubicBezTo>
                  <a:cubicBezTo>
                    <a:pt x="418140" y="997337"/>
                    <a:pt x="416119" y="995590"/>
                    <a:pt x="414240" y="994124"/>
                  </a:cubicBezTo>
                  <a:cubicBezTo>
                    <a:pt x="412501" y="992828"/>
                    <a:pt x="410152" y="990349"/>
                    <a:pt x="407991" y="987926"/>
                  </a:cubicBezTo>
                  <a:cubicBezTo>
                    <a:pt x="404796" y="984263"/>
                    <a:pt x="401882" y="980938"/>
                    <a:pt x="398546" y="979022"/>
                  </a:cubicBezTo>
                  <a:cubicBezTo>
                    <a:pt x="389525" y="973837"/>
                    <a:pt x="377919" y="974401"/>
                    <a:pt x="367770" y="974852"/>
                  </a:cubicBezTo>
                  <a:cubicBezTo>
                    <a:pt x="364998" y="974964"/>
                    <a:pt x="362367" y="975133"/>
                    <a:pt x="359782" y="975133"/>
                  </a:cubicBezTo>
                  <a:lnTo>
                    <a:pt x="354238" y="975133"/>
                  </a:lnTo>
                  <a:cubicBezTo>
                    <a:pt x="343948" y="974964"/>
                    <a:pt x="334081" y="974852"/>
                    <a:pt x="323180" y="981389"/>
                  </a:cubicBezTo>
                  <a:cubicBezTo>
                    <a:pt x="311715" y="988320"/>
                    <a:pt x="308050" y="998520"/>
                    <a:pt x="304714" y="1007367"/>
                  </a:cubicBezTo>
                  <a:cubicBezTo>
                    <a:pt x="303727" y="1009847"/>
                    <a:pt x="302835" y="1012157"/>
                    <a:pt x="301848" y="1014637"/>
                  </a:cubicBezTo>
                  <a:cubicBezTo>
                    <a:pt x="301096" y="1016215"/>
                    <a:pt x="300250" y="1017962"/>
                    <a:pt x="299217" y="1019709"/>
                  </a:cubicBezTo>
                  <a:cubicBezTo>
                    <a:pt x="297760" y="1022301"/>
                    <a:pt x="296163" y="1025062"/>
                    <a:pt x="294988" y="1028105"/>
                  </a:cubicBezTo>
                  <a:cubicBezTo>
                    <a:pt x="292545" y="1034360"/>
                    <a:pt x="292075" y="1039320"/>
                    <a:pt x="291793" y="1043659"/>
                  </a:cubicBezTo>
                  <a:cubicBezTo>
                    <a:pt x="291652" y="1045969"/>
                    <a:pt x="291511" y="1048449"/>
                    <a:pt x="290947" y="1051379"/>
                  </a:cubicBezTo>
                  <a:cubicBezTo>
                    <a:pt x="289349" y="1059043"/>
                    <a:pt x="279905" y="1069356"/>
                    <a:pt x="272340" y="1073751"/>
                  </a:cubicBezTo>
                  <a:cubicBezTo>
                    <a:pt x="271307" y="1074315"/>
                    <a:pt x="268722" y="1075893"/>
                    <a:pt x="269004" y="1076062"/>
                  </a:cubicBezTo>
                  <a:cubicBezTo>
                    <a:pt x="268581" y="1076062"/>
                    <a:pt x="268111" y="1075780"/>
                    <a:pt x="267548" y="1075611"/>
                  </a:cubicBezTo>
                  <a:cubicBezTo>
                    <a:pt x="266091" y="1075047"/>
                    <a:pt x="264212" y="1074484"/>
                    <a:pt x="261439" y="1073864"/>
                  </a:cubicBezTo>
                  <a:cubicBezTo>
                    <a:pt x="256506" y="1072737"/>
                    <a:pt x="251854" y="1072850"/>
                    <a:pt x="247954" y="1073019"/>
                  </a:cubicBezTo>
                  <a:cubicBezTo>
                    <a:pt x="244900" y="1073019"/>
                    <a:pt x="241987" y="1073131"/>
                    <a:pt x="239356" y="1072737"/>
                  </a:cubicBezTo>
                  <a:cubicBezTo>
                    <a:pt x="235315" y="1072117"/>
                    <a:pt x="231509" y="1071103"/>
                    <a:pt x="227891" y="1070088"/>
                  </a:cubicBezTo>
                  <a:cubicBezTo>
                    <a:pt x="219480" y="1067778"/>
                    <a:pt x="210600" y="1065467"/>
                    <a:pt x="199276" y="1066933"/>
                  </a:cubicBezTo>
                  <a:cubicBezTo>
                    <a:pt x="181844" y="1069243"/>
                    <a:pt x="180575" y="1079274"/>
                    <a:pt x="179542" y="1086656"/>
                  </a:cubicBezTo>
                  <a:cubicBezTo>
                    <a:pt x="179119" y="1090150"/>
                    <a:pt x="178649" y="1093362"/>
                    <a:pt x="176769" y="1096687"/>
                  </a:cubicBezTo>
                  <a:cubicBezTo>
                    <a:pt x="174749" y="1100294"/>
                    <a:pt x="170097" y="1102660"/>
                    <a:pt x="165305" y="1105084"/>
                  </a:cubicBezTo>
                  <a:cubicBezTo>
                    <a:pt x="162251" y="1106718"/>
                    <a:pt x="159196" y="1108296"/>
                    <a:pt x="156753" y="1110043"/>
                  </a:cubicBezTo>
                  <a:cubicBezTo>
                    <a:pt x="147309" y="1116861"/>
                    <a:pt x="142657" y="1125596"/>
                    <a:pt x="138287" y="1134613"/>
                  </a:cubicBezTo>
                  <a:cubicBezTo>
                    <a:pt x="137254" y="1136641"/>
                    <a:pt x="132461" y="1139966"/>
                    <a:pt x="128702" y="1142558"/>
                  </a:cubicBezTo>
                  <a:cubicBezTo>
                    <a:pt x="120996" y="1147799"/>
                    <a:pt x="111693" y="1154167"/>
                    <a:pt x="111693" y="1163916"/>
                  </a:cubicBezTo>
                  <a:cubicBezTo>
                    <a:pt x="110847" y="1165100"/>
                    <a:pt x="110095" y="1166114"/>
                    <a:pt x="109250" y="1167241"/>
                  </a:cubicBezTo>
                  <a:cubicBezTo>
                    <a:pt x="104034" y="1174511"/>
                    <a:pt x="96751" y="1184541"/>
                    <a:pt x="90361" y="1186457"/>
                  </a:cubicBezTo>
                  <a:cubicBezTo>
                    <a:pt x="87730" y="1187303"/>
                    <a:pt x="83830" y="1187021"/>
                    <a:pt x="79742" y="1186852"/>
                  </a:cubicBezTo>
                  <a:cubicBezTo>
                    <a:pt x="75419" y="1186739"/>
                    <a:pt x="70768" y="1186457"/>
                    <a:pt x="66257" y="1187303"/>
                  </a:cubicBezTo>
                  <a:cubicBezTo>
                    <a:pt x="62498" y="1188035"/>
                    <a:pt x="58692" y="1189782"/>
                    <a:pt x="54933" y="1191360"/>
                  </a:cubicBezTo>
                  <a:cubicBezTo>
                    <a:pt x="52302" y="1192544"/>
                    <a:pt x="49718" y="1193727"/>
                    <a:pt x="47368" y="1194290"/>
                  </a:cubicBezTo>
                  <a:cubicBezTo>
                    <a:pt x="42012" y="1195587"/>
                    <a:pt x="37501" y="1196883"/>
                    <a:pt x="33554" y="1198799"/>
                  </a:cubicBezTo>
                  <a:cubicBezTo>
                    <a:pt x="33413" y="1198799"/>
                    <a:pt x="33413" y="1198799"/>
                    <a:pt x="33413" y="1198799"/>
                  </a:cubicBezTo>
                  <a:cubicBezTo>
                    <a:pt x="13961" y="1183809"/>
                    <a:pt x="2637" y="1173665"/>
                    <a:pt x="10766" y="1157548"/>
                  </a:cubicBezTo>
                  <a:lnTo>
                    <a:pt x="12363" y="1154505"/>
                  </a:lnTo>
                  <a:cubicBezTo>
                    <a:pt x="15558" y="1148363"/>
                    <a:pt x="18049" y="1143460"/>
                    <a:pt x="18612" y="1134162"/>
                  </a:cubicBezTo>
                  <a:cubicBezTo>
                    <a:pt x="19035" y="1127343"/>
                    <a:pt x="17438" y="1122384"/>
                    <a:pt x="15981" y="1118045"/>
                  </a:cubicBezTo>
                  <a:cubicBezTo>
                    <a:pt x="15276" y="1115847"/>
                    <a:pt x="14525" y="1113537"/>
                    <a:pt x="14102" y="1110888"/>
                  </a:cubicBezTo>
                  <a:cubicBezTo>
                    <a:pt x="13256" y="1105084"/>
                    <a:pt x="15135" y="1103337"/>
                    <a:pt x="24580" y="1097532"/>
                  </a:cubicBezTo>
                  <a:lnTo>
                    <a:pt x="25895" y="1096800"/>
                  </a:lnTo>
                  <a:cubicBezTo>
                    <a:pt x="29090" y="1094940"/>
                    <a:pt x="33883" y="1093475"/>
                    <a:pt x="38817" y="1092010"/>
                  </a:cubicBezTo>
                  <a:cubicBezTo>
                    <a:pt x="47086" y="1089587"/>
                    <a:pt x="55497" y="1087107"/>
                    <a:pt x="61323" y="1081021"/>
                  </a:cubicBezTo>
                  <a:cubicBezTo>
                    <a:pt x="67103" y="1074878"/>
                    <a:pt x="69311" y="1068961"/>
                    <a:pt x="67995" y="1063157"/>
                  </a:cubicBezTo>
                  <a:cubicBezTo>
                    <a:pt x="65646" y="1053239"/>
                    <a:pt x="54322" y="1049181"/>
                    <a:pt x="45348" y="1045857"/>
                  </a:cubicBezTo>
                  <a:lnTo>
                    <a:pt x="42012" y="1044673"/>
                  </a:lnTo>
                  <a:cubicBezTo>
                    <a:pt x="31534" y="1040616"/>
                    <a:pt x="29795" y="1035544"/>
                    <a:pt x="29231" y="1020160"/>
                  </a:cubicBezTo>
                  <a:cubicBezTo>
                    <a:pt x="29090" y="1015370"/>
                    <a:pt x="30218" y="1011425"/>
                    <a:pt x="31393" y="1007198"/>
                  </a:cubicBezTo>
                  <a:cubicBezTo>
                    <a:pt x="33695" y="999647"/>
                    <a:pt x="36185" y="991081"/>
                    <a:pt x="29936" y="979022"/>
                  </a:cubicBezTo>
                  <a:cubicBezTo>
                    <a:pt x="23828" y="967300"/>
                    <a:pt x="13961" y="966399"/>
                    <a:pt x="7430" y="965835"/>
                  </a:cubicBezTo>
                  <a:cubicBezTo>
                    <a:pt x="1744" y="965215"/>
                    <a:pt x="1603" y="964934"/>
                    <a:pt x="1180" y="963806"/>
                  </a:cubicBezTo>
                  <a:cubicBezTo>
                    <a:pt x="-2156" y="955804"/>
                    <a:pt x="1932" y="942730"/>
                    <a:pt x="9027" y="938673"/>
                  </a:cubicBezTo>
                  <a:cubicBezTo>
                    <a:pt x="12504" y="936644"/>
                    <a:pt x="15558" y="935461"/>
                    <a:pt x="18049" y="934334"/>
                  </a:cubicBezTo>
                  <a:cubicBezTo>
                    <a:pt x="29231" y="929487"/>
                    <a:pt x="34447" y="925317"/>
                    <a:pt x="34447" y="906834"/>
                  </a:cubicBezTo>
                  <a:cubicBezTo>
                    <a:pt x="34588" y="890886"/>
                    <a:pt x="28057" y="877643"/>
                    <a:pt x="21526" y="865470"/>
                  </a:cubicBezTo>
                  <a:cubicBezTo>
                    <a:pt x="21526" y="865301"/>
                    <a:pt x="21385" y="865189"/>
                    <a:pt x="21244" y="865020"/>
                  </a:cubicBezTo>
                  <a:cubicBezTo>
                    <a:pt x="27164" y="864174"/>
                    <a:pt x="33413" y="863554"/>
                    <a:pt x="39803" y="863160"/>
                  </a:cubicBezTo>
                  <a:cubicBezTo>
                    <a:pt x="54181" y="862258"/>
                    <a:pt x="69029" y="861244"/>
                    <a:pt x="82232" y="854594"/>
                  </a:cubicBezTo>
                  <a:cubicBezTo>
                    <a:pt x="96610" y="847325"/>
                    <a:pt x="107511" y="836110"/>
                    <a:pt x="113760" y="822191"/>
                  </a:cubicBezTo>
                  <a:cubicBezTo>
                    <a:pt x="121137" y="805454"/>
                    <a:pt x="136972" y="804891"/>
                    <a:pt x="161969" y="805905"/>
                  </a:cubicBezTo>
                  <a:cubicBezTo>
                    <a:pt x="165869" y="806074"/>
                    <a:pt x="169956" y="806187"/>
                    <a:pt x="173715" y="806187"/>
                  </a:cubicBezTo>
                  <a:cubicBezTo>
                    <a:pt x="187952" y="806187"/>
                    <a:pt x="214406" y="805060"/>
                    <a:pt x="227045" y="793846"/>
                  </a:cubicBezTo>
                  <a:cubicBezTo>
                    <a:pt x="232825" y="788774"/>
                    <a:pt x="236302" y="781110"/>
                    <a:pt x="238933" y="774122"/>
                  </a:cubicBezTo>
                  <a:cubicBezTo>
                    <a:pt x="239966" y="771192"/>
                    <a:pt x="241282" y="768149"/>
                    <a:pt x="242551" y="764937"/>
                  </a:cubicBezTo>
                  <a:cubicBezTo>
                    <a:pt x="245041" y="759019"/>
                    <a:pt x="247672" y="752764"/>
                    <a:pt x="249411" y="747073"/>
                  </a:cubicBezTo>
                  <a:cubicBezTo>
                    <a:pt x="250538" y="742902"/>
                    <a:pt x="250398" y="738958"/>
                    <a:pt x="250116" y="735351"/>
                  </a:cubicBezTo>
                  <a:cubicBezTo>
                    <a:pt x="249975" y="732703"/>
                    <a:pt x="249834" y="730223"/>
                    <a:pt x="250398" y="728814"/>
                  </a:cubicBezTo>
                  <a:cubicBezTo>
                    <a:pt x="251290" y="726616"/>
                    <a:pt x="253170" y="724757"/>
                    <a:pt x="255472" y="722559"/>
                  </a:cubicBezTo>
                  <a:cubicBezTo>
                    <a:pt x="258103" y="720079"/>
                    <a:pt x="261157" y="717205"/>
                    <a:pt x="263319" y="713261"/>
                  </a:cubicBezTo>
                  <a:cubicBezTo>
                    <a:pt x="270320" y="700750"/>
                    <a:pt x="270602" y="689705"/>
                    <a:pt x="270743" y="679111"/>
                  </a:cubicBezTo>
                  <a:cubicBezTo>
                    <a:pt x="270884" y="673475"/>
                    <a:pt x="270884" y="668066"/>
                    <a:pt x="272058" y="662430"/>
                  </a:cubicBezTo>
                  <a:cubicBezTo>
                    <a:pt x="272904" y="658204"/>
                    <a:pt x="275676" y="654710"/>
                    <a:pt x="278871" y="650540"/>
                  </a:cubicBezTo>
                  <a:cubicBezTo>
                    <a:pt x="283664" y="644397"/>
                    <a:pt x="289631" y="636733"/>
                    <a:pt x="288880" y="625519"/>
                  </a:cubicBezTo>
                  <a:cubicBezTo>
                    <a:pt x="288175" y="615826"/>
                    <a:pt x="287282" y="610416"/>
                    <a:pt x="276851" y="608951"/>
                  </a:cubicBezTo>
                  <a:cubicBezTo>
                    <a:pt x="275676" y="608839"/>
                    <a:pt x="274220" y="608669"/>
                    <a:pt x="272340" y="608275"/>
                  </a:cubicBezTo>
                  <a:cubicBezTo>
                    <a:pt x="270038" y="607655"/>
                    <a:pt x="267548" y="607373"/>
                    <a:pt x="265245" y="606923"/>
                  </a:cubicBezTo>
                  <a:cubicBezTo>
                    <a:pt x="260265" y="606190"/>
                    <a:pt x="256083" y="605514"/>
                    <a:pt x="252136" y="603485"/>
                  </a:cubicBezTo>
                  <a:cubicBezTo>
                    <a:pt x="243444" y="598808"/>
                    <a:pt x="239966" y="592271"/>
                    <a:pt x="239966" y="580211"/>
                  </a:cubicBezTo>
                  <a:cubicBezTo>
                    <a:pt x="239966" y="574970"/>
                    <a:pt x="242551" y="570180"/>
                    <a:pt x="245182" y="565109"/>
                  </a:cubicBezTo>
                  <a:cubicBezTo>
                    <a:pt x="248800" y="558290"/>
                    <a:pt x="252747" y="550569"/>
                    <a:pt x="251149" y="540989"/>
                  </a:cubicBezTo>
                  <a:cubicBezTo>
                    <a:pt x="248941" y="527916"/>
                    <a:pt x="238510" y="522111"/>
                    <a:pt x="230240" y="517321"/>
                  </a:cubicBezTo>
                  <a:cubicBezTo>
                    <a:pt x="226011" y="514842"/>
                    <a:pt x="222112" y="512700"/>
                    <a:pt x="219198" y="509770"/>
                  </a:cubicBezTo>
                  <a:cubicBezTo>
                    <a:pt x="211915" y="502388"/>
                    <a:pt x="209895" y="483228"/>
                    <a:pt x="212808" y="470717"/>
                  </a:cubicBezTo>
                  <a:cubicBezTo>
                    <a:pt x="214688" y="462264"/>
                    <a:pt x="224696" y="450937"/>
                    <a:pt x="231227" y="443555"/>
                  </a:cubicBezTo>
                  <a:lnTo>
                    <a:pt x="232825" y="441808"/>
                  </a:lnTo>
                  <a:cubicBezTo>
                    <a:pt x="234704" y="439779"/>
                    <a:pt x="236912" y="438032"/>
                    <a:pt x="239356" y="436173"/>
                  </a:cubicBezTo>
                  <a:cubicBezTo>
                    <a:pt x="243303" y="433242"/>
                    <a:pt x="247672" y="429748"/>
                    <a:pt x="250538" y="424395"/>
                  </a:cubicBezTo>
                  <a:cubicBezTo>
                    <a:pt x="251431" y="422479"/>
                    <a:pt x="254626" y="412899"/>
                    <a:pt x="256224" y="406249"/>
                  </a:cubicBezTo>
                  <a:cubicBezTo>
                    <a:pt x="258103" y="405798"/>
                    <a:pt x="259983" y="405348"/>
                    <a:pt x="261721" y="404897"/>
                  </a:cubicBezTo>
                  <a:cubicBezTo>
                    <a:pt x="277556" y="400839"/>
                    <a:pt x="286436" y="398529"/>
                    <a:pt x="300062" y="410138"/>
                  </a:cubicBezTo>
                  <a:cubicBezTo>
                    <a:pt x="303868" y="413350"/>
                    <a:pt x="307909" y="416393"/>
                    <a:pt x="311997" y="419436"/>
                  </a:cubicBezTo>
                  <a:cubicBezTo>
                    <a:pt x="316649" y="422930"/>
                    <a:pt x="321441" y="426424"/>
                    <a:pt x="325623" y="430312"/>
                  </a:cubicBezTo>
                  <a:cubicBezTo>
                    <a:pt x="328395" y="432961"/>
                    <a:pt x="330886" y="435722"/>
                    <a:pt x="333329" y="438596"/>
                  </a:cubicBezTo>
                  <a:cubicBezTo>
                    <a:pt x="337558" y="443555"/>
                    <a:pt x="341927" y="448627"/>
                    <a:pt x="347989" y="452853"/>
                  </a:cubicBezTo>
                  <a:cubicBezTo>
                    <a:pt x="358608" y="460123"/>
                    <a:pt x="362837" y="461701"/>
                    <a:pt x="372281" y="452571"/>
                  </a:cubicBezTo>
                  <a:lnTo>
                    <a:pt x="375758" y="449190"/>
                  </a:lnTo>
                  <a:cubicBezTo>
                    <a:pt x="381537" y="443837"/>
                    <a:pt x="383605" y="439610"/>
                    <a:pt x="385484" y="435440"/>
                  </a:cubicBezTo>
                  <a:cubicBezTo>
                    <a:pt x="386330" y="433524"/>
                    <a:pt x="387364" y="431326"/>
                    <a:pt x="388961" y="428734"/>
                  </a:cubicBezTo>
                  <a:cubicBezTo>
                    <a:pt x="390559" y="426424"/>
                    <a:pt x="392015" y="424677"/>
                    <a:pt x="393472" y="422930"/>
                  </a:cubicBezTo>
                  <a:cubicBezTo>
                    <a:pt x="396808" y="418985"/>
                    <a:pt x="400426" y="414646"/>
                    <a:pt x="402305" y="406362"/>
                  </a:cubicBezTo>
                  <a:cubicBezTo>
                    <a:pt x="402775" y="404333"/>
                    <a:pt x="403621" y="402023"/>
                    <a:pt x="404373" y="399374"/>
                  </a:cubicBezTo>
                  <a:cubicBezTo>
                    <a:pt x="406675" y="392161"/>
                    <a:pt x="409165" y="383877"/>
                    <a:pt x="408273" y="376889"/>
                  </a:cubicBezTo>
                  <a:cubicBezTo>
                    <a:pt x="406957" y="367422"/>
                    <a:pt x="400708" y="363083"/>
                    <a:pt x="396103" y="359758"/>
                  </a:cubicBezTo>
                  <a:cubicBezTo>
                    <a:pt x="393190" y="357729"/>
                    <a:pt x="391310" y="356433"/>
                    <a:pt x="390841" y="354686"/>
                  </a:cubicBezTo>
                  <a:cubicBezTo>
                    <a:pt x="389713" y="350178"/>
                    <a:pt x="393754" y="342345"/>
                    <a:pt x="397231" y="341161"/>
                  </a:cubicBezTo>
                  <a:cubicBezTo>
                    <a:pt x="402305" y="339415"/>
                    <a:pt x="409729" y="341725"/>
                    <a:pt x="416730" y="343923"/>
                  </a:cubicBezTo>
                  <a:cubicBezTo>
                    <a:pt x="426879" y="347135"/>
                    <a:pt x="438626" y="350741"/>
                    <a:pt x="448352" y="343472"/>
                  </a:cubicBezTo>
                  <a:cubicBezTo>
                    <a:pt x="453004" y="339978"/>
                    <a:pt x="455353" y="335075"/>
                    <a:pt x="457233" y="330680"/>
                  </a:cubicBezTo>
                  <a:cubicBezTo>
                    <a:pt x="458266" y="328369"/>
                    <a:pt x="459253" y="326341"/>
                    <a:pt x="460287" y="324875"/>
                  </a:cubicBezTo>
                  <a:cubicBezTo>
                    <a:pt x="465361" y="317944"/>
                    <a:pt x="470859" y="310674"/>
                    <a:pt x="476403" y="303968"/>
                  </a:cubicBezTo>
                  <a:cubicBezTo>
                    <a:pt x="477860" y="302109"/>
                    <a:pt x="479175" y="300925"/>
                    <a:pt x="480303" y="299742"/>
                  </a:cubicBezTo>
                  <a:cubicBezTo>
                    <a:pt x="483827" y="296417"/>
                    <a:pt x="487304" y="293092"/>
                    <a:pt x="488902" y="284808"/>
                  </a:cubicBezTo>
                  <a:cubicBezTo>
                    <a:pt x="490499" y="276975"/>
                    <a:pt x="490217" y="259957"/>
                    <a:pt x="487727" y="252124"/>
                  </a:cubicBezTo>
                  <a:lnTo>
                    <a:pt x="486411" y="247897"/>
                  </a:lnTo>
                  <a:lnTo>
                    <a:pt x="479316" y="246601"/>
                  </a:lnTo>
                  <a:cubicBezTo>
                    <a:pt x="471047" y="245023"/>
                    <a:pt x="465079" y="244009"/>
                    <a:pt x="457937" y="240346"/>
                  </a:cubicBezTo>
                  <a:lnTo>
                    <a:pt x="453897" y="238317"/>
                  </a:lnTo>
                  <a:cubicBezTo>
                    <a:pt x="449527" y="236176"/>
                    <a:pt x="437921" y="230653"/>
                    <a:pt x="435901" y="227723"/>
                  </a:cubicBezTo>
                  <a:cubicBezTo>
                    <a:pt x="435008" y="226596"/>
                    <a:pt x="433974" y="224849"/>
                    <a:pt x="434115" y="223496"/>
                  </a:cubicBezTo>
                  <a:cubicBezTo>
                    <a:pt x="434444" y="221749"/>
                    <a:pt x="436606" y="219608"/>
                    <a:pt x="440505" y="216678"/>
                  </a:cubicBezTo>
                  <a:cubicBezTo>
                    <a:pt x="445157" y="213353"/>
                    <a:pt x="448352" y="213184"/>
                    <a:pt x="453897" y="213071"/>
                  </a:cubicBezTo>
                  <a:cubicBezTo>
                    <a:pt x="456951" y="212902"/>
                    <a:pt x="460146" y="212789"/>
                    <a:pt x="463905" y="212169"/>
                  </a:cubicBezTo>
                  <a:cubicBezTo>
                    <a:pt x="473490" y="210760"/>
                    <a:pt x="491486" y="201744"/>
                    <a:pt x="497594" y="191150"/>
                  </a:cubicBezTo>
                  <a:cubicBezTo>
                    <a:pt x="501682" y="183993"/>
                    <a:pt x="500789" y="173286"/>
                    <a:pt x="500085" y="163706"/>
                  </a:cubicBezTo>
                  <a:cubicBezTo>
                    <a:pt x="499803" y="160775"/>
                    <a:pt x="499615" y="158183"/>
                    <a:pt x="499615" y="156154"/>
                  </a:cubicBezTo>
                  <a:lnTo>
                    <a:pt x="499474" y="131134"/>
                  </a:lnTo>
                  <a:cubicBezTo>
                    <a:pt x="499474" y="114171"/>
                    <a:pt x="499333" y="97322"/>
                    <a:pt x="499615" y="80472"/>
                  </a:cubicBezTo>
                  <a:cubicBezTo>
                    <a:pt x="499803" y="69878"/>
                    <a:pt x="501541" y="61876"/>
                    <a:pt x="509388" y="54437"/>
                  </a:cubicBezTo>
                  <a:lnTo>
                    <a:pt x="512862" y="53145"/>
                  </a:lnTo>
                  <a:lnTo>
                    <a:pt x="506469" y="51670"/>
                  </a:lnTo>
                  <a:lnTo>
                    <a:pt x="507057" y="50764"/>
                  </a:lnTo>
                  <a:lnTo>
                    <a:pt x="512951" y="53112"/>
                  </a:lnTo>
                  <a:lnTo>
                    <a:pt x="517494" y="51422"/>
                  </a:lnTo>
                  <a:lnTo>
                    <a:pt x="527990" y="56636"/>
                  </a:lnTo>
                  <a:lnTo>
                    <a:pt x="530738" y="57270"/>
                  </a:lnTo>
                  <a:lnTo>
                    <a:pt x="552507" y="65654"/>
                  </a:lnTo>
                  <a:lnTo>
                    <a:pt x="578095" y="67610"/>
                  </a:lnTo>
                  <a:cubicBezTo>
                    <a:pt x="590006" y="66947"/>
                    <a:pt x="601740" y="64834"/>
                    <a:pt x="610034" y="61425"/>
                  </a:cubicBezTo>
                  <a:cubicBezTo>
                    <a:pt x="614967" y="59396"/>
                    <a:pt x="620888" y="58213"/>
                    <a:pt x="627137" y="56917"/>
                  </a:cubicBezTo>
                  <a:cubicBezTo>
                    <a:pt x="641985" y="53874"/>
                    <a:pt x="658665" y="50549"/>
                    <a:pt x="666512" y="35277"/>
                  </a:cubicBezTo>
                  <a:cubicBezTo>
                    <a:pt x="669002" y="30656"/>
                    <a:pt x="670271" y="26260"/>
                    <a:pt x="671586" y="22485"/>
                  </a:cubicBezTo>
                  <a:cubicBezTo>
                    <a:pt x="673466" y="16680"/>
                    <a:pt x="674922" y="12172"/>
                    <a:pt x="679433" y="7551"/>
                  </a:cubicBezTo>
                  <a:cubicBezTo>
                    <a:pt x="683380" y="3494"/>
                    <a:pt x="686716" y="3043"/>
                    <a:pt x="691931" y="2310"/>
                  </a:cubicBezTo>
                  <a:cubicBezTo>
                    <a:pt x="694986" y="1916"/>
                    <a:pt x="698603" y="1465"/>
                    <a:pt x="70240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9A73C2CC-DFE6-4F51-87E2-07E3C2E01F4F}"/>
                </a:ext>
              </a:extLst>
            </p:cNvPr>
            <p:cNvSpPr/>
            <p:nvPr/>
          </p:nvSpPr>
          <p:spPr>
            <a:xfrm>
              <a:off x="5823053" y="4992860"/>
              <a:ext cx="1845470" cy="126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79" extrusionOk="0">
                  <a:moveTo>
                    <a:pt x="21481" y="2895"/>
                  </a:moveTo>
                  <a:cubicBezTo>
                    <a:pt x="21400" y="2898"/>
                    <a:pt x="21255" y="3198"/>
                    <a:pt x="21165" y="3255"/>
                  </a:cubicBezTo>
                  <a:cubicBezTo>
                    <a:pt x="20955" y="3391"/>
                    <a:pt x="20797" y="2975"/>
                    <a:pt x="20704" y="3471"/>
                  </a:cubicBezTo>
                  <a:cubicBezTo>
                    <a:pt x="20638" y="3823"/>
                    <a:pt x="20336" y="3493"/>
                    <a:pt x="20246" y="3754"/>
                  </a:cubicBezTo>
                  <a:cubicBezTo>
                    <a:pt x="20109" y="4156"/>
                    <a:pt x="19793" y="4049"/>
                    <a:pt x="19681" y="3754"/>
                  </a:cubicBezTo>
                  <a:cubicBezTo>
                    <a:pt x="19623" y="3600"/>
                    <a:pt x="19579" y="3446"/>
                    <a:pt x="19525" y="3297"/>
                  </a:cubicBezTo>
                  <a:cubicBezTo>
                    <a:pt x="19461" y="3409"/>
                    <a:pt x="19383" y="3513"/>
                    <a:pt x="19264" y="3530"/>
                  </a:cubicBezTo>
                  <a:cubicBezTo>
                    <a:pt x="19223" y="3538"/>
                    <a:pt x="19187" y="3550"/>
                    <a:pt x="19155" y="3560"/>
                  </a:cubicBezTo>
                  <a:cubicBezTo>
                    <a:pt x="19060" y="3592"/>
                    <a:pt x="18953" y="3630"/>
                    <a:pt x="18835" y="3476"/>
                  </a:cubicBezTo>
                  <a:cubicBezTo>
                    <a:pt x="18813" y="3449"/>
                    <a:pt x="18794" y="3416"/>
                    <a:pt x="18774" y="3382"/>
                  </a:cubicBezTo>
                  <a:cubicBezTo>
                    <a:pt x="18753" y="3347"/>
                    <a:pt x="18735" y="3317"/>
                    <a:pt x="18716" y="3297"/>
                  </a:cubicBezTo>
                  <a:cubicBezTo>
                    <a:pt x="18690" y="3270"/>
                    <a:pt x="18660" y="3255"/>
                    <a:pt x="18626" y="3238"/>
                  </a:cubicBezTo>
                  <a:cubicBezTo>
                    <a:pt x="18592" y="3220"/>
                    <a:pt x="18555" y="3203"/>
                    <a:pt x="18514" y="3168"/>
                  </a:cubicBezTo>
                  <a:cubicBezTo>
                    <a:pt x="18343" y="3027"/>
                    <a:pt x="18346" y="2816"/>
                    <a:pt x="18348" y="2630"/>
                  </a:cubicBezTo>
                  <a:cubicBezTo>
                    <a:pt x="18348" y="2597"/>
                    <a:pt x="18349" y="2563"/>
                    <a:pt x="18348" y="2530"/>
                  </a:cubicBezTo>
                  <a:cubicBezTo>
                    <a:pt x="18346" y="2441"/>
                    <a:pt x="18334" y="2387"/>
                    <a:pt x="18317" y="2312"/>
                  </a:cubicBezTo>
                  <a:cubicBezTo>
                    <a:pt x="18309" y="2275"/>
                    <a:pt x="18300" y="2235"/>
                    <a:pt x="18292" y="2190"/>
                  </a:cubicBezTo>
                  <a:cubicBezTo>
                    <a:pt x="18282" y="2138"/>
                    <a:pt x="18283" y="2091"/>
                    <a:pt x="18285" y="2052"/>
                  </a:cubicBezTo>
                  <a:cubicBezTo>
                    <a:pt x="18287" y="2014"/>
                    <a:pt x="18287" y="1992"/>
                    <a:pt x="18282" y="1977"/>
                  </a:cubicBezTo>
                  <a:cubicBezTo>
                    <a:pt x="18285" y="1987"/>
                    <a:pt x="18280" y="1985"/>
                    <a:pt x="18275" y="1980"/>
                  </a:cubicBezTo>
                  <a:cubicBezTo>
                    <a:pt x="18258" y="1965"/>
                    <a:pt x="18232" y="1945"/>
                    <a:pt x="18215" y="1910"/>
                  </a:cubicBezTo>
                  <a:cubicBezTo>
                    <a:pt x="18139" y="1761"/>
                    <a:pt x="18042" y="1637"/>
                    <a:pt x="17949" y="1516"/>
                  </a:cubicBezTo>
                  <a:cubicBezTo>
                    <a:pt x="17791" y="1310"/>
                    <a:pt x="17630" y="1099"/>
                    <a:pt x="17547" y="766"/>
                  </a:cubicBezTo>
                  <a:cubicBezTo>
                    <a:pt x="17506" y="600"/>
                    <a:pt x="17433" y="404"/>
                    <a:pt x="17401" y="372"/>
                  </a:cubicBezTo>
                  <a:cubicBezTo>
                    <a:pt x="17349" y="317"/>
                    <a:pt x="17233" y="377"/>
                    <a:pt x="17091" y="530"/>
                  </a:cubicBezTo>
                  <a:cubicBezTo>
                    <a:pt x="16935" y="699"/>
                    <a:pt x="16807" y="655"/>
                    <a:pt x="16685" y="612"/>
                  </a:cubicBezTo>
                  <a:cubicBezTo>
                    <a:pt x="16631" y="593"/>
                    <a:pt x="16573" y="575"/>
                    <a:pt x="16507" y="570"/>
                  </a:cubicBezTo>
                  <a:lnTo>
                    <a:pt x="16463" y="568"/>
                  </a:lnTo>
                  <a:cubicBezTo>
                    <a:pt x="16324" y="558"/>
                    <a:pt x="16295" y="560"/>
                    <a:pt x="16251" y="689"/>
                  </a:cubicBezTo>
                  <a:cubicBezTo>
                    <a:pt x="16120" y="1069"/>
                    <a:pt x="15954" y="1503"/>
                    <a:pt x="15712" y="1831"/>
                  </a:cubicBezTo>
                  <a:cubicBezTo>
                    <a:pt x="15640" y="1927"/>
                    <a:pt x="15552" y="2079"/>
                    <a:pt x="15540" y="2146"/>
                  </a:cubicBezTo>
                  <a:cubicBezTo>
                    <a:pt x="15535" y="2173"/>
                    <a:pt x="15537" y="2203"/>
                    <a:pt x="15540" y="2240"/>
                  </a:cubicBezTo>
                  <a:cubicBezTo>
                    <a:pt x="15545" y="2307"/>
                    <a:pt x="15550" y="2396"/>
                    <a:pt x="15511" y="2501"/>
                  </a:cubicBezTo>
                  <a:cubicBezTo>
                    <a:pt x="15459" y="2645"/>
                    <a:pt x="15366" y="2712"/>
                    <a:pt x="15282" y="2771"/>
                  </a:cubicBezTo>
                  <a:cubicBezTo>
                    <a:pt x="15252" y="2793"/>
                    <a:pt x="15221" y="2816"/>
                    <a:pt x="15192" y="2841"/>
                  </a:cubicBezTo>
                  <a:cubicBezTo>
                    <a:pt x="14918" y="3096"/>
                    <a:pt x="14650" y="2900"/>
                    <a:pt x="14414" y="2726"/>
                  </a:cubicBezTo>
                  <a:cubicBezTo>
                    <a:pt x="14334" y="2669"/>
                    <a:pt x="14259" y="2612"/>
                    <a:pt x="14185" y="2573"/>
                  </a:cubicBezTo>
                  <a:cubicBezTo>
                    <a:pt x="14059" y="2506"/>
                    <a:pt x="13915" y="2513"/>
                    <a:pt x="13761" y="2521"/>
                  </a:cubicBezTo>
                  <a:cubicBezTo>
                    <a:pt x="13627" y="2528"/>
                    <a:pt x="13488" y="2535"/>
                    <a:pt x="13352" y="2491"/>
                  </a:cubicBezTo>
                  <a:cubicBezTo>
                    <a:pt x="13189" y="2439"/>
                    <a:pt x="13060" y="2324"/>
                    <a:pt x="12936" y="2213"/>
                  </a:cubicBezTo>
                  <a:cubicBezTo>
                    <a:pt x="12795" y="2086"/>
                    <a:pt x="12665" y="1967"/>
                    <a:pt x="12499" y="1960"/>
                  </a:cubicBezTo>
                  <a:cubicBezTo>
                    <a:pt x="12436" y="1957"/>
                    <a:pt x="12392" y="1975"/>
                    <a:pt x="12346" y="1994"/>
                  </a:cubicBezTo>
                  <a:cubicBezTo>
                    <a:pt x="12273" y="2024"/>
                    <a:pt x="12190" y="2059"/>
                    <a:pt x="12061" y="2002"/>
                  </a:cubicBezTo>
                  <a:cubicBezTo>
                    <a:pt x="11942" y="1950"/>
                    <a:pt x="11834" y="1873"/>
                    <a:pt x="11730" y="1801"/>
                  </a:cubicBezTo>
                  <a:lnTo>
                    <a:pt x="11645" y="1741"/>
                  </a:lnTo>
                  <a:cubicBezTo>
                    <a:pt x="11535" y="1664"/>
                    <a:pt x="11423" y="1595"/>
                    <a:pt x="11313" y="1523"/>
                  </a:cubicBezTo>
                  <a:cubicBezTo>
                    <a:pt x="11245" y="1481"/>
                    <a:pt x="11179" y="1436"/>
                    <a:pt x="11113" y="1394"/>
                  </a:cubicBezTo>
                  <a:cubicBezTo>
                    <a:pt x="11063" y="1362"/>
                    <a:pt x="11009" y="1339"/>
                    <a:pt x="10952" y="1315"/>
                  </a:cubicBezTo>
                  <a:cubicBezTo>
                    <a:pt x="10870" y="1282"/>
                    <a:pt x="10787" y="1248"/>
                    <a:pt x="10706" y="1181"/>
                  </a:cubicBezTo>
                  <a:cubicBezTo>
                    <a:pt x="10636" y="1126"/>
                    <a:pt x="10568" y="1057"/>
                    <a:pt x="10504" y="990"/>
                  </a:cubicBezTo>
                  <a:cubicBezTo>
                    <a:pt x="10449" y="935"/>
                    <a:pt x="10395" y="878"/>
                    <a:pt x="10341" y="831"/>
                  </a:cubicBezTo>
                  <a:cubicBezTo>
                    <a:pt x="10305" y="801"/>
                    <a:pt x="10273" y="781"/>
                    <a:pt x="10241" y="761"/>
                  </a:cubicBezTo>
                  <a:cubicBezTo>
                    <a:pt x="10169" y="717"/>
                    <a:pt x="10095" y="672"/>
                    <a:pt x="10024" y="553"/>
                  </a:cubicBezTo>
                  <a:lnTo>
                    <a:pt x="9990" y="493"/>
                  </a:lnTo>
                  <a:cubicBezTo>
                    <a:pt x="9890" y="320"/>
                    <a:pt x="9849" y="248"/>
                    <a:pt x="9708" y="287"/>
                  </a:cubicBezTo>
                  <a:cubicBezTo>
                    <a:pt x="9672" y="297"/>
                    <a:pt x="9639" y="352"/>
                    <a:pt x="9603" y="406"/>
                  </a:cubicBezTo>
                  <a:cubicBezTo>
                    <a:pt x="9555" y="481"/>
                    <a:pt x="9503" y="563"/>
                    <a:pt x="9425" y="580"/>
                  </a:cubicBezTo>
                  <a:cubicBezTo>
                    <a:pt x="9272" y="610"/>
                    <a:pt x="9177" y="431"/>
                    <a:pt x="9101" y="290"/>
                  </a:cubicBezTo>
                  <a:cubicBezTo>
                    <a:pt x="9058" y="208"/>
                    <a:pt x="9013" y="126"/>
                    <a:pt x="8975" y="106"/>
                  </a:cubicBezTo>
                  <a:cubicBezTo>
                    <a:pt x="8902" y="71"/>
                    <a:pt x="8789" y="84"/>
                    <a:pt x="8689" y="96"/>
                  </a:cubicBezTo>
                  <a:cubicBezTo>
                    <a:pt x="8631" y="104"/>
                    <a:pt x="8575" y="109"/>
                    <a:pt x="8526" y="109"/>
                  </a:cubicBezTo>
                  <a:cubicBezTo>
                    <a:pt x="8443" y="106"/>
                    <a:pt x="8421" y="109"/>
                    <a:pt x="8363" y="158"/>
                  </a:cubicBezTo>
                  <a:cubicBezTo>
                    <a:pt x="8356" y="166"/>
                    <a:pt x="8349" y="173"/>
                    <a:pt x="8341" y="188"/>
                  </a:cubicBezTo>
                  <a:cubicBezTo>
                    <a:pt x="8322" y="218"/>
                    <a:pt x="8295" y="265"/>
                    <a:pt x="8241" y="290"/>
                  </a:cubicBezTo>
                  <a:cubicBezTo>
                    <a:pt x="8071" y="372"/>
                    <a:pt x="7964" y="233"/>
                    <a:pt x="7888" y="131"/>
                  </a:cubicBezTo>
                  <a:cubicBezTo>
                    <a:pt x="7842" y="69"/>
                    <a:pt x="7803" y="17"/>
                    <a:pt x="7756" y="7"/>
                  </a:cubicBezTo>
                  <a:cubicBezTo>
                    <a:pt x="7747" y="4"/>
                    <a:pt x="7740" y="4"/>
                    <a:pt x="7733" y="2"/>
                  </a:cubicBezTo>
                  <a:cubicBezTo>
                    <a:pt x="7694" y="-3"/>
                    <a:pt x="7681" y="4"/>
                    <a:pt x="7681" y="4"/>
                  </a:cubicBezTo>
                  <a:cubicBezTo>
                    <a:pt x="7683" y="32"/>
                    <a:pt x="7728" y="176"/>
                    <a:pt x="7749" y="238"/>
                  </a:cubicBezTo>
                  <a:lnTo>
                    <a:pt x="7771" y="307"/>
                  </a:lnTo>
                  <a:cubicBezTo>
                    <a:pt x="7784" y="352"/>
                    <a:pt x="7800" y="396"/>
                    <a:pt x="7815" y="441"/>
                  </a:cubicBezTo>
                  <a:cubicBezTo>
                    <a:pt x="7856" y="560"/>
                    <a:pt x="7898" y="687"/>
                    <a:pt x="7912" y="828"/>
                  </a:cubicBezTo>
                  <a:cubicBezTo>
                    <a:pt x="7915" y="853"/>
                    <a:pt x="7918" y="875"/>
                    <a:pt x="7918" y="903"/>
                  </a:cubicBezTo>
                  <a:cubicBezTo>
                    <a:pt x="7923" y="1032"/>
                    <a:pt x="7920" y="1163"/>
                    <a:pt x="7918" y="1295"/>
                  </a:cubicBezTo>
                  <a:cubicBezTo>
                    <a:pt x="7917" y="1382"/>
                    <a:pt x="7917" y="1468"/>
                    <a:pt x="7917" y="1555"/>
                  </a:cubicBezTo>
                  <a:cubicBezTo>
                    <a:pt x="7917" y="1575"/>
                    <a:pt x="7918" y="1600"/>
                    <a:pt x="7920" y="1625"/>
                  </a:cubicBezTo>
                  <a:cubicBezTo>
                    <a:pt x="7927" y="1726"/>
                    <a:pt x="7935" y="1856"/>
                    <a:pt x="7895" y="1945"/>
                  </a:cubicBezTo>
                  <a:cubicBezTo>
                    <a:pt x="7842" y="2061"/>
                    <a:pt x="7745" y="2061"/>
                    <a:pt x="7674" y="2061"/>
                  </a:cubicBezTo>
                  <a:cubicBezTo>
                    <a:pt x="7650" y="2061"/>
                    <a:pt x="7625" y="2061"/>
                    <a:pt x="7611" y="2066"/>
                  </a:cubicBezTo>
                  <a:cubicBezTo>
                    <a:pt x="7530" y="2096"/>
                    <a:pt x="7449" y="2205"/>
                    <a:pt x="7403" y="2342"/>
                  </a:cubicBezTo>
                  <a:cubicBezTo>
                    <a:pt x="7391" y="2377"/>
                    <a:pt x="7384" y="2421"/>
                    <a:pt x="7376" y="2468"/>
                  </a:cubicBezTo>
                  <a:cubicBezTo>
                    <a:pt x="7350" y="2612"/>
                    <a:pt x="7311" y="2831"/>
                    <a:pt x="7167" y="2863"/>
                  </a:cubicBezTo>
                  <a:lnTo>
                    <a:pt x="7114" y="2873"/>
                  </a:lnTo>
                  <a:lnTo>
                    <a:pt x="7084" y="2808"/>
                  </a:lnTo>
                  <a:cubicBezTo>
                    <a:pt x="7077" y="2793"/>
                    <a:pt x="7041" y="2769"/>
                    <a:pt x="6990" y="2766"/>
                  </a:cubicBezTo>
                  <a:cubicBezTo>
                    <a:pt x="6935" y="2764"/>
                    <a:pt x="6899" y="2786"/>
                    <a:pt x="6894" y="2798"/>
                  </a:cubicBezTo>
                  <a:cubicBezTo>
                    <a:pt x="6880" y="2848"/>
                    <a:pt x="6889" y="2947"/>
                    <a:pt x="6895" y="3037"/>
                  </a:cubicBezTo>
                  <a:cubicBezTo>
                    <a:pt x="6902" y="3133"/>
                    <a:pt x="6911" y="3233"/>
                    <a:pt x="6899" y="3324"/>
                  </a:cubicBezTo>
                  <a:lnTo>
                    <a:pt x="6885" y="3419"/>
                  </a:lnTo>
                  <a:lnTo>
                    <a:pt x="6819" y="3424"/>
                  </a:lnTo>
                  <a:cubicBezTo>
                    <a:pt x="6663" y="3439"/>
                    <a:pt x="6560" y="3339"/>
                    <a:pt x="6468" y="3253"/>
                  </a:cubicBezTo>
                  <a:cubicBezTo>
                    <a:pt x="6451" y="3238"/>
                    <a:pt x="6434" y="3220"/>
                    <a:pt x="6415" y="3205"/>
                  </a:cubicBezTo>
                  <a:cubicBezTo>
                    <a:pt x="6353" y="3151"/>
                    <a:pt x="6271" y="3111"/>
                    <a:pt x="6231" y="3151"/>
                  </a:cubicBezTo>
                  <a:cubicBezTo>
                    <a:pt x="6176" y="3200"/>
                    <a:pt x="6191" y="3493"/>
                    <a:pt x="6202" y="3667"/>
                  </a:cubicBezTo>
                  <a:cubicBezTo>
                    <a:pt x="6210" y="3828"/>
                    <a:pt x="6217" y="3967"/>
                    <a:pt x="6200" y="4069"/>
                  </a:cubicBezTo>
                  <a:lnTo>
                    <a:pt x="6183" y="4173"/>
                  </a:lnTo>
                  <a:lnTo>
                    <a:pt x="6110" y="4163"/>
                  </a:lnTo>
                  <a:cubicBezTo>
                    <a:pt x="6010" y="4151"/>
                    <a:pt x="5917" y="4069"/>
                    <a:pt x="5837" y="3997"/>
                  </a:cubicBezTo>
                  <a:cubicBezTo>
                    <a:pt x="5679" y="3858"/>
                    <a:pt x="5627" y="3836"/>
                    <a:pt x="5559" y="3945"/>
                  </a:cubicBezTo>
                  <a:cubicBezTo>
                    <a:pt x="5525" y="3999"/>
                    <a:pt x="5533" y="4178"/>
                    <a:pt x="5540" y="4307"/>
                  </a:cubicBezTo>
                  <a:cubicBezTo>
                    <a:pt x="5550" y="4501"/>
                    <a:pt x="5560" y="4687"/>
                    <a:pt x="5476" y="4781"/>
                  </a:cubicBezTo>
                  <a:cubicBezTo>
                    <a:pt x="5387" y="4878"/>
                    <a:pt x="5289" y="4808"/>
                    <a:pt x="5225" y="4761"/>
                  </a:cubicBezTo>
                  <a:cubicBezTo>
                    <a:pt x="5189" y="4736"/>
                    <a:pt x="5147" y="4704"/>
                    <a:pt x="5128" y="4716"/>
                  </a:cubicBezTo>
                  <a:cubicBezTo>
                    <a:pt x="5119" y="4726"/>
                    <a:pt x="5085" y="4776"/>
                    <a:pt x="5006" y="5017"/>
                  </a:cubicBezTo>
                  <a:cubicBezTo>
                    <a:pt x="4946" y="5195"/>
                    <a:pt x="4921" y="5535"/>
                    <a:pt x="4946" y="5781"/>
                  </a:cubicBezTo>
                  <a:cubicBezTo>
                    <a:pt x="4973" y="6032"/>
                    <a:pt x="5196" y="6240"/>
                    <a:pt x="5392" y="6307"/>
                  </a:cubicBezTo>
                  <a:cubicBezTo>
                    <a:pt x="5432" y="6319"/>
                    <a:pt x="5474" y="6319"/>
                    <a:pt x="5516" y="6317"/>
                  </a:cubicBezTo>
                  <a:cubicBezTo>
                    <a:pt x="5555" y="6314"/>
                    <a:pt x="5594" y="6314"/>
                    <a:pt x="5633" y="6319"/>
                  </a:cubicBezTo>
                  <a:cubicBezTo>
                    <a:pt x="5710" y="6332"/>
                    <a:pt x="5766" y="6344"/>
                    <a:pt x="5801" y="6409"/>
                  </a:cubicBezTo>
                  <a:cubicBezTo>
                    <a:pt x="5832" y="6466"/>
                    <a:pt x="5827" y="6528"/>
                    <a:pt x="5823" y="6568"/>
                  </a:cubicBezTo>
                  <a:cubicBezTo>
                    <a:pt x="5820" y="6602"/>
                    <a:pt x="5818" y="6640"/>
                    <a:pt x="5828" y="6694"/>
                  </a:cubicBezTo>
                  <a:cubicBezTo>
                    <a:pt x="5837" y="6739"/>
                    <a:pt x="5859" y="6791"/>
                    <a:pt x="5883" y="6843"/>
                  </a:cubicBezTo>
                  <a:cubicBezTo>
                    <a:pt x="5910" y="6905"/>
                    <a:pt x="5940" y="6972"/>
                    <a:pt x="5959" y="7054"/>
                  </a:cubicBezTo>
                  <a:cubicBezTo>
                    <a:pt x="5969" y="7096"/>
                    <a:pt x="5974" y="7131"/>
                    <a:pt x="5979" y="7158"/>
                  </a:cubicBezTo>
                  <a:cubicBezTo>
                    <a:pt x="5988" y="7210"/>
                    <a:pt x="5990" y="7228"/>
                    <a:pt x="6020" y="7287"/>
                  </a:cubicBezTo>
                  <a:cubicBezTo>
                    <a:pt x="6190" y="7615"/>
                    <a:pt x="6320" y="7922"/>
                    <a:pt x="6191" y="8386"/>
                  </a:cubicBezTo>
                  <a:cubicBezTo>
                    <a:pt x="6141" y="8568"/>
                    <a:pt x="6078" y="8734"/>
                    <a:pt x="6007" y="8865"/>
                  </a:cubicBezTo>
                  <a:cubicBezTo>
                    <a:pt x="5988" y="8900"/>
                    <a:pt x="5966" y="8932"/>
                    <a:pt x="5946" y="8960"/>
                  </a:cubicBezTo>
                  <a:cubicBezTo>
                    <a:pt x="5915" y="9002"/>
                    <a:pt x="5898" y="9027"/>
                    <a:pt x="5891" y="9059"/>
                  </a:cubicBezTo>
                  <a:cubicBezTo>
                    <a:pt x="5891" y="9064"/>
                    <a:pt x="5895" y="9086"/>
                    <a:pt x="5896" y="9101"/>
                  </a:cubicBezTo>
                  <a:cubicBezTo>
                    <a:pt x="5901" y="9141"/>
                    <a:pt x="5908" y="9190"/>
                    <a:pt x="5900" y="9247"/>
                  </a:cubicBezTo>
                  <a:cubicBezTo>
                    <a:pt x="5888" y="9319"/>
                    <a:pt x="5861" y="9359"/>
                    <a:pt x="5844" y="9384"/>
                  </a:cubicBezTo>
                  <a:cubicBezTo>
                    <a:pt x="5830" y="9438"/>
                    <a:pt x="5830" y="9491"/>
                    <a:pt x="5832" y="9550"/>
                  </a:cubicBezTo>
                  <a:cubicBezTo>
                    <a:pt x="5832" y="9620"/>
                    <a:pt x="5832" y="9699"/>
                    <a:pt x="5818" y="9781"/>
                  </a:cubicBezTo>
                  <a:cubicBezTo>
                    <a:pt x="5749" y="10188"/>
                    <a:pt x="5540" y="10183"/>
                    <a:pt x="5357" y="10173"/>
                  </a:cubicBezTo>
                  <a:cubicBezTo>
                    <a:pt x="5331" y="10173"/>
                    <a:pt x="5303" y="10168"/>
                    <a:pt x="5277" y="10170"/>
                  </a:cubicBezTo>
                  <a:lnTo>
                    <a:pt x="5196" y="10170"/>
                  </a:lnTo>
                  <a:cubicBezTo>
                    <a:pt x="5033" y="10168"/>
                    <a:pt x="4877" y="10168"/>
                    <a:pt x="4728" y="10215"/>
                  </a:cubicBezTo>
                  <a:lnTo>
                    <a:pt x="4705" y="10223"/>
                  </a:lnTo>
                  <a:cubicBezTo>
                    <a:pt x="4588" y="10257"/>
                    <a:pt x="4480" y="10295"/>
                    <a:pt x="4341" y="10240"/>
                  </a:cubicBezTo>
                  <a:cubicBezTo>
                    <a:pt x="4317" y="10230"/>
                    <a:pt x="4297" y="10223"/>
                    <a:pt x="4276" y="10213"/>
                  </a:cubicBezTo>
                  <a:cubicBezTo>
                    <a:pt x="4217" y="10188"/>
                    <a:pt x="4171" y="10170"/>
                    <a:pt x="4110" y="10170"/>
                  </a:cubicBezTo>
                  <a:cubicBezTo>
                    <a:pt x="4032" y="10170"/>
                    <a:pt x="3952" y="10170"/>
                    <a:pt x="3873" y="10168"/>
                  </a:cubicBezTo>
                  <a:cubicBezTo>
                    <a:pt x="3764" y="10165"/>
                    <a:pt x="3652" y="10161"/>
                    <a:pt x="3545" y="10168"/>
                  </a:cubicBezTo>
                  <a:cubicBezTo>
                    <a:pt x="3426" y="10175"/>
                    <a:pt x="3379" y="10203"/>
                    <a:pt x="3365" y="10265"/>
                  </a:cubicBezTo>
                  <a:cubicBezTo>
                    <a:pt x="3359" y="10297"/>
                    <a:pt x="3364" y="10354"/>
                    <a:pt x="3370" y="10406"/>
                  </a:cubicBezTo>
                  <a:cubicBezTo>
                    <a:pt x="3381" y="10503"/>
                    <a:pt x="3394" y="10625"/>
                    <a:pt x="3350" y="10736"/>
                  </a:cubicBezTo>
                  <a:cubicBezTo>
                    <a:pt x="3296" y="10868"/>
                    <a:pt x="3219" y="10878"/>
                    <a:pt x="3174" y="10885"/>
                  </a:cubicBezTo>
                  <a:cubicBezTo>
                    <a:pt x="3157" y="10888"/>
                    <a:pt x="3143" y="10890"/>
                    <a:pt x="3135" y="10895"/>
                  </a:cubicBezTo>
                  <a:cubicBezTo>
                    <a:pt x="3068" y="10940"/>
                    <a:pt x="3018" y="10999"/>
                    <a:pt x="2979" y="11079"/>
                  </a:cubicBezTo>
                  <a:cubicBezTo>
                    <a:pt x="2941" y="11151"/>
                    <a:pt x="2943" y="11183"/>
                    <a:pt x="2945" y="11260"/>
                  </a:cubicBezTo>
                  <a:cubicBezTo>
                    <a:pt x="2945" y="11309"/>
                    <a:pt x="2946" y="11371"/>
                    <a:pt x="2938" y="11453"/>
                  </a:cubicBezTo>
                  <a:cubicBezTo>
                    <a:pt x="2929" y="11530"/>
                    <a:pt x="2914" y="11610"/>
                    <a:pt x="2899" y="11689"/>
                  </a:cubicBezTo>
                  <a:cubicBezTo>
                    <a:pt x="2889" y="11736"/>
                    <a:pt x="2880" y="11783"/>
                    <a:pt x="2873" y="11830"/>
                  </a:cubicBezTo>
                  <a:cubicBezTo>
                    <a:pt x="2853" y="11957"/>
                    <a:pt x="2782" y="12255"/>
                    <a:pt x="2690" y="12369"/>
                  </a:cubicBezTo>
                  <a:cubicBezTo>
                    <a:pt x="2570" y="12518"/>
                    <a:pt x="2495" y="12463"/>
                    <a:pt x="2429" y="12396"/>
                  </a:cubicBezTo>
                  <a:cubicBezTo>
                    <a:pt x="2414" y="12379"/>
                    <a:pt x="2398" y="12364"/>
                    <a:pt x="2381" y="12354"/>
                  </a:cubicBezTo>
                  <a:cubicBezTo>
                    <a:pt x="2353" y="12334"/>
                    <a:pt x="2325" y="12319"/>
                    <a:pt x="2298" y="12304"/>
                  </a:cubicBezTo>
                  <a:cubicBezTo>
                    <a:pt x="2225" y="12262"/>
                    <a:pt x="2156" y="12223"/>
                    <a:pt x="2076" y="12136"/>
                  </a:cubicBezTo>
                  <a:cubicBezTo>
                    <a:pt x="2000" y="12054"/>
                    <a:pt x="1974" y="12031"/>
                    <a:pt x="1898" y="12019"/>
                  </a:cubicBezTo>
                  <a:cubicBezTo>
                    <a:pt x="1794" y="12002"/>
                    <a:pt x="1749" y="12002"/>
                    <a:pt x="1727" y="12004"/>
                  </a:cubicBezTo>
                  <a:cubicBezTo>
                    <a:pt x="1723" y="12039"/>
                    <a:pt x="1727" y="12106"/>
                    <a:pt x="1730" y="12148"/>
                  </a:cubicBezTo>
                  <a:cubicBezTo>
                    <a:pt x="1735" y="12237"/>
                    <a:pt x="1740" y="12322"/>
                    <a:pt x="1723" y="12394"/>
                  </a:cubicBezTo>
                  <a:lnTo>
                    <a:pt x="1705" y="12468"/>
                  </a:lnTo>
                  <a:lnTo>
                    <a:pt x="1650" y="12476"/>
                  </a:lnTo>
                  <a:cubicBezTo>
                    <a:pt x="1643" y="12476"/>
                    <a:pt x="1637" y="12476"/>
                    <a:pt x="1632" y="12476"/>
                  </a:cubicBezTo>
                  <a:cubicBezTo>
                    <a:pt x="1413" y="12476"/>
                    <a:pt x="1308" y="11974"/>
                    <a:pt x="1262" y="11759"/>
                  </a:cubicBezTo>
                  <a:lnTo>
                    <a:pt x="1252" y="11711"/>
                  </a:lnTo>
                  <a:cubicBezTo>
                    <a:pt x="1189" y="11411"/>
                    <a:pt x="1092" y="10955"/>
                    <a:pt x="885" y="10902"/>
                  </a:cubicBezTo>
                  <a:cubicBezTo>
                    <a:pt x="819" y="10885"/>
                    <a:pt x="755" y="10932"/>
                    <a:pt x="678" y="10989"/>
                  </a:cubicBezTo>
                  <a:cubicBezTo>
                    <a:pt x="624" y="11029"/>
                    <a:pt x="566" y="11071"/>
                    <a:pt x="505" y="11089"/>
                  </a:cubicBezTo>
                  <a:cubicBezTo>
                    <a:pt x="465" y="11101"/>
                    <a:pt x="429" y="11096"/>
                    <a:pt x="398" y="11094"/>
                  </a:cubicBezTo>
                  <a:cubicBezTo>
                    <a:pt x="378" y="11091"/>
                    <a:pt x="359" y="11089"/>
                    <a:pt x="344" y="11091"/>
                  </a:cubicBezTo>
                  <a:cubicBezTo>
                    <a:pt x="320" y="11096"/>
                    <a:pt x="297" y="11113"/>
                    <a:pt x="269" y="11133"/>
                  </a:cubicBezTo>
                  <a:cubicBezTo>
                    <a:pt x="247" y="11148"/>
                    <a:pt x="222" y="11163"/>
                    <a:pt x="195" y="11178"/>
                  </a:cubicBezTo>
                  <a:cubicBezTo>
                    <a:pt x="176" y="11426"/>
                    <a:pt x="169" y="11672"/>
                    <a:pt x="147" y="11935"/>
                  </a:cubicBezTo>
                  <a:cubicBezTo>
                    <a:pt x="129" y="12153"/>
                    <a:pt x="107" y="12553"/>
                    <a:pt x="142" y="12758"/>
                  </a:cubicBezTo>
                  <a:cubicBezTo>
                    <a:pt x="171" y="12930"/>
                    <a:pt x="269" y="13118"/>
                    <a:pt x="322" y="13277"/>
                  </a:cubicBezTo>
                  <a:cubicBezTo>
                    <a:pt x="375" y="13428"/>
                    <a:pt x="336" y="13699"/>
                    <a:pt x="336" y="13868"/>
                  </a:cubicBezTo>
                  <a:cubicBezTo>
                    <a:pt x="227" y="13987"/>
                    <a:pt x="234" y="14463"/>
                    <a:pt x="210" y="14694"/>
                  </a:cubicBezTo>
                  <a:cubicBezTo>
                    <a:pt x="185" y="14940"/>
                    <a:pt x="152" y="15185"/>
                    <a:pt x="124" y="15431"/>
                  </a:cubicBezTo>
                  <a:cubicBezTo>
                    <a:pt x="105" y="15590"/>
                    <a:pt x="1" y="15791"/>
                    <a:pt x="0" y="15932"/>
                  </a:cubicBezTo>
                  <a:cubicBezTo>
                    <a:pt x="-2" y="16014"/>
                    <a:pt x="259" y="16744"/>
                    <a:pt x="314" y="16766"/>
                  </a:cubicBezTo>
                  <a:cubicBezTo>
                    <a:pt x="415" y="16808"/>
                    <a:pt x="263" y="17724"/>
                    <a:pt x="273" y="17912"/>
                  </a:cubicBezTo>
                  <a:cubicBezTo>
                    <a:pt x="288" y="18183"/>
                    <a:pt x="320" y="18614"/>
                    <a:pt x="293" y="18858"/>
                  </a:cubicBezTo>
                  <a:cubicBezTo>
                    <a:pt x="285" y="18927"/>
                    <a:pt x="254" y="19064"/>
                    <a:pt x="224" y="19210"/>
                  </a:cubicBezTo>
                  <a:cubicBezTo>
                    <a:pt x="283" y="19212"/>
                    <a:pt x="342" y="19212"/>
                    <a:pt x="400" y="19210"/>
                  </a:cubicBezTo>
                  <a:cubicBezTo>
                    <a:pt x="531" y="19207"/>
                    <a:pt x="663" y="19203"/>
                    <a:pt x="789" y="19240"/>
                  </a:cubicBezTo>
                  <a:cubicBezTo>
                    <a:pt x="962" y="19289"/>
                    <a:pt x="1002" y="19456"/>
                    <a:pt x="1033" y="19577"/>
                  </a:cubicBezTo>
                  <a:cubicBezTo>
                    <a:pt x="1050" y="19642"/>
                    <a:pt x="1063" y="19699"/>
                    <a:pt x="1094" y="19746"/>
                  </a:cubicBezTo>
                  <a:cubicBezTo>
                    <a:pt x="1143" y="19813"/>
                    <a:pt x="1201" y="19833"/>
                    <a:pt x="1275" y="19810"/>
                  </a:cubicBezTo>
                  <a:cubicBezTo>
                    <a:pt x="1472" y="19791"/>
                    <a:pt x="1655" y="19828"/>
                    <a:pt x="1830" y="19917"/>
                  </a:cubicBezTo>
                  <a:cubicBezTo>
                    <a:pt x="1879" y="19942"/>
                    <a:pt x="1942" y="19999"/>
                    <a:pt x="2017" y="20061"/>
                  </a:cubicBezTo>
                  <a:cubicBezTo>
                    <a:pt x="2091" y="20126"/>
                    <a:pt x="2239" y="20252"/>
                    <a:pt x="2303" y="20267"/>
                  </a:cubicBezTo>
                  <a:cubicBezTo>
                    <a:pt x="2387" y="20096"/>
                    <a:pt x="2485" y="19942"/>
                    <a:pt x="2599" y="19810"/>
                  </a:cubicBezTo>
                  <a:lnTo>
                    <a:pt x="2627" y="19788"/>
                  </a:lnTo>
                  <a:lnTo>
                    <a:pt x="2880" y="19684"/>
                  </a:lnTo>
                  <a:cubicBezTo>
                    <a:pt x="3221" y="19597"/>
                    <a:pt x="3423" y="19870"/>
                    <a:pt x="3599" y="20113"/>
                  </a:cubicBezTo>
                  <a:cubicBezTo>
                    <a:pt x="3781" y="20361"/>
                    <a:pt x="3937" y="20572"/>
                    <a:pt x="4220" y="20438"/>
                  </a:cubicBezTo>
                  <a:cubicBezTo>
                    <a:pt x="4417" y="20344"/>
                    <a:pt x="4448" y="20232"/>
                    <a:pt x="4509" y="20011"/>
                  </a:cubicBezTo>
                  <a:cubicBezTo>
                    <a:pt x="4526" y="19952"/>
                    <a:pt x="4543" y="19887"/>
                    <a:pt x="4565" y="19818"/>
                  </a:cubicBezTo>
                  <a:cubicBezTo>
                    <a:pt x="4678" y="19470"/>
                    <a:pt x="4973" y="19394"/>
                    <a:pt x="5235" y="19329"/>
                  </a:cubicBezTo>
                  <a:cubicBezTo>
                    <a:pt x="5340" y="19302"/>
                    <a:pt x="5440" y="19277"/>
                    <a:pt x="5513" y="19237"/>
                  </a:cubicBezTo>
                  <a:lnTo>
                    <a:pt x="5530" y="19227"/>
                  </a:lnTo>
                  <a:cubicBezTo>
                    <a:pt x="5808" y="19076"/>
                    <a:pt x="6276" y="18820"/>
                    <a:pt x="6500" y="19433"/>
                  </a:cubicBezTo>
                  <a:cubicBezTo>
                    <a:pt x="6560" y="19597"/>
                    <a:pt x="6578" y="19748"/>
                    <a:pt x="6595" y="19882"/>
                  </a:cubicBezTo>
                  <a:cubicBezTo>
                    <a:pt x="6616" y="20056"/>
                    <a:pt x="6634" y="20205"/>
                    <a:pt x="6736" y="20366"/>
                  </a:cubicBezTo>
                  <a:cubicBezTo>
                    <a:pt x="6851" y="20550"/>
                    <a:pt x="7009" y="20657"/>
                    <a:pt x="7177" y="20766"/>
                  </a:cubicBezTo>
                  <a:cubicBezTo>
                    <a:pt x="7313" y="20855"/>
                    <a:pt x="7452" y="20949"/>
                    <a:pt x="7574" y="21088"/>
                  </a:cubicBezTo>
                  <a:lnTo>
                    <a:pt x="7895" y="21458"/>
                  </a:lnTo>
                  <a:cubicBezTo>
                    <a:pt x="8064" y="21557"/>
                    <a:pt x="8242" y="21597"/>
                    <a:pt x="8424" y="21572"/>
                  </a:cubicBezTo>
                  <a:lnTo>
                    <a:pt x="8429" y="21572"/>
                  </a:lnTo>
                  <a:lnTo>
                    <a:pt x="8444" y="21572"/>
                  </a:lnTo>
                  <a:cubicBezTo>
                    <a:pt x="8683" y="21580"/>
                    <a:pt x="8873" y="21585"/>
                    <a:pt x="9067" y="21396"/>
                  </a:cubicBezTo>
                  <a:cubicBezTo>
                    <a:pt x="9196" y="21198"/>
                    <a:pt x="9343" y="21026"/>
                    <a:pt x="9503" y="20885"/>
                  </a:cubicBezTo>
                  <a:lnTo>
                    <a:pt x="9533" y="20858"/>
                  </a:lnTo>
                  <a:lnTo>
                    <a:pt x="9569" y="20872"/>
                  </a:lnTo>
                  <a:cubicBezTo>
                    <a:pt x="9593" y="20882"/>
                    <a:pt x="9611" y="20882"/>
                    <a:pt x="9625" y="20885"/>
                  </a:cubicBezTo>
                  <a:cubicBezTo>
                    <a:pt x="9532" y="20738"/>
                    <a:pt x="9471" y="20562"/>
                    <a:pt x="9443" y="20359"/>
                  </a:cubicBezTo>
                  <a:lnTo>
                    <a:pt x="9435" y="20299"/>
                  </a:lnTo>
                  <a:lnTo>
                    <a:pt x="9462" y="20255"/>
                  </a:lnTo>
                  <a:cubicBezTo>
                    <a:pt x="9674" y="19902"/>
                    <a:pt x="9822" y="19877"/>
                    <a:pt x="10066" y="19838"/>
                  </a:cubicBezTo>
                  <a:lnTo>
                    <a:pt x="10163" y="19820"/>
                  </a:lnTo>
                  <a:cubicBezTo>
                    <a:pt x="10439" y="19771"/>
                    <a:pt x="10614" y="19634"/>
                    <a:pt x="10807" y="19312"/>
                  </a:cubicBezTo>
                  <a:cubicBezTo>
                    <a:pt x="11036" y="18932"/>
                    <a:pt x="11313" y="18776"/>
                    <a:pt x="11605" y="18609"/>
                  </a:cubicBezTo>
                  <a:lnTo>
                    <a:pt x="11717" y="18545"/>
                  </a:lnTo>
                  <a:cubicBezTo>
                    <a:pt x="11893" y="18443"/>
                    <a:pt x="12069" y="18292"/>
                    <a:pt x="12241" y="18145"/>
                  </a:cubicBezTo>
                  <a:cubicBezTo>
                    <a:pt x="12451" y="17967"/>
                    <a:pt x="12668" y="17781"/>
                    <a:pt x="12894" y="17674"/>
                  </a:cubicBezTo>
                  <a:cubicBezTo>
                    <a:pt x="13118" y="17567"/>
                    <a:pt x="13315" y="17533"/>
                    <a:pt x="13547" y="17711"/>
                  </a:cubicBezTo>
                  <a:cubicBezTo>
                    <a:pt x="13652" y="17798"/>
                    <a:pt x="13761" y="17870"/>
                    <a:pt x="13873" y="17927"/>
                  </a:cubicBezTo>
                  <a:lnTo>
                    <a:pt x="14202" y="17808"/>
                  </a:lnTo>
                  <a:cubicBezTo>
                    <a:pt x="14314" y="17753"/>
                    <a:pt x="14417" y="17652"/>
                    <a:pt x="14529" y="17545"/>
                  </a:cubicBezTo>
                  <a:cubicBezTo>
                    <a:pt x="14673" y="17404"/>
                    <a:pt x="14823" y="17262"/>
                    <a:pt x="15002" y="17217"/>
                  </a:cubicBezTo>
                  <a:cubicBezTo>
                    <a:pt x="14984" y="17083"/>
                    <a:pt x="15074" y="17076"/>
                    <a:pt x="15103" y="16892"/>
                  </a:cubicBezTo>
                  <a:cubicBezTo>
                    <a:pt x="15111" y="16840"/>
                    <a:pt x="15055" y="16639"/>
                    <a:pt x="15050" y="16592"/>
                  </a:cubicBezTo>
                  <a:cubicBezTo>
                    <a:pt x="15026" y="16386"/>
                    <a:pt x="15091" y="16374"/>
                    <a:pt x="15103" y="16342"/>
                  </a:cubicBezTo>
                  <a:cubicBezTo>
                    <a:pt x="15167" y="16173"/>
                    <a:pt x="15274" y="16041"/>
                    <a:pt x="15335" y="15865"/>
                  </a:cubicBezTo>
                  <a:cubicBezTo>
                    <a:pt x="15413" y="15637"/>
                    <a:pt x="15416" y="15265"/>
                    <a:pt x="15617" y="15195"/>
                  </a:cubicBezTo>
                  <a:cubicBezTo>
                    <a:pt x="15963" y="15074"/>
                    <a:pt x="15586" y="14940"/>
                    <a:pt x="15669" y="14662"/>
                  </a:cubicBezTo>
                  <a:cubicBezTo>
                    <a:pt x="15701" y="14553"/>
                    <a:pt x="15796" y="14550"/>
                    <a:pt x="15825" y="14441"/>
                  </a:cubicBezTo>
                  <a:cubicBezTo>
                    <a:pt x="15866" y="14292"/>
                    <a:pt x="15849" y="14108"/>
                    <a:pt x="15852" y="13950"/>
                  </a:cubicBezTo>
                  <a:cubicBezTo>
                    <a:pt x="15857" y="13669"/>
                    <a:pt x="15932" y="13433"/>
                    <a:pt x="15946" y="13168"/>
                  </a:cubicBezTo>
                  <a:cubicBezTo>
                    <a:pt x="15961" y="12888"/>
                    <a:pt x="16161" y="12838"/>
                    <a:pt x="16253" y="12659"/>
                  </a:cubicBezTo>
                  <a:cubicBezTo>
                    <a:pt x="16326" y="12515"/>
                    <a:pt x="16762" y="11642"/>
                    <a:pt x="16799" y="11927"/>
                  </a:cubicBezTo>
                  <a:cubicBezTo>
                    <a:pt x="16902" y="11627"/>
                    <a:pt x="16984" y="11394"/>
                    <a:pt x="17176" y="11193"/>
                  </a:cubicBezTo>
                  <a:cubicBezTo>
                    <a:pt x="17271" y="11094"/>
                    <a:pt x="17455" y="10962"/>
                    <a:pt x="17496" y="10791"/>
                  </a:cubicBezTo>
                  <a:cubicBezTo>
                    <a:pt x="17572" y="10478"/>
                    <a:pt x="17598" y="10017"/>
                    <a:pt x="17701" y="9764"/>
                  </a:cubicBezTo>
                  <a:cubicBezTo>
                    <a:pt x="17817" y="9478"/>
                    <a:pt x="18103" y="8838"/>
                    <a:pt x="17985" y="8501"/>
                  </a:cubicBezTo>
                  <a:cubicBezTo>
                    <a:pt x="17919" y="8312"/>
                    <a:pt x="17827" y="8096"/>
                    <a:pt x="17807" y="7885"/>
                  </a:cubicBezTo>
                  <a:cubicBezTo>
                    <a:pt x="17783" y="7637"/>
                    <a:pt x="18190" y="7754"/>
                    <a:pt x="18280" y="7640"/>
                  </a:cubicBezTo>
                  <a:cubicBezTo>
                    <a:pt x="18297" y="7617"/>
                    <a:pt x="18246" y="7610"/>
                    <a:pt x="18246" y="7610"/>
                  </a:cubicBezTo>
                  <a:cubicBezTo>
                    <a:pt x="18477" y="7610"/>
                    <a:pt x="18719" y="7575"/>
                    <a:pt x="18950" y="7612"/>
                  </a:cubicBezTo>
                  <a:cubicBezTo>
                    <a:pt x="19077" y="7632"/>
                    <a:pt x="19377" y="7692"/>
                    <a:pt x="19472" y="7553"/>
                  </a:cubicBezTo>
                  <a:cubicBezTo>
                    <a:pt x="19476" y="7548"/>
                    <a:pt x="19440" y="7228"/>
                    <a:pt x="19440" y="7193"/>
                  </a:cubicBezTo>
                  <a:cubicBezTo>
                    <a:pt x="19440" y="6565"/>
                    <a:pt x="19763" y="6707"/>
                    <a:pt x="20053" y="6952"/>
                  </a:cubicBezTo>
                  <a:cubicBezTo>
                    <a:pt x="20139" y="7027"/>
                    <a:pt x="20718" y="7518"/>
                    <a:pt x="20507" y="7056"/>
                  </a:cubicBezTo>
                  <a:cubicBezTo>
                    <a:pt x="20623" y="7223"/>
                    <a:pt x="20891" y="7126"/>
                    <a:pt x="20882" y="6868"/>
                  </a:cubicBezTo>
                  <a:cubicBezTo>
                    <a:pt x="20879" y="6746"/>
                    <a:pt x="20857" y="6476"/>
                    <a:pt x="20899" y="6379"/>
                  </a:cubicBezTo>
                  <a:cubicBezTo>
                    <a:pt x="20997" y="6153"/>
                    <a:pt x="21237" y="5461"/>
                    <a:pt x="20941" y="5342"/>
                  </a:cubicBezTo>
                  <a:cubicBezTo>
                    <a:pt x="20867" y="5312"/>
                    <a:pt x="21181" y="5312"/>
                    <a:pt x="21135" y="5312"/>
                  </a:cubicBezTo>
                  <a:cubicBezTo>
                    <a:pt x="21299" y="5312"/>
                    <a:pt x="21193" y="5104"/>
                    <a:pt x="21196" y="4965"/>
                  </a:cubicBezTo>
                  <a:cubicBezTo>
                    <a:pt x="21201" y="4692"/>
                    <a:pt x="21279" y="4426"/>
                    <a:pt x="21238" y="4158"/>
                  </a:cubicBezTo>
                  <a:cubicBezTo>
                    <a:pt x="21171" y="3712"/>
                    <a:pt x="21347" y="3543"/>
                    <a:pt x="21523" y="3203"/>
                  </a:cubicBezTo>
                  <a:cubicBezTo>
                    <a:pt x="21547" y="3153"/>
                    <a:pt x="21598" y="2890"/>
                    <a:pt x="21481" y="28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8D4661E2-11C3-4CA3-9266-282E0A59FB36}"/>
                </a:ext>
              </a:extLst>
            </p:cNvPr>
            <p:cNvSpPr/>
            <p:nvPr/>
          </p:nvSpPr>
          <p:spPr>
            <a:xfrm>
              <a:off x="5997337" y="4106921"/>
              <a:ext cx="1490412" cy="10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2" extrusionOk="0">
                  <a:moveTo>
                    <a:pt x="20551" y="21130"/>
                  </a:moveTo>
                  <a:cubicBezTo>
                    <a:pt x="20584" y="21156"/>
                    <a:pt x="20620" y="21171"/>
                    <a:pt x="20651" y="21188"/>
                  </a:cubicBezTo>
                  <a:cubicBezTo>
                    <a:pt x="20704" y="21211"/>
                    <a:pt x="20761" y="21237"/>
                    <a:pt x="20820" y="21295"/>
                  </a:cubicBezTo>
                  <a:cubicBezTo>
                    <a:pt x="20862" y="21339"/>
                    <a:pt x="20898" y="21391"/>
                    <a:pt x="20927" y="21440"/>
                  </a:cubicBezTo>
                  <a:cubicBezTo>
                    <a:pt x="20946" y="21469"/>
                    <a:pt x="20963" y="21498"/>
                    <a:pt x="20984" y="21522"/>
                  </a:cubicBezTo>
                  <a:cubicBezTo>
                    <a:pt x="21047" y="21600"/>
                    <a:pt x="21083" y="21591"/>
                    <a:pt x="21194" y="21556"/>
                  </a:cubicBezTo>
                  <a:cubicBezTo>
                    <a:pt x="21242" y="21542"/>
                    <a:pt x="21295" y="21525"/>
                    <a:pt x="21356" y="21516"/>
                  </a:cubicBezTo>
                  <a:cubicBezTo>
                    <a:pt x="21442" y="21504"/>
                    <a:pt x="21501" y="21414"/>
                    <a:pt x="21581" y="21272"/>
                  </a:cubicBezTo>
                  <a:cubicBezTo>
                    <a:pt x="21573" y="21258"/>
                    <a:pt x="21566" y="21240"/>
                    <a:pt x="21558" y="21226"/>
                  </a:cubicBezTo>
                  <a:cubicBezTo>
                    <a:pt x="21470" y="21083"/>
                    <a:pt x="21320" y="21011"/>
                    <a:pt x="21251" y="20854"/>
                  </a:cubicBezTo>
                  <a:cubicBezTo>
                    <a:pt x="21148" y="20622"/>
                    <a:pt x="21385" y="19827"/>
                    <a:pt x="21141" y="19807"/>
                  </a:cubicBezTo>
                  <a:cubicBezTo>
                    <a:pt x="20946" y="19789"/>
                    <a:pt x="20639" y="19078"/>
                    <a:pt x="20527" y="18867"/>
                  </a:cubicBezTo>
                  <a:cubicBezTo>
                    <a:pt x="20342" y="18513"/>
                    <a:pt x="20195" y="18130"/>
                    <a:pt x="19997" y="17784"/>
                  </a:cubicBezTo>
                  <a:cubicBezTo>
                    <a:pt x="19857" y="17538"/>
                    <a:pt x="19642" y="17639"/>
                    <a:pt x="19552" y="17224"/>
                  </a:cubicBezTo>
                  <a:cubicBezTo>
                    <a:pt x="19438" y="16693"/>
                    <a:pt x="19348" y="16345"/>
                    <a:pt x="18971" y="16040"/>
                  </a:cubicBezTo>
                  <a:cubicBezTo>
                    <a:pt x="18527" y="15681"/>
                    <a:pt x="18742" y="15385"/>
                    <a:pt x="19013" y="14973"/>
                  </a:cubicBezTo>
                  <a:cubicBezTo>
                    <a:pt x="19228" y="14648"/>
                    <a:pt x="19074" y="14604"/>
                    <a:pt x="18849" y="14738"/>
                  </a:cubicBezTo>
                  <a:cubicBezTo>
                    <a:pt x="18521" y="14932"/>
                    <a:pt x="18849" y="13670"/>
                    <a:pt x="18858" y="13681"/>
                  </a:cubicBezTo>
                  <a:cubicBezTo>
                    <a:pt x="18887" y="13580"/>
                    <a:pt x="19230" y="12831"/>
                    <a:pt x="19232" y="12840"/>
                  </a:cubicBezTo>
                  <a:cubicBezTo>
                    <a:pt x="19192" y="12727"/>
                    <a:pt x="19266" y="12083"/>
                    <a:pt x="19411" y="12164"/>
                  </a:cubicBezTo>
                  <a:cubicBezTo>
                    <a:pt x="19655" y="12300"/>
                    <a:pt x="19789" y="10904"/>
                    <a:pt x="19909" y="10948"/>
                  </a:cubicBezTo>
                  <a:cubicBezTo>
                    <a:pt x="19766" y="10899"/>
                    <a:pt x="19785" y="11076"/>
                    <a:pt x="19644" y="10846"/>
                  </a:cubicBezTo>
                  <a:cubicBezTo>
                    <a:pt x="19434" y="10510"/>
                    <a:pt x="19566" y="10472"/>
                    <a:pt x="19636" y="10133"/>
                  </a:cubicBezTo>
                  <a:cubicBezTo>
                    <a:pt x="19695" y="9854"/>
                    <a:pt x="19737" y="9486"/>
                    <a:pt x="19720" y="9195"/>
                  </a:cubicBezTo>
                  <a:cubicBezTo>
                    <a:pt x="19705" y="8940"/>
                    <a:pt x="19573" y="8972"/>
                    <a:pt x="19753" y="8717"/>
                  </a:cubicBezTo>
                  <a:cubicBezTo>
                    <a:pt x="19987" y="8383"/>
                    <a:pt x="20311" y="8174"/>
                    <a:pt x="20445" y="7753"/>
                  </a:cubicBezTo>
                  <a:cubicBezTo>
                    <a:pt x="20500" y="7579"/>
                    <a:pt x="20637" y="7472"/>
                    <a:pt x="20780" y="7379"/>
                  </a:cubicBezTo>
                  <a:cubicBezTo>
                    <a:pt x="20628" y="7277"/>
                    <a:pt x="20471" y="7173"/>
                    <a:pt x="20357" y="7010"/>
                  </a:cubicBezTo>
                  <a:cubicBezTo>
                    <a:pt x="20340" y="6987"/>
                    <a:pt x="20319" y="6944"/>
                    <a:pt x="20269" y="6833"/>
                  </a:cubicBezTo>
                  <a:cubicBezTo>
                    <a:pt x="20250" y="6793"/>
                    <a:pt x="20246" y="6787"/>
                    <a:pt x="20239" y="6778"/>
                  </a:cubicBezTo>
                  <a:cubicBezTo>
                    <a:pt x="20199" y="6732"/>
                    <a:pt x="20180" y="6685"/>
                    <a:pt x="20161" y="6581"/>
                  </a:cubicBezTo>
                  <a:cubicBezTo>
                    <a:pt x="20140" y="6459"/>
                    <a:pt x="20149" y="6273"/>
                    <a:pt x="20164" y="6093"/>
                  </a:cubicBezTo>
                  <a:cubicBezTo>
                    <a:pt x="20176" y="5940"/>
                    <a:pt x="20204" y="5873"/>
                    <a:pt x="20243" y="5792"/>
                  </a:cubicBezTo>
                  <a:cubicBezTo>
                    <a:pt x="20258" y="5763"/>
                    <a:pt x="20275" y="5728"/>
                    <a:pt x="20294" y="5673"/>
                  </a:cubicBezTo>
                  <a:cubicBezTo>
                    <a:pt x="20328" y="5580"/>
                    <a:pt x="20326" y="5470"/>
                    <a:pt x="20321" y="5342"/>
                  </a:cubicBezTo>
                  <a:lnTo>
                    <a:pt x="20319" y="5249"/>
                  </a:lnTo>
                  <a:cubicBezTo>
                    <a:pt x="20319" y="5156"/>
                    <a:pt x="20334" y="5043"/>
                    <a:pt x="20351" y="4924"/>
                  </a:cubicBezTo>
                  <a:cubicBezTo>
                    <a:pt x="20365" y="4820"/>
                    <a:pt x="20393" y="4625"/>
                    <a:pt x="20376" y="4576"/>
                  </a:cubicBezTo>
                  <a:cubicBezTo>
                    <a:pt x="20307" y="4460"/>
                    <a:pt x="20088" y="4367"/>
                    <a:pt x="19979" y="4411"/>
                  </a:cubicBezTo>
                  <a:cubicBezTo>
                    <a:pt x="19955" y="4419"/>
                    <a:pt x="19930" y="4448"/>
                    <a:pt x="19903" y="4480"/>
                  </a:cubicBezTo>
                  <a:cubicBezTo>
                    <a:pt x="19865" y="4524"/>
                    <a:pt x="19819" y="4576"/>
                    <a:pt x="19756" y="4608"/>
                  </a:cubicBezTo>
                  <a:cubicBezTo>
                    <a:pt x="19661" y="4651"/>
                    <a:pt x="19562" y="4646"/>
                    <a:pt x="19476" y="4640"/>
                  </a:cubicBezTo>
                  <a:cubicBezTo>
                    <a:pt x="19453" y="4637"/>
                    <a:pt x="19428" y="4637"/>
                    <a:pt x="19404" y="4637"/>
                  </a:cubicBezTo>
                  <a:cubicBezTo>
                    <a:pt x="19200" y="4631"/>
                    <a:pt x="19184" y="4634"/>
                    <a:pt x="19066" y="4788"/>
                  </a:cubicBezTo>
                  <a:cubicBezTo>
                    <a:pt x="18938" y="4953"/>
                    <a:pt x="18856" y="5095"/>
                    <a:pt x="18769" y="5293"/>
                  </a:cubicBezTo>
                  <a:cubicBezTo>
                    <a:pt x="18744" y="5348"/>
                    <a:pt x="18729" y="5406"/>
                    <a:pt x="18715" y="5461"/>
                  </a:cubicBezTo>
                  <a:cubicBezTo>
                    <a:pt x="18668" y="5629"/>
                    <a:pt x="18603" y="5861"/>
                    <a:pt x="18340" y="5829"/>
                  </a:cubicBezTo>
                  <a:cubicBezTo>
                    <a:pt x="17983" y="5786"/>
                    <a:pt x="17772" y="5290"/>
                    <a:pt x="17619" y="4927"/>
                  </a:cubicBezTo>
                  <a:lnTo>
                    <a:pt x="17571" y="4814"/>
                  </a:lnTo>
                  <a:cubicBezTo>
                    <a:pt x="17453" y="4544"/>
                    <a:pt x="17419" y="4376"/>
                    <a:pt x="17421" y="4059"/>
                  </a:cubicBezTo>
                  <a:cubicBezTo>
                    <a:pt x="17421" y="3981"/>
                    <a:pt x="17425" y="3894"/>
                    <a:pt x="17430" y="3804"/>
                  </a:cubicBezTo>
                  <a:cubicBezTo>
                    <a:pt x="17438" y="3636"/>
                    <a:pt x="17446" y="3465"/>
                    <a:pt x="17428" y="3331"/>
                  </a:cubicBezTo>
                  <a:cubicBezTo>
                    <a:pt x="17411" y="3203"/>
                    <a:pt x="17257" y="3064"/>
                    <a:pt x="17121" y="2939"/>
                  </a:cubicBezTo>
                  <a:cubicBezTo>
                    <a:pt x="16900" y="2736"/>
                    <a:pt x="16595" y="2458"/>
                    <a:pt x="16765" y="2040"/>
                  </a:cubicBezTo>
                  <a:cubicBezTo>
                    <a:pt x="16790" y="1979"/>
                    <a:pt x="16818" y="1941"/>
                    <a:pt x="16837" y="1912"/>
                  </a:cubicBezTo>
                  <a:cubicBezTo>
                    <a:pt x="16862" y="1877"/>
                    <a:pt x="16870" y="1866"/>
                    <a:pt x="16877" y="1819"/>
                  </a:cubicBezTo>
                  <a:cubicBezTo>
                    <a:pt x="16889" y="1741"/>
                    <a:pt x="16885" y="1596"/>
                    <a:pt x="16868" y="1558"/>
                  </a:cubicBezTo>
                  <a:cubicBezTo>
                    <a:pt x="16803" y="1396"/>
                    <a:pt x="16597" y="1164"/>
                    <a:pt x="16477" y="1059"/>
                  </a:cubicBezTo>
                  <a:cubicBezTo>
                    <a:pt x="16424" y="1013"/>
                    <a:pt x="16366" y="949"/>
                    <a:pt x="16298" y="876"/>
                  </a:cubicBezTo>
                  <a:cubicBezTo>
                    <a:pt x="16037" y="595"/>
                    <a:pt x="15821" y="389"/>
                    <a:pt x="15646" y="554"/>
                  </a:cubicBezTo>
                  <a:cubicBezTo>
                    <a:pt x="15722" y="827"/>
                    <a:pt x="15684" y="1137"/>
                    <a:pt x="15541" y="1329"/>
                  </a:cubicBezTo>
                  <a:cubicBezTo>
                    <a:pt x="15478" y="1416"/>
                    <a:pt x="15411" y="1465"/>
                    <a:pt x="15350" y="1509"/>
                  </a:cubicBezTo>
                  <a:cubicBezTo>
                    <a:pt x="15270" y="1570"/>
                    <a:pt x="15211" y="1610"/>
                    <a:pt x="15165" y="1729"/>
                  </a:cubicBezTo>
                  <a:cubicBezTo>
                    <a:pt x="15139" y="1796"/>
                    <a:pt x="15133" y="1883"/>
                    <a:pt x="15127" y="1976"/>
                  </a:cubicBezTo>
                  <a:cubicBezTo>
                    <a:pt x="15116" y="2121"/>
                    <a:pt x="15106" y="2287"/>
                    <a:pt x="15020" y="2429"/>
                  </a:cubicBezTo>
                  <a:cubicBezTo>
                    <a:pt x="14811" y="2765"/>
                    <a:pt x="14521" y="2501"/>
                    <a:pt x="14410" y="2400"/>
                  </a:cubicBezTo>
                  <a:cubicBezTo>
                    <a:pt x="14136" y="2150"/>
                    <a:pt x="13995" y="2284"/>
                    <a:pt x="13716" y="2545"/>
                  </a:cubicBezTo>
                  <a:lnTo>
                    <a:pt x="13655" y="2603"/>
                  </a:lnTo>
                  <a:cubicBezTo>
                    <a:pt x="13497" y="2754"/>
                    <a:pt x="13348" y="2893"/>
                    <a:pt x="13131" y="2533"/>
                  </a:cubicBezTo>
                  <a:lnTo>
                    <a:pt x="13100" y="2481"/>
                  </a:lnTo>
                  <a:cubicBezTo>
                    <a:pt x="12986" y="2284"/>
                    <a:pt x="12917" y="2199"/>
                    <a:pt x="12837" y="2252"/>
                  </a:cubicBezTo>
                  <a:cubicBezTo>
                    <a:pt x="12799" y="2275"/>
                    <a:pt x="12788" y="2350"/>
                    <a:pt x="12774" y="2469"/>
                  </a:cubicBezTo>
                  <a:cubicBezTo>
                    <a:pt x="12761" y="2568"/>
                    <a:pt x="12746" y="2681"/>
                    <a:pt x="12698" y="2774"/>
                  </a:cubicBezTo>
                  <a:cubicBezTo>
                    <a:pt x="12589" y="2977"/>
                    <a:pt x="12446" y="3032"/>
                    <a:pt x="12321" y="3079"/>
                  </a:cubicBezTo>
                  <a:cubicBezTo>
                    <a:pt x="12282" y="3093"/>
                    <a:pt x="12244" y="3108"/>
                    <a:pt x="12204" y="3128"/>
                  </a:cubicBezTo>
                  <a:cubicBezTo>
                    <a:pt x="12151" y="3157"/>
                    <a:pt x="12105" y="3189"/>
                    <a:pt x="12063" y="3221"/>
                  </a:cubicBezTo>
                  <a:cubicBezTo>
                    <a:pt x="11935" y="3314"/>
                    <a:pt x="11800" y="3412"/>
                    <a:pt x="11558" y="3317"/>
                  </a:cubicBezTo>
                  <a:cubicBezTo>
                    <a:pt x="11474" y="3285"/>
                    <a:pt x="11413" y="3224"/>
                    <a:pt x="11358" y="3172"/>
                  </a:cubicBezTo>
                  <a:cubicBezTo>
                    <a:pt x="11335" y="3148"/>
                    <a:pt x="11312" y="3125"/>
                    <a:pt x="11285" y="3105"/>
                  </a:cubicBezTo>
                  <a:cubicBezTo>
                    <a:pt x="11259" y="3084"/>
                    <a:pt x="11228" y="3070"/>
                    <a:pt x="11198" y="3055"/>
                  </a:cubicBezTo>
                  <a:cubicBezTo>
                    <a:pt x="11152" y="3035"/>
                    <a:pt x="11106" y="3012"/>
                    <a:pt x="11062" y="2971"/>
                  </a:cubicBezTo>
                  <a:cubicBezTo>
                    <a:pt x="10940" y="2861"/>
                    <a:pt x="10870" y="2687"/>
                    <a:pt x="10809" y="2536"/>
                  </a:cubicBezTo>
                  <a:cubicBezTo>
                    <a:pt x="10776" y="2455"/>
                    <a:pt x="10746" y="2376"/>
                    <a:pt x="10708" y="2313"/>
                  </a:cubicBezTo>
                  <a:cubicBezTo>
                    <a:pt x="10601" y="2127"/>
                    <a:pt x="10540" y="1973"/>
                    <a:pt x="10462" y="1753"/>
                  </a:cubicBezTo>
                  <a:cubicBezTo>
                    <a:pt x="10393" y="1555"/>
                    <a:pt x="10315" y="1338"/>
                    <a:pt x="10204" y="1236"/>
                  </a:cubicBezTo>
                  <a:cubicBezTo>
                    <a:pt x="10139" y="1175"/>
                    <a:pt x="10071" y="1207"/>
                    <a:pt x="9945" y="1274"/>
                  </a:cubicBezTo>
                  <a:lnTo>
                    <a:pt x="9886" y="1306"/>
                  </a:lnTo>
                  <a:cubicBezTo>
                    <a:pt x="9695" y="1402"/>
                    <a:pt x="9590" y="1561"/>
                    <a:pt x="9461" y="1779"/>
                  </a:cubicBezTo>
                  <a:cubicBezTo>
                    <a:pt x="9445" y="1808"/>
                    <a:pt x="9421" y="1863"/>
                    <a:pt x="9398" y="1921"/>
                  </a:cubicBezTo>
                  <a:cubicBezTo>
                    <a:pt x="9316" y="2124"/>
                    <a:pt x="9259" y="2249"/>
                    <a:pt x="9171" y="2272"/>
                  </a:cubicBezTo>
                  <a:cubicBezTo>
                    <a:pt x="9093" y="2292"/>
                    <a:pt x="9022" y="2269"/>
                    <a:pt x="8963" y="2197"/>
                  </a:cubicBezTo>
                  <a:cubicBezTo>
                    <a:pt x="8788" y="1988"/>
                    <a:pt x="8805" y="1460"/>
                    <a:pt x="8805" y="1454"/>
                  </a:cubicBezTo>
                  <a:cubicBezTo>
                    <a:pt x="8816" y="1187"/>
                    <a:pt x="8900" y="1094"/>
                    <a:pt x="8988" y="995"/>
                  </a:cubicBezTo>
                  <a:cubicBezTo>
                    <a:pt x="8995" y="989"/>
                    <a:pt x="9001" y="981"/>
                    <a:pt x="9007" y="975"/>
                  </a:cubicBezTo>
                  <a:cubicBezTo>
                    <a:pt x="8976" y="920"/>
                    <a:pt x="8925" y="876"/>
                    <a:pt x="8873" y="830"/>
                  </a:cubicBezTo>
                  <a:cubicBezTo>
                    <a:pt x="8851" y="810"/>
                    <a:pt x="8830" y="792"/>
                    <a:pt x="8812" y="772"/>
                  </a:cubicBezTo>
                  <a:cubicBezTo>
                    <a:pt x="8776" y="737"/>
                    <a:pt x="8738" y="691"/>
                    <a:pt x="8702" y="644"/>
                  </a:cubicBezTo>
                  <a:cubicBezTo>
                    <a:pt x="8671" y="604"/>
                    <a:pt x="8637" y="560"/>
                    <a:pt x="8605" y="531"/>
                  </a:cubicBezTo>
                  <a:cubicBezTo>
                    <a:pt x="8574" y="502"/>
                    <a:pt x="8523" y="487"/>
                    <a:pt x="8471" y="473"/>
                  </a:cubicBezTo>
                  <a:cubicBezTo>
                    <a:pt x="8406" y="453"/>
                    <a:pt x="8330" y="432"/>
                    <a:pt x="8265" y="374"/>
                  </a:cubicBezTo>
                  <a:cubicBezTo>
                    <a:pt x="8218" y="337"/>
                    <a:pt x="8185" y="287"/>
                    <a:pt x="8155" y="244"/>
                  </a:cubicBezTo>
                  <a:cubicBezTo>
                    <a:pt x="8130" y="206"/>
                    <a:pt x="8107" y="174"/>
                    <a:pt x="8082" y="157"/>
                  </a:cubicBezTo>
                  <a:cubicBezTo>
                    <a:pt x="8036" y="119"/>
                    <a:pt x="8014" y="122"/>
                    <a:pt x="8014" y="122"/>
                  </a:cubicBezTo>
                  <a:cubicBezTo>
                    <a:pt x="7987" y="148"/>
                    <a:pt x="7966" y="328"/>
                    <a:pt x="7956" y="412"/>
                  </a:cubicBezTo>
                  <a:cubicBezTo>
                    <a:pt x="7945" y="502"/>
                    <a:pt x="7935" y="586"/>
                    <a:pt x="7916" y="656"/>
                  </a:cubicBezTo>
                  <a:cubicBezTo>
                    <a:pt x="7859" y="876"/>
                    <a:pt x="7756" y="946"/>
                    <a:pt x="7680" y="966"/>
                  </a:cubicBezTo>
                  <a:cubicBezTo>
                    <a:pt x="7646" y="975"/>
                    <a:pt x="7541" y="1004"/>
                    <a:pt x="7466" y="917"/>
                  </a:cubicBezTo>
                  <a:cubicBezTo>
                    <a:pt x="7390" y="830"/>
                    <a:pt x="7392" y="696"/>
                    <a:pt x="7394" y="566"/>
                  </a:cubicBezTo>
                  <a:cubicBezTo>
                    <a:pt x="7394" y="485"/>
                    <a:pt x="7411" y="418"/>
                    <a:pt x="7438" y="305"/>
                  </a:cubicBezTo>
                  <a:cubicBezTo>
                    <a:pt x="7455" y="232"/>
                    <a:pt x="7493" y="81"/>
                    <a:pt x="7497" y="0"/>
                  </a:cubicBezTo>
                  <a:cubicBezTo>
                    <a:pt x="7461" y="17"/>
                    <a:pt x="7392" y="61"/>
                    <a:pt x="7264" y="168"/>
                  </a:cubicBezTo>
                  <a:lnTo>
                    <a:pt x="7243" y="186"/>
                  </a:lnTo>
                  <a:cubicBezTo>
                    <a:pt x="7121" y="287"/>
                    <a:pt x="6995" y="424"/>
                    <a:pt x="6875" y="551"/>
                  </a:cubicBezTo>
                  <a:lnTo>
                    <a:pt x="6826" y="604"/>
                  </a:lnTo>
                  <a:cubicBezTo>
                    <a:pt x="6774" y="659"/>
                    <a:pt x="6725" y="725"/>
                    <a:pt x="6677" y="792"/>
                  </a:cubicBezTo>
                  <a:cubicBezTo>
                    <a:pt x="6616" y="876"/>
                    <a:pt x="6549" y="963"/>
                    <a:pt x="6473" y="1036"/>
                  </a:cubicBezTo>
                  <a:cubicBezTo>
                    <a:pt x="6414" y="1091"/>
                    <a:pt x="6349" y="1137"/>
                    <a:pt x="6277" y="1161"/>
                  </a:cubicBezTo>
                  <a:cubicBezTo>
                    <a:pt x="6244" y="1172"/>
                    <a:pt x="6212" y="1181"/>
                    <a:pt x="6174" y="1181"/>
                  </a:cubicBezTo>
                  <a:lnTo>
                    <a:pt x="6113" y="1184"/>
                  </a:lnTo>
                  <a:cubicBezTo>
                    <a:pt x="5945" y="1190"/>
                    <a:pt x="5945" y="1190"/>
                    <a:pt x="5874" y="1372"/>
                  </a:cubicBezTo>
                  <a:cubicBezTo>
                    <a:pt x="5815" y="1523"/>
                    <a:pt x="5813" y="1622"/>
                    <a:pt x="5811" y="1802"/>
                  </a:cubicBezTo>
                  <a:cubicBezTo>
                    <a:pt x="5811" y="1848"/>
                    <a:pt x="5811" y="1901"/>
                    <a:pt x="5808" y="1959"/>
                  </a:cubicBezTo>
                  <a:cubicBezTo>
                    <a:pt x="5804" y="2107"/>
                    <a:pt x="5760" y="2263"/>
                    <a:pt x="5714" y="2426"/>
                  </a:cubicBezTo>
                  <a:cubicBezTo>
                    <a:pt x="5621" y="2754"/>
                    <a:pt x="5573" y="2965"/>
                    <a:pt x="5691" y="3116"/>
                  </a:cubicBezTo>
                  <a:cubicBezTo>
                    <a:pt x="5771" y="3218"/>
                    <a:pt x="5884" y="3305"/>
                    <a:pt x="5991" y="3389"/>
                  </a:cubicBezTo>
                  <a:cubicBezTo>
                    <a:pt x="6071" y="3450"/>
                    <a:pt x="6155" y="3514"/>
                    <a:pt x="6229" y="3586"/>
                  </a:cubicBezTo>
                  <a:cubicBezTo>
                    <a:pt x="6269" y="3627"/>
                    <a:pt x="6309" y="3659"/>
                    <a:pt x="6345" y="3691"/>
                  </a:cubicBezTo>
                  <a:cubicBezTo>
                    <a:pt x="6515" y="3842"/>
                    <a:pt x="6675" y="3984"/>
                    <a:pt x="6666" y="4384"/>
                  </a:cubicBezTo>
                  <a:cubicBezTo>
                    <a:pt x="6666" y="4428"/>
                    <a:pt x="6662" y="4474"/>
                    <a:pt x="6660" y="4524"/>
                  </a:cubicBezTo>
                  <a:cubicBezTo>
                    <a:pt x="6652" y="4683"/>
                    <a:pt x="6639" y="4901"/>
                    <a:pt x="6704" y="4976"/>
                  </a:cubicBezTo>
                  <a:cubicBezTo>
                    <a:pt x="6797" y="5084"/>
                    <a:pt x="6967" y="5092"/>
                    <a:pt x="7106" y="5098"/>
                  </a:cubicBezTo>
                  <a:lnTo>
                    <a:pt x="7154" y="5101"/>
                  </a:lnTo>
                  <a:cubicBezTo>
                    <a:pt x="7274" y="5107"/>
                    <a:pt x="7403" y="5130"/>
                    <a:pt x="7461" y="5267"/>
                  </a:cubicBezTo>
                  <a:cubicBezTo>
                    <a:pt x="7522" y="5406"/>
                    <a:pt x="7470" y="5574"/>
                    <a:pt x="7417" y="5719"/>
                  </a:cubicBezTo>
                  <a:cubicBezTo>
                    <a:pt x="7400" y="5766"/>
                    <a:pt x="7398" y="5798"/>
                    <a:pt x="7392" y="5844"/>
                  </a:cubicBezTo>
                  <a:cubicBezTo>
                    <a:pt x="7388" y="5890"/>
                    <a:pt x="7381" y="5937"/>
                    <a:pt x="7369" y="5995"/>
                  </a:cubicBezTo>
                  <a:cubicBezTo>
                    <a:pt x="7333" y="6157"/>
                    <a:pt x="7308" y="6233"/>
                    <a:pt x="7190" y="6244"/>
                  </a:cubicBezTo>
                  <a:cubicBezTo>
                    <a:pt x="7175" y="6244"/>
                    <a:pt x="7154" y="6247"/>
                    <a:pt x="7129" y="6253"/>
                  </a:cubicBezTo>
                  <a:cubicBezTo>
                    <a:pt x="6910" y="6300"/>
                    <a:pt x="6812" y="6160"/>
                    <a:pt x="6723" y="6038"/>
                  </a:cubicBezTo>
                  <a:cubicBezTo>
                    <a:pt x="6698" y="6004"/>
                    <a:pt x="6671" y="5963"/>
                    <a:pt x="6637" y="5925"/>
                  </a:cubicBezTo>
                  <a:lnTo>
                    <a:pt x="6589" y="5870"/>
                  </a:lnTo>
                  <a:cubicBezTo>
                    <a:pt x="6521" y="5798"/>
                    <a:pt x="6462" y="5734"/>
                    <a:pt x="6399" y="5583"/>
                  </a:cubicBezTo>
                  <a:cubicBezTo>
                    <a:pt x="6383" y="5545"/>
                    <a:pt x="6374" y="5510"/>
                    <a:pt x="6370" y="5481"/>
                  </a:cubicBezTo>
                  <a:cubicBezTo>
                    <a:pt x="6319" y="5499"/>
                    <a:pt x="6269" y="5496"/>
                    <a:pt x="6229" y="5493"/>
                  </a:cubicBezTo>
                  <a:cubicBezTo>
                    <a:pt x="6204" y="5490"/>
                    <a:pt x="6179" y="5487"/>
                    <a:pt x="6153" y="5493"/>
                  </a:cubicBezTo>
                  <a:cubicBezTo>
                    <a:pt x="6107" y="5502"/>
                    <a:pt x="6063" y="5519"/>
                    <a:pt x="6019" y="5542"/>
                  </a:cubicBezTo>
                  <a:cubicBezTo>
                    <a:pt x="5979" y="5560"/>
                    <a:pt x="5939" y="5580"/>
                    <a:pt x="5895" y="5591"/>
                  </a:cubicBezTo>
                  <a:lnTo>
                    <a:pt x="5787" y="5623"/>
                  </a:lnTo>
                  <a:lnTo>
                    <a:pt x="5768" y="5475"/>
                  </a:lnTo>
                  <a:cubicBezTo>
                    <a:pt x="5762" y="5435"/>
                    <a:pt x="5760" y="5400"/>
                    <a:pt x="5756" y="5368"/>
                  </a:cubicBezTo>
                  <a:cubicBezTo>
                    <a:pt x="5741" y="5237"/>
                    <a:pt x="5741" y="5237"/>
                    <a:pt x="5644" y="5148"/>
                  </a:cubicBezTo>
                  <a:cubicBezTo>
                    <a:pt x="5522" y="5034"/>
                    <a:pt x="5480" y="4947"/>
                    <a:pt x="5417" y="4817"/>
                  </a:cubicBezTo>
                  <a:lnTo>
                    <a:pt x="5400" y="4779"/>
                  </a:lnTo>
                  <a:cubicBezTo>
                    <a:pt x="5369" y="4715"/>
                    <a:pt x="5323" y="4675"/>
                    <a:pt x="5268" y="4628"/>
                  </a:cubicBezTo>
                  <a:cubicBezTo>
                    <a:pt x="5188" y="4559"/>
                    <a:pt x="5091" y="4477"/>
                    <a:pt x="5053" y="4306"/>
                  </a:cubicBezTo>
                  <a:cubicBezTo>
                    <a:pt x="4969" y="4268"/>
                    <a:pt x="4900" y="4190"/>
                    <a:pt x="4837" y="4117"/>
                  </a:cubicBezTo>
                  <a:cubicBezTo>
                    <a:pt x="4786" y="4059"/>
                    <a:pt x="4721" y="3996"/>
                    <a:pt x="4696" y="3998"/>
                  </a:cubicBezTo>
                  <a:cubicBezTo>
                    <a:pt x="4658" y="4001"/>
                    <a:pt x="4563" y="4115"/>
                    <a:pt x="4519" y="4170"/>
                  </a:cubicBezTo>
                  <a:cubicBezTo>
                    <a:pt x="4477" y="4219"/>
                    <a:pt x="4439" y="4263"/>
                    <a:pt x="4410" y="4289"/>
                  </a:cubicBezTo>
                  <a:cubicBezTo>
                    <a:pt x="4338" y="4347"/>
                    <a:pt x="4275" y="4413"/>
                    <a:pt x="4208" y="4483"/>
                  </a:cubicBezTo>
                  <a:cubicBezTo>
                    <a:pt x="4130" y="4564"/>
                    <a:pt x="4052" y="4646"/>
                    <a:pt x="3956" y="4724"/>
                  </a:cubicBezTo>
                  <a:cubicBezTo>
                    <a:pt x="3785" y="4857"/>
                    <a:pt x="3628" y="4854"/>
                    <a:pt x="3459" y="4852"/>
                  </a:cubicBezTo>
                  <a:cubicBezTo>
                    <a:pt x="3426" y="4852"/>
                    <a:pt x="3390" y="4849"/>
                    <a:pt x="3354" y="4852"/>
                  </a:cubicBezTo>
                  <a:cubicBezTo>
                    <a:pt x="3152" y="4854"/>
                    <a:pt x="3152" y="4854"/>
                    <a:pt x="3106" y="5127"/>
                  </a:cubicBezTo>
                  <a:cubicBezTo>
                    <a:pt x="3100" y="5159"/>
                    <a:pt x="3096" y="5191"/>
                    <a:pt x="3091" y="5223"/>
                  </a:cubicBezTo>
                  <a:cubicBezTo>
                    <a:pt x="3060" y="5429"/>
                    <a:pt x="3009" y="5769"/>
                    <a:pt x="2713" y="5690"/>
                  </a:cubicBezTo>
                  <a:cubicBezTo>
                    <a:pt x="2631" y="5667"/>
                    <a:pt x="2568" y="5615"/>
                    <a:pt x="2513" y="5568"/>
                  </a:cubicBezTo>
                  <a:cubicBezTo>
                    <a:pt x="2429" y="5499"/>
                    <a:pt x="2389" y="5470"/>
                    <a:pt x="2320" y="5507"/>
                  </a:cubicBezTo>
                  <a:cubicBezTo>
                    <a:pt x="2307" y="5516"/>
                    <a:pt x="2282" y="5562"/>
                    <a:pt x="2265" y="5591"/>
                  </a:cubicBezTo>
                  <a:cubicBezTo>
                    <a:pt x="2235" y="5647"/>
                    <a:pt x="2204" y="5705"/>
                    <a:pt x="2158" y="5739"/>
                  </a:cubicBezTo>
                  <a:cubicBezTo>
                    <a:pt x="2092" y="5792"/>
                    <a:pt x="2036" y="5809"/>
                    <a:pt x="1975" y="5824"/>
                  </a:cubicBezTo>
                  <a:cubicBezTo>
                    <a:pt x="1939" y="5992"/>
                    <a:pt x="1851" y="6160"/>
                    <a:pt x="1777" y="6302"/>
                  </a:cubicBezTo>
                  <a:cubicBezTo>
                    <a:pt x="1758" y="6340"/>
                    <a:pt x="1739" y="6375"/>
                    <a:pt x="1724" y="6404"/>
                  </a:cubicBezTo>
                  <a:cubicBezTo>
                    <a:pt x="1687" y="6482"/>
                    <a:pt x="1649" y="6552"/>
                    <a:pt x="1611" y="6616"/>
                  </a:cubicBezTo>
                  <a:cubicBezTo>
                    <a:pt x="1670" y="6616"/>
                    <a:pt x="1733" y="6610"/>
                    <a:pt x="1796" y="6601"/>
                  </a:cubicBezTo>
                  <a:cubicBezTo>
                    <a:pt x="1954" y="6584"/>
                    <a:pt x="2118" y="6566"/>
                    <a:pt x="2273" y="6639"/>
                  </a:cubicBezTo>
                  <a:lnTo>
                    <a:pt x="2450" y="6723"/>
                  </a:lnTo>
                  <a:lnTo>
                    <a:pt x="2307" y="6889"/>
                  </a:lnTo>
                  <a:cubicBezTo>
                    <a:pt x="2010" y="7234"/>
                    <a:pt x="1819" y="7454"/>
                    <a:pt x="1821" y="7942"/>
                  </a:cubicBezTo>
                  <a:cubicBezTo>
                    <a:pt x="1821" y="7988"/>
                    <a:pt x="1823" y="8038"/>
                    <a:pt x="1827" y="8093"/>
                  </a:cubicBezTo>
                  <a:cubicBezTo>
                    <a:pt x="1834" y="8215"/>
                    <a:pt x="1840" y="8348"/>
                    <a:pt x="1823" y="8464"/>
                  </a:cubicBezTo>
                  <a:cubicBezTo>
                    <a:pt x="1790" y="8679"/>
                    <a:pt x="1722" y="8728"/>
                    <a:pt x="1617" y="8789"/>
                  </a:cubicBezTo>
                  <a:cubicBezTo>
                    <a:pt x="1600" y="8798"/>
                    <a:pt x="1581" y="8809"/>
                    <a:pt x="1562" y="8821"/>
                  </a:cubicBezTo>
                  <a:cubicBezTo>
                    <a:pt x="1403" y="8920"/>
                    <a:pt x="1342" y="8995"/>
                    <a:pt x="1205" y="9161"/>
                  </a:cubicBezTo>
                  <a:cubicBezTo>
                    <a:pt x="1115" y="9274"/>
                    <a:pt x="1005" y="9338"/>
                    <a:pt x="911" y="9398"/>
                  </a:cubicBezTo>
                  <a:cubicBezTo>
                    <a:pt x="881" y="9416"/>
                    <a:pt x="852" y="9433"/>
                    <a:pt x="826" y="9451"/>
                  </a:cubicBezTo>
                  <a:cubicBezTo>
                    <a:pt x="744" y="9506"/>
                    <a:pt x="660" y="9529"/>
                    <a:pt x="587" y="9549"/>
                  </a:cubicBezTo>
                  <a:cubicBezTo>
                    <a:pt x="528" y="9567"/>
                    <a:pt x="473" y="9581"/>
                    <a:pt x="423" y="9610"/>
                  </a:cubicBezTo>
                  <a:cubicBezTo>
                    <a:pt x="374" y="9639"/>
                    <a:pt x="320" y="9706"/>
                    <a:pt x="267" y="9770"/>
                  </a:cubicBezTo>
                  <a:cubicBezTo>
                    <a:pt x="227" y="9819"/>
                    <a:pt x="187" y="9866"/>
                    <a:pt x="149" y="9903"/>
                  </a:cubicBezTo>
                  <a:lnTo>
                    <a:pt x="99" y="9950"/>
                  </a:lnTo>
                  <a:cubicBezTo>
                    <a:pt x="38" y="10002"/>
                    <a:pt x="27" y="10014"/>
                    <a:pt x="13" y="10083"/>
                  </a:cubicBezTo>
                  <a:cubicBezTo>
                    <a:pt x="-19" y="10246"/>
                    <a:pt x="15" y="10417"/>
                    <a:pt x="50" y="10600"/>
                  </a:cubicBezTo>
                  <a:cubicBezTo>
                    <a:pt x="69" y="10696"/>
                    <a:pt x="88" y="10797"/>
                    <a:pt x="99" y="10896"/>
                  </a:cubicBezTo>
                  <a:cubicBezTo>
                    <a:pt x="113" y="11041"/>
                    <a:pt x="105" y="11189"/>
                    <a:pt x="97" y="11331"/>
                  </a:cubicBezTo>
                  <a:cubicBezTo>
                    <a:pt x="88" y="11462"/>
                    <a:pt x="82" y="11589"/>
                    <a:pt x="92" y="11702"/>
                  </a:cubicBezTo>
                  <a:cubicBezTo>
                    <a:pt x="130" y="11717"/>
                    <a:pt x="168" y="11729"/>
                    <a:pt x="204" y="11740"/>
                  </a:cubicBezTo>
                  <a:cubicBezTo>
                    <a:pt x="347" y="11787"/>
                    <a:pt x="482" y="11830"/>
                    <a:pt x="639" y="11984"/>
                  </a:cubicBezTo>
                  <a:cubicBezTo>
                    <a:pt x="734" y="12077"/>
                    <a:pt x="789" y="12181"/>
                    <a:pt x="837" y="12274"/>
                  </a:cubicBezTo>
                  <a:cubicBezTo>
                    <a:pt x="877" y="12349"/>
                    <a:pt x="911" y="12416"/>
                    <a:pt x="965" y="12474"/>
                  </a:cubicBezTo>
                  <a:cubicBezTo>
                    <a:pt x="1127" y="12648"/>
                    <a:pt x="1344" y="12712"/>
                    <a:pt x="1626" y="12663"/>
                  </a:cubicBezTo>
                  <a:cubicBezTo>
                    <a:pt x="1741" y="12643"/>
                    <a:pt x="1741" y="12640"/>
                    <a:pt x="1750" y="12497"/>
                  </a:cubicBezTo>
                  <a:cubicBezTo>
                    <a:pt x="1754" y="12425"/>
                    <a:pt x="1762" y="12332"/>
                    <a:pt x="1787" y="12228"/>
                  </a:cubicBezTo>
                  <a:lnTo>
                    <a:pt x="1817" y="12109"/>
                  </a:lnTo>
                  <a:lnTo>
                    <a:pt x="1905" y="12129"/>
                  </a:lnTo>
                  <a:cubicBezTo>
                    <a:pt x="1989" y="12149"/>
                    <a:pt x="2063" y="12262"/>
                    <a:pt x="2149" y="12393"/>
                  </a:cubicBezTo>
                  <a:cubicBezTo>
                    <a:pt x="2189" y="12454"/>
                    <a:pt x="2235" y="12524"/>
                    <a:pt x="2261" y="12547"/>
                  </a:cubicBezTo>
                  <a:cubicBezTo>
                    <a:pt x="2385" y="12666"/>
                    <a:pt x="2515" y="12663"/>
                    <a:pt x="2679" y="12657"/>
                  </a:cubicBezTo>
                  <a:cubicBezTo>
                    <a:pt x="2715" y="12657"/>
                    <a:pt x="2753" y="12657"/>
                    <a:pt x="2791" y="12657"/>
                  </a:cubicBezTo>
                  <a:cubicBezTo>
                    <a:pt x="2818" y="12657"/>
                    <a:pt x="2843" y="12660"/>
                    <a:pt x="2871" y="12660"/>
                  </a:cubicBezTo>
                  <a:cubicBezTo>
                    <a:pt x="3039" y="12669"/>
                    <a:pt x="3104" y="12660"/>
                    <a:pt x="3148" y="12526"/>
                  </a:cubicBezTo>
                  <a:cubicBezTo>
                    <a:pt x="3167" y="12471"/>
                    <a:pt x="3173" y="12428"/>
                    <a:pt x="3182" y="12387"/>
                  </a:cubicBezTo>
                  <a:cubicBezTo>
                    <a:pt x="3199" y="12300"/>
                    <a:pt x="3218" y="12199"/>
                    <a:pt x="3302" y="12080"/>
                  </a:cubicBezTo>
                  <a:cubicBezTo>
                    <a:pt x="3457" y="11862"/>
                    <a:pt x="3630" y="11868"/>
                    <a:pt x="3764" y="11897"/>
                  </a:cubicBezTo>
                  <a:cubicBezTo>
                    <a:pt x="3991" y="11946"/>
                    <a:pt x="4031" y="12080"/>
                    <a:pt x="4061" y="12248"/>
                  </a:cubicBezTo>
                  <a:cubicBezTo>
                    <a:pt x="4067" y="12289"/>
                    <a:pt x="4076" y="12338"/>
                    <a:pt x="4094" y="12393"/>
                  </a:cubicBezTo>
                  <a:cubicBezTo>
                    <a:pt x="4101" y="12410"/>
                    <a:pt x="4130" y="12448"/>
                    <a:pt x="4147" y="12471"/>
                  </a:cubicBezTo>
                  <a:cubicBezTo>
                    <a:pt x="4162" y="12492"/>
                    <a:pt x="4177" y="12512"/>
                    <a:pt x="4189" y="12529"/>
                  </a:cubicBezTo>
                  <a:cubicBezTo>
                    <a:pt x="4252" y="12628"/>
                    <a:pt x="4273" y="12663"/>
                    <a:pt x="4320" y="12785"/>
                  </a:cubicBezTo>
                  <a:cubicBezTo>
                    <a:pt x="4359" y="12889"/>
                    <a:pt x="4399" y="12959"/>
                    <a:pt x="4448" y="13040"/>
                  </a:cubicBezTo>
                  <a:cubicBezTo>
                    <a:pt x="4471" y="13081"/>
                    <a:pt x="4494" y="13121"/>
                    <a:pt x="4521" y="13171"/>
                  </a:cubicBezTo>
                  <a:cubicBezTo>
                    <a:pt x="4542" y="13211"/>
                    <a:pt x="4559" y="13266"/>
                    <a:pt x="4574" y="13319"/>
                  </a:cubicBezTo>
                  <a:cubicBezTo>
                    <a:pt x="4582" y="13348"/>
                    <a:pt x="4591" y="13377"/>
                    <a:pt x="4599" y="13397"/>
                  </a:cubicBezTo>
                  <a:cubicBezTo>
                    <a:pt x="4614" y="13432"/>
                    <a:pt x="4637" y="13464"/>
                    <a:pt x="4660" y="13499"/>
                  </a:cubicBezTo>
                  <a:cubicBezTo>
                    <a:pt x="4702" y="13562"/>
                    <a:pt x="4751" y="13635"/>
                    <a:pt x="4774" y="13722"/>
                  </a:cubicBezTo>
                  <a:cubicBezTo>
                    <a:pt x="4826" y="13922"/>
                    <a:pt x="4816" y="14236"/>
                    <a:pt x="4749" y="14433"/>
                  </a:cubicBezTo>
                  <a:cubicBezTo>
                    <a:pt x="4727" y="14494"/>
                    <a:pt x="4700" y="14558"/>
                    <a:pt x="4673" y="14619"/>
                  </a:cubicBezTo>
                  <a:cubicBezTo>
                    <a:pt x="4639" y="14697"/>
                    <a:pt x="4576" y="14839"/>
                    <a:pt x="4584" y="14883"/>
                  </a:cubicBezTo>
                  <a:cubicBezTo>
                    <a:pt x="4584" y="14883"/>
                    <a:pt x="4608" y="14912"/>
                    <a:pt x="4700" y="14923"/>
                  </a:cubicBezTo>
                  <a:cubicBezTo>
                    <a:pt x="4717" y="14926"/>
                    <a:pt x="4738" y="14926"/>
                    <a:pt x="4761" y="14929"/>
                  </a:cubicBezTo>
                  <a:cubicBezTo>
                    <a:pt x="4894" y="14938"/>
                    <a:pt x="5077" y="14952"/>
                    <a:pt x="5157" y="15109"/>
                  </a:cubicBezTo>
                  <a:cubicBezTo>
                    <a:pt x="5251" y="15300"/>
                    <a:pt x="5182" y="15704"/>
                    <a:pt x="5146" y="15823"/>
                  </a:cubicBezTo>
                  <a:cubicBezTo>
                    <a:pt x="5121" y="15907"/>
                    <a:pt x="5085" y="15965"/>
                    <a:pt x="5056" y="16014"/>
                  </a:cubicBezTo>
                  <a:cubicBezTo>
                    <a:pt x="5041" y="16038"/>
                    <a:pt x="5028" y="16058"/>
                    <a:pt x="5016" y="16087"/>
                  </a:cubicBezTo>
                  <a:cubicBezTo>
                    <a:pt x="4961" y="16203"/>
                    <a:pt x="4959" y="16226"/>
                    <a:pt x="4955" y="16368"/>
                  </a:cubicBezTo>
                  <a:lnTo>
                    <a:pt x="4953" y="16467"/>
                  </a:lnTo>
                  <a:cubicBezTo>
                    <a:pt x="4948" y="16606"/>
                    <a:pt x="4944" y="16748"/>
                    <a:pt x="4953" y="16876"/>
                  </a:cubicBezTo>
                  <a:cubicBezTo>
                    <a:pt x="5087" y="16914"/>
                    <a:pt x="5232" y="16899"/>
                    <a:pt x="5384" y="16882"/>
                  </a:cubicBezTo>
                  <a:cubicBezTo>
                    <a:pt x="5613" y="16856"/>
                    <a:pt x="5848" y="16833"/>
                    <a:pt x="6076" y="16986"/>
                  </a:cubicBezTo>
                  <a:cubicBezTo>
                    <a:pt x="6160" y="17041"/>
                    <a:pt x="6219" y="17105"/>
                    <a:pt x="6282" y="17184"/>
                  </a:cubicBezTo>
                  <a:cubicBezTo>
                    <a:pt x="6328" y="17239"/>
                    <a:pt x="6336" y="17245"/>
                    <a:pt x="6364" y="17253"/>
                  </a:cubicBezTo>
                  <a:cubicBezTo>
                    <a:pt x="6389" y="17262"/>
                    <a:pt x="6418" y="17274"/>
                    <a:pt x="6465" y="17306"/>
                  </a:cubicBezTo>
                  <a:cubicBezTo>
                    <a:pt x="6492" y="17323"/>
                    <a:pt x="6515" y="17346"/>
                    <a:pt x="6538" y="17369"/>
                  </a:cubicBezTo>
                  <a:cubicBezTo>
                    <a:pt x="6559" y="17390"/>
                    <a:pt x="6576" y="17407"/>
                    <a:pt x="6591" y="17413"/>
                  </a:cubicBezTo>
                  <a:cubicBezTo>
                    <a:pt x="6614" y="17422"/>
                    <a:pt x="6639" y="17419"/>
                    <a:pt x="6669" y="17413"/>
                  </a:cubicBezTo>
                  <a:cubicBezTo>
                    <a:pt x="6715" y="17407"/>
                    <a:pt x="6774" y="17401"/>
                    <a:pt x="6841" y="17430"/>
                  </a:cubicBezTo>
                  <a:cubicBezTo>
                    <a:pt x="6856" y="17436"/>
                    <a:pt x="6866" y="17445"/>
                    <a:pt x="6879" y="17451"/>
                  </a:cubicBezTo>
                  <a:cubicBezTo>
                    <a:pt x="6963" y="17355"/>
                    <a:pt x="7091" y="17384"/>
                    <a:pt x="7138" y="17393"/>
                  </a:cubicBezTo>
                  <a:cubicBezTo>
                    <a:pt x="7255" y="17419"/>
                    <a:pt x="7335" y="17520"/>
                    <a:pt x="7407" y="17610"/>
                  </a:cubicBezTo>
                  <a:cubicBezTo>
                    <a:pt x="7499" y="17726"/>
                    <a:pt x="7548" y="17779"/>
                    <a:pt x="7638" y="17738"/>
                  </a:cubicBezTo>
                  <a:cubicBezTo>
                    <a:pt x="7651" y="17732"/>
                    <a:pt x="7655" y="17726"/>
                    <a:pt x="7672" y="17700"/>
                  </a:cubicBezTo>
                  <a:cubicBezTo>
                    <a:pt x="7689" y="17674"/>
                    <a:pt x="7712" y="17639"/>
                    <a:pt x="7750" y="17607"/>
                  </a:cubicBezTo>
                  <a:cubicBezTo>
                    <a:pt x="7867" y="17509"/>
                    <a:pt x="7939" y="17506"/>
                    <a:pt x="8061" y="17509"/>
                  </a:cubicBezTo>
                  <a:cubicBezTo>
                    <a:pt x="8115" y="17506"/>
                    <a:pt x="8179" y="17503"/>
                    <a:pt x="8244" y="17494"/>
                  </a:cubicBezTo>
                  <a:cubicBezTo>
                    <a:pt x="8389" y="17480"/>
                    <a:pt x="8551" y="17459"/>
                    <a:pt x="8681" y="17520"/>
                  </a:cubicBezTo>
                  <a:cubicBezTo>
                    <a:pt x="8791" y="17570"/>
                    <a:pt x="8864" y="17703"/>
                    <a:pt x="8938" y="17831"/>
                  </a:cubicBezTo>
                  <a:cubicBezTo>
                    <a:pt x="9022" y="17979"/>
                    <a:pt x="9083" y="18072"/>
                    <a:pt x="9144" y="18063"/>
                  </a:cubicBezTo>
                  <a:cubicBezTo>
                    <a:pt x="9167" y="18060"/>
                    <a:pt x="9207" y="17999"/>
                    <a:pt x="9238" y="17950"/>
                  </a:cubicBezTo>
                  <a:cubicBezTo>
                    <a:pt x="9297" y="17863"/>
                    <a:pt x="9371" y="17752"/>
                    <a:pt x="9482" y="17723"/>
                  </a:cubicBezTo>
                  <a:cubicBezTo>
                    <a:pt x="9779" y="17642"/>
                    <a:pt x="9903" y="17845"/>
                    <a:pt x="10033" y="18060"/>
                  </a:cubicBezTo>
                  <a:lnTo>
                    <a:pt x="10073" y="18127"/>
                  </a:lnTo>
                  <a:cubicBezTo>
                    <a:pt x="10128" y="18214"/>
                    <a:pt x="10185" y="18246"/>
                    <a:pt x="10263" y="18292"/>
                  </a:cubicBezTo>
                  <a:cubicBezTo>
                    <a:pt x="10311" y="18318"/>
                    <a:pt x="10359" y="18347"/>
                    <a:pt x="10412" y="18391"/>
                  </a:cubicBezTo>
                  <a:cubicBezTo>
                    <a:pt x="10483" y="18449"/>
                    <a:pt x="10557" y="18518"/>
                    <a:pt x="10629" y="18588"/>
                  </a:cubicBezTo>
                  <a:cubicBezTo>
                    <a:pt x="10708" y="18666"/>
                    <a:pt x="10784" y="18739"/>
                    <a:pt x="10860" y="18794"/>
                  </a:cubicBezTo>
                  <a:cubicBezTo>
                    <a:pt x="10940" y="18855"/>
                    <a:pt x="11028" y="18890"/>
                    <a:pt x="11123" y="18925"/>
                  </a:cubicBezTo>
                  <a:cubicBezTo>
                    <a:pt x="11198" y="18954"/>
                    <a:pt x="11278" y="18986"/>
                    <a:pt x="11352" y="19032"/>
                  </a:cubicBezTo>
                  <a:cubicBezTo>
                    <a:pt x="11434" y="19084"/>
                    <a:pt x="11516" y="19134"/>
                    <a:pt x="11600" y="19183"/>
                  </a:cubicBezTo>
                  <a:cubicBezTo>
                    <a:pt x="11739" y="19267"/>
                    <a:pt x="11880" y="19351"/>
                    <a:pt x="12019" y="19441"/>
                  </a:cubicBezTo>
                  <a:lnTo>
                    <a:pt x="12126" y="19511"/>
                  </a:lnTo>
                  <a:cubicBezTo>
                    <a:pt x="12248" y="19592"/>
                    <a:pt x="12374" y="19676"/>
                    <a:pt x="12504" y="19731"/>
                  </a:cubicBezTo>
                  <a:cubicBezTo>
                    <a:pt x="12603" y="19772"/>
                    <a:pt x="12658" y="19752"/>
                    <a:pt x="12740" y="19720"/>
                  </a:cubicBezTo>
                  <a:cubicBezTo>
                    <a:pt x="12805" y="19694"/>
                    <a:pt x="12885" y="19662"/>
                    <a:pt x="12994" y="19667"/>
                  </a:cubicBezTo>
                  <a:cubicBezTo>
                    <a:pt x="13257" y="19679"/>
                    <a:pt x="13453" y="19844"/>
                    <a:pt x="13642" y="20007"/>
                  </a:cubicBezTo>
                  <a:cubicBezTo>
                    <a:pt x="13787" y="20132"/>
                    <a:pt x="13926" y="20248"/>
                    <a:pt x="14092" y="20297"/>
                  </a:cubicBezTo>
                  <a:cubicBezTo>
                    <a:pt x="14235" y="20341"/>
                    <a:pt x="14389" y="20332"/>
                    <a:pt x="14549" y="20326"/>
                  </a:cubicBezTo>
                  <a:cubicBezTo>
                    <a:pt x="14750" y="20317"/>
                    <a:pt x="14961" y="20306"/>
                    <a:pt x="15154" y="20405"/>
                  </a:cubicBezTo>
                  <a:cubicBezTo>
                    <a:pt x="15259" y="20457"/>
                    <a:pt x="15362" y="20529"/>
                    <a:pt x="15461" y="20596"/>
                  </a:cubicBezTo>
                  <a:cubicBezTo>
                    <a:pt x="15739" y="20788"/>
                    <a:pt x="15981" y="20956"/>
                    <a:pt x="16220" y="20744"/>
                  </a:cubicBezTo>
                  <a:cubicBezTo>
                    <a:pt x="16263" y="20706"/>
                    <a:pt x="16307" y="20677"/>
                    <a:pt x="16351" y="20645"/>
                  </a:cubicBezTo>
                  <a:cubicBezTo>
                    <a:pt x="16435" y="20587"/>
                    <a:pt x="16509" y="20538"/>
                    <a:pt x="16542" y="20451"/>
                  </a:cubicBezTo>
                  <a:cubicBezTo>
                    <a:pt x="16559" y="20407"/>
                    <a:pt x="16557" y="20376"/>
                    <a:pt x="16553" y="20309"/>
                  </a:cubicBezTo>
                  <a:cubicBezTo>
                    <a:pt x="16549" y="20251"/>
                    <a:pt x="16544" y="20181"/>
                    <a:pt x="16559" y="20100"/>
                  </a:cubicBezTo>
                  <a:cubicBezTo>
                    <a:pt x="16597" y="19894"/>
                    <a:pt x="16807" y="19624"/>
                    <a:pt x="16832" y="19592"/>
                  </a:cubicBezTo>
                  <a:cubicBezTo>
                    <a:pt x="17108" y="19241"/>
                    <a:pt x="17301" y="18762"/>
                    <a:pt x="17455" y="18341"/>
                  </a:cubicBezTo>
                  <a:cubicBezTo>
                    <a:pt x="17573" y="18016"/>
                    <a:pt x="17739" y="18028"/>
                    <a:pt x="17915" y="18040"/>
                  </a:cubicBezTo>
                  <a:lnTo>
                    <a:pt x="17968" y="18043"/>
                  </a:lnTo>
                  <a:cubicBezTo>
                    <a:pt x="18069" y="18048"/>
                    <a:pt x="18153" y="18074"/>
                    <a:pt x="18227" y="18098"/>
                  </a:cubicBezTo>
                  <a:cubicBezTo>
                    <a:pt x="18366" y="18141"/>
                    <a:pt x="18441" y="18167"/>
                    <a:pt x="18559" y="18048"/>
                  </a:cubicBezTo>
                  <a:cubicBezTo>
                    <a:pt x="18828" y="17776"/>
                    <a:pt x="19041" y="17715"/>
                    <a:pt x="19190" y="17860"/>
                  </a:cubicBezTo>
                  <a:cubicBezTo>
                    <a:pt x="19322" y="17990"/>
                    <a:pt x="19446" y="18455"/>
                    <a:pt x="19446" y="18460"/>
                  </a:cubicBezTo>
                  <a:cubicBezTo>
                    <a:pt x="19531" y="18780"/>
                    <a:pt x="19703" y="18991"/>
                    <a:pt x="19886" y="19218"/>
                  </a:cubicBezTo>
                  <a:cubicBezTo>
                    <a:pt x="20008" y="19369"/>
                    <a:pt x="20136" y="19525"/>
                    <a:pt x="20243" y="19720"/>
                  </a:cubicBezTo>
                  <a:cubicBezTo>
                    <a:pt x="20281" y="19746"/>
                    <a:pt x="20323" y="19778"/>
                    <a:pt x="20349" y="19847"/>
                  </a:cubicBezTo>
                  <a:cubicBezTo>
                    <a:pt x="20378" y="19932"/>
                    <a:pt x="20376" y="20013"/>
                    <a:pt x="20374" y="20071"/>
                  </a:cubicBezTo>
                  <a:cubicBezTo>
                    <a:pt x="20374" y="20103"/>
                    <a:pt x="20372" y="20129"/>
                    <a:pt x="20376" y="20149"/>
                  </a:cubicBezTo>
                  <a:cubicBezTo>
                    <a:pt x="20384" y="20196"/>
                    <a:pt x="20395" y="20236"/>
                    <a:pt x="20403" y="20277"/>
                  </a:cubicBezTo>
                  <a:cubicBezTo>
                    <a:pt x="20426" y="20373"/>
                    <a:pt x="20450" y="20468"/>
                    <a:pt x="20452" y="20616"/>
                  </a:cubicBezTo>
                  <a:cubicBezTo>
                    <a:pt x="20452" y="20660"/>
                    <a:pt x="20452" y="20703"/>
                    <a:pt x="20452" y="20744"/>
                  </a:cubicBezTo>
                  <a:cubicBezTo>
                    <a:pt x="20450" y="20965"/>
                    <a:pt x="20452" y="21052"/>
                    <a:pt x="20551" y="211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E0FBADF9-C0EB-43E6-A467-A3E07776C874}"/>
                </a:ext>
              </a:extLst>
            </p:cNvPr>
            <p:cNvSpPr/>
            <p:nvPr/>
          </p:nvSpPr>
          <p:spPr>
            <a:xfrm>
              <a:off x="6316858" y="3308121"/>
              <a:ext cx="1337049" cy="115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63" extrusionOk="0">
                  <a:moveTo>
                    <a:pt x="12647" y="1013"/>
                  </a:moveTo>
                  <a:cubicBezTo>
                    <a:pt x="12602" y="946"/>
                    <a:pt x="12558" y="875"/>
                    <a:pt x="12516" y="808"/>
                  </a:cubicBezTo>
                  <a:cubicBezTo>
                    <a:pt x="12406" y="632"/>
                    <a:pt x="12303" y="467"/>
                    <a:pt x="12198" y="358"/>
                  </a:cubicBezTo>
                  <a:lnTo>
                    <a:pt x="12146" y="304"/>
                  </a:lnTo>
                  <a:cubicBezTo>
                    <a:pt x="12008" y="161"/>
                    <a:pt x="11819" y="-37"/>
                    <a:pt x="11664" y="6"/>
                  </a:cubicBezTo>
                  <a:cubicBezTo>
                    <a:pt x="11524" y="44"/>
                    <a:pt x="11417" y="163"/>
                    <a:pt x="11335" y="366"/>
                  </a:cubicBezTo>
                  <a:cubicBezTo>
                    <a:pt x="11253" y="569"/>
                    <a:pt x="11134" y="699"/>
                    <a:pt x="11000" y="737"/>
                  </a:cubicBezTo>
                  <a:cubicBezTo>
                    <a:pt x="10923" y="759"/>
                    <a:pt x="10804" y="759"/>
                    <a:pt x="10664" y="637"/>
                  </a:cubicBezTo>
                  <a:cubicBezTo>
                    <a:pt x="10556" y="542"/>
                    <a:pt x="10505" y="426"/>
                    <a:pt x="10467" y="342"/>
                  </a:cubicBezTo>
                  <a:cubicBezTo>
                    <a:pt x="10411" y="215"/>
                    <a:pt x="10409" y="209"/>
                    <a:pt x="10285" y="258"/>
                  </a:cubicBezTo>
                  <a:cubicBezTo>
                    <a:pt x="10189" y="293"/>
                    <a:pt x="10058" y="345"/>
                    <a:pt x="9995" y="407"/>
                  </a:cubicBezTo>
                  <a:cubicBezTo>
                    <a:pt x="9957" y="445"/>
                    <a:pt x="9957" y="448"/>
                    <a:pt x="9955" y="480"/>
                  </a:cubicBezTo>
                  <a:cubicBezTo>
                    <a:pt x="9953" y="513"/>
                    <a:pt x="9948" y="564"/>
                    <a:pt x="9925" y="632"/>
                  </a:cubicBezTo>
                  <a:cubicBezTo>
                    <a:pt x="9854" y="851"/>
                    <a:pt x="9796" y="997"/>
                    <a:pt x="9665" y="1189"/>
                  </a:cubicBezTo>
                  <a:cubicBezTo>
                    <a:pt x="9616" y="1262"/>
                    <a:pt x="9550" y="1373"/>
                    <a:pt x="9476" y="1509"/>
                  </a:cubicBezTo>
                  <a:cubicBezTo>
                    <a:pt x="9466" y="1525"/>
                    <a:pt x="9457" y="1552"/>
                    <a:pt x="9445" y="1585"/>
                  </a:cubicBezTo>
                  <a:cubicBezTo>
                    <a:pt x="9410" y="1674"/>
                    <a:pt x="9387" y="1728"/>
                    <a:pt x="9356" y="1766"/>
                  </a:cubicBezTo>
                  <a:cubicBezTo>
                    <a:pt x="9253" y="1888"/>
                    <a:pt x="9055" y="1945"/>
                    <a:pt x="8898" y="1991"/>
                  </a:cubicBezTo>
                  <a:cubicBezTo>
                    <a:pt x="8863" y="2001"/>
                    <a:pt x="8830" y="2010"/>
                    <a:pt x="8805" y="2020"/>
                  </a:cubicBezTo>
                  <a:cubicBezTo>
                    <a:pt x="8627" y="2083"/>
                    <a:pt x="8580" y="2110"/>
                    <a:pt x="8526" y="2248"/>
                  </a:cubicBezTo>
                  <a:cubicBezTo>
                    <a:pt x="8510" y="2294"/>
                    <a:pt x="8498" y="2343"/>
                    <a:pt x="8486" y="2394"/>
                  </a:cubicBezTo>
                  <a:cubicBezTo>
                    <a:pt x="8472" y="2462"/>
                    <a:pt x="8456" y="2529"/>
                    <a:pt x="8428" y="2597"/>
                  </a:cubicBezTo>
                  <a:cubicBezTo>
                    <a:pt x="8365" y="2751"/>
                    <a:pt x="8278" y="2854"/>
                    <a:pt x="8180" y="2933"/>
                  </a:cubicBezTo>
                  <a:cubicBezTo>
                    <a:pt x="8112" y="2987"/>
                    <a:pt x="8038" y="3033"/>
                    <a:pt x="7965" y="3073"/>
                  </a:cubicBezTo>
                  <a:cubicBezTo>
                    <a:pt x="7942" y="3087"/>
                    <a:pt x="7916" y="3101"/>
                    <a:pt x="7893" y="3111"/>
                  </a:cubicBezTo>
                  <a:cubicBezTo>
                    <a:pt x="7425" y="3358"/>
                    <a:pt x="6903" y="3041"/>
                    <a:pt x="6504" y="2735"/>
                  </a:cubicBezTo>
                  <a:cubicBezTo>
                    <a:pt x="6333" y="2605"/>
                    <a:pt x="6195" y="2513"/>
                    <a:pt x="5991" y="2529"/>
                  </a:cubicBezTo>
                  <a:cubicBezTo>
                    <a:pt x="5903" y="2535"/>
                    <a:pt x="5776" y="2543"/>
                    <a:pt x="5746" y="2597"/>
                  </a:cubicBezTo>
                  <a:cubicBezTo>
                    <a:pt x="5737" y="2616"/>
                    <a:pt x="5741" y="2684"/>
                    <a:pt x="5744" y="2727"/>
                  </a:cubicBezTo>
                  <a:cubicBezTo>
                    <a:pt x="5746" y="2795"/>
                    <a:pt x="5751" y="2870"/>
                    <a:pt x="5732" y="2941"/>
                  </a:cubicBezTo>
                  <a:cubicBezTo>
                    <a:pt x="5659" y="3220"/>
                    <a:pt x="5512" y="3555"/>
                    <a:pt x="5430" y="3734"/>
                  </a:cubicBezTo>
                  <a:cubicBezTo>
                    <a:pt x="5393" y="3812"/>
                    <a:pt x="5351" y="3869"/>
                    <a:pt x="5313" y="3918"/>
                  </a:cubicBezTo>
                  <a:cubicBezTo>
                    <a:pt x="5264" y="3983"/>
                    <a:pt x="5236" y="4021"/>
                    <a:pt x="5227" y="4083"/>
                  </a:cubicBezTo>
                  <a:cubicBezTo>
                    <a:pt x="5217" y="4140"/>
                    <a:pt x="5222" y="4224"/>
                    <a:pt x="5227" y="4305"/>
                  </a:cubicBezTo>
                  <a:cubicBezTo>
                    <a:pt x="5231" y="4362"/>
                    <a:pt x="5234" y="4416"/>
                    <a:pt x="5234" y="4462"/>
                  </a:cubicBezTo>
                  <a:cubicBezTo>
                    <a:pt x="5229" y="4765"/>
                    <a:pt x="5295" y="4874"/>
                    <a:pt x="5559" y="5020"/>
                  </a:cubicBezTo>
                  <a:cubicBezTo>
                    <a:pt x="5718" y="5106"/>
                    <a:pt x="5933" y="5169"/>
                    <a:pt x="6162" y="5196"/>
                  </a:cubicBezTo>
                  <a:lnTo>
                    <a:pt x="6272" y="5209"/>
                  </a:lnTo>
                  <a:lnTo>
                    <a:pt x="6267" y="5339"/>
                  </a:lnTo>
                  <a:cubicBezTo>
                    <a:pt x="6258" y="5594"/>
                    <a:pt x="6113" y="5737"/>
                    <a:pt x="5987" y="5867"/>
                  </a:cubicBezTo>
                  <a:cubicBezTo>
                    <a:pt x="5947" y="5905"/>
                    <a:pt x="5910" y="5946"/>
                    <a:pt x="5874" y="5989"/>
                  </a:cubicBezTo>
                  <a:cubicBezTo>
                    <a:pt x="5818" y="6059"/>
                    <a:pt x="5765" y="6138"/>
                    <a:pt x="5711" y="6214"/>
                  </a:cubicBezTo>
                  <a:cubicBezTo>
                    <a:pt x="5650" y="6300"/>
                    <a:pt x="5592" y="6387"/>
                    <a:pt x="5528" y="6460"/>
                  </a:cubicBezTo>
                  <a:cubicBezTo>
                    <a:pt x="5416" y="6595"/>
                    <a:pt x="5285" y="6671"/>
                    <a:pt x="5157" y="6744"/>
                  </a:cubicBezTo>
                  <a:cubicBezTo>
                    <a:pt x="5103" y="6777"/>
                    <a:pt x="5047" y="6807"/>
                    <a:pt x="4995" y="6844"/>
                  </a:cubicBezTo>
                  <a:cubicBezTo>
                    <a:pt x="4888" y="6920"/>
                    <a:pt x="4885" y="7018"/>
                    <a:pt x="4888" y="7215"/>
                  </a:cubicBezTo>
                  <a:cubicBezTo>
                    <a:pt x="4890" y="7294"/>
                    <a:pt x="4890" y="7372"/>
                    <a:pt x="4883" y="7454"/>
                  </a:cubicBezTo>
                  <a:cubicBezTo>
                    <a:pt x="4853" y="7776"/>
                    <a:pt x="4661" y="8033"/>
                    <a:pt x="4492" y="8260"/>
                  </a:cubicBezTo>
                  <a:cubicBezTo>
                    <a:pt x="4439" y="8333"/>
                    <a:pt x="4385" y="8404"/>
                    <a:pt x="4338" y="8477"/>
                  </a:cubicBezTo>
                  <a:cubicBezTo>
                    <a:pt x="4303" y="8531"/>
                    <a:pt x="4275" y="8582"/>
                    <a:pt x="4247" y="8631"/>
                  </a:cubicBezTo>
                  <a:cubicBezTo>
                    <a:pt x="4128" y="8842"/>
                    <a:pt x="4013" y="9043"/>
                    <a:pt x="3660" y="8986"/>
                  </a:cubicBezTo>
                  <a:cubicBezTo>
                    <a:pt x="3543" y="8967"/>
                    <a:pt x="3457" y="8913"/>
                    <a:pt x="3382" y="8869"/>
                  </a:cubicBezTo>
                  <a:cubicBezTo>
                    <a:pt x="3295" y="8818"/>
                    <a:pt x="3225" y="8772"/>
                    <a:pt x="3117" y="8780"/>
                  </a:cubicBezTo>
                  <a:cubicBezTo>
                    <a:pt x="2881" y="8791"/>
                    <a:pt x="2842" y="9035"/>
                    <a:pt x="2799" y="9435"/>
                  </a:cubicBezTo>
                  <a:cubicBezTo>
                    <a:pt x="2785" y="9565"/>
                    <a:pt x="2774" y="9690"/>
                    <a:pt x="2746" y="9795"/>
                  </a:cubicBezTo>
                  <a:cubicBezTo>
                    <a:pt x="2673" y="10071"/>
                    <a:pt x="2493" y="10239"/>
                    <a:pt x="2322" y="10399"/>
                  </a:cubicBezTo>
                  <a:cubicBezTo>
                    <a:pt x="2201" y="10513"/>
                    <a:pt x="2089" y="10618"/>
                    <a:pt x="2014" y="10756"/>
                  </a:cubicBezTo>
                  <a:lnTo>
                    <a:pt x="1969" y="10840"/>
                  </a:lnTo>
                  <a:cubicBezTo>
                    <a:pt x="1908" y="10962"/>
                    <a:pt x="1850" y="11078"/>
                    <a:pt x="1710" y="11195"/>
                  </a:cubicBezTo>
                  <a:cubicBezTo>
                    <a:pt x="1495" y="11373"/>
                    <a:pt x="1296" y="11428"/>
                    <a:pt x="1085" y="11487"/>
                  </a:cubicBezTo>
                  <a:lnTo>
                    <a:pt x="1018" y="11506"/>
                  </a:lnTo>
                  <a:cubicBezTo>
                    <a:pt x="681" y="11601"/>
                    <a:pt x="433" y="11826"/>
                    <a:pt x="185" y="12251"/>
                  </a:cubicBezTo>
                  <a:cubicBezTo>
                    <a:pt x="92" y="12413"/>
                    <a:pt x="26" y="12524"/>
                    <a:pt x="7" y="12689"/>
                  </a:cubicBezTo>
                  <a:cubicBezTo>
                    <a:pt x="-2" y="12765"/>
                    <a:pt x="-2" y="12881"/>
                    <a:pt x="7" y="12963"/>
                  </a:cubicBezTo>
                  <a:lnTo>
                    <a:pt x="14" y="13033"/>
                  </a:lnTo>
                  <a:cubicBezTo>
                    <a:pt x="14" y="13036"/>
                    <a:pt x="14" y="13036"/>
                    <a:pt x="14" y="13038"/>
                  </a:cubicBezTo>
                  <a:cubicBezTo>
                    <a:pt x="33" y="13049"/>
                    <a:pt x="49" y="13060"/>
                    <a:pt x="73" y="13076"/>
                  </a:cubicBezTo>
                  <a:cubicBezTo>
                    <a:pt x="108" y="13101"/>
                    <a:pt x="162" y="13122"/>
                    <a:pt x="215" y="13147"/>
                  </a:cubicBezTo>
                  <a:cubicBezTo>
                    <a:pt x="342" y="13198"/>
                    <a:pt x="482" y="13258"/>
                    <a:pt x="562" y="13407"/>
                  </a:cubicBezTo>
                  <a:cubicBezTo>
                    <a:pt x="632" y="13542"/>
                    <a:pt x="627" y="13688"/>
                    <a:pt x="620" y="13821"/>
                  </a:cubicBezTo>
                  <a:cubicBezTo>
                    <a:pt x="618" y="13864"/>
                    <a:pt x="615" y="13907"/>
                    <a:pt x="618" y="13948"/>
                  </a:cubicBezTo>
                  <a:cubicBezTo>
                    <a:pt x="933" y="14024"/>
                    <a:pt x="1095" y="14370"/>
                    <a:pt x="1139" y="14665"/>
                  </a:cubicBezTo>
                  <a:cubicBezTo>
                    <a:pt x="1191" y="15025"/>
                    <a:pt x="1256" y="15050"/>
                    <a:pt x="1569" y="15155"/>
                  </a:cubicBezTo>
                  <a:lnTo>
                    <a:pt x="1623" y="15174"/>
                  </a:lnTo>
                  <a:cubicBezTo>
                    <a:pt x="1764" y="15223"/>
                    <a:pt x="1934" y="15334"/>
                    <a:pt x="1995" y="15502"/>
                  </a:cubicBezTo>
                  <a:cubicBezTo>
                    <a:pt x="1995" y="15505"/>
                    <a:pt x="1995" y="15507"/>
                    <a:pt x="1997" y="15507"/>
                  </a:cubicBezTo>
                  <a:cubicBezTo>
                    <a:pt x="2037" y="15467"/>
                    <a:pt x="2077" y="15423"/>
                    <a:pt x="2119" y="15377"/>
                  </a:cubicBezTo>
                  <a:cubicBezTo>
                    <a:pt x="2180" y="15310"/>
                    <a:pt x="2241" y="15239"/>
                    <a:pt x="2306" y="15182"/>
                  </a:cubicBezTo>
                  <a:lnTo>
                    <a:pt x="2360" y="15134"/>
                  </a:lnTo>
                  <a:cubicBezTo>
                    <a:pt x="2500" y="15009"/>
                    <a:pt x="2645" y="14879"/>
                    <a:pt x="2790" y="14776"/>
                  </a:cubicBezTo>
                  <a:lnTo>
                    <a:pt x="2811" y="14760"/>
                  </a:lnTo>
                  <a:cubicBezTo>
                    <a:pt x="3059" y="14581"/>
                    <a:pt x="3225" y="14500"/>
                    <a:pt x="3337" y="14592"/>
                  </a:cubicBezTo>
                  <a:cubicBezTo>
                    <a:pt x="3489" y="14717"/>
                    <a:pt x="3412" y="14987"/>
                    <a:pt x="3351" y="15201"/>
                  </a:cubicBezTo>
                  <a:cubicBezTo>
                    <a:pt x="3337" y="15253"/>
                    <a:pt x="3316" y="15326"/>
                    <a:pt x="3314" y="15347"/>
                  </a:cubicBezTo>
                  <a:cubicBezTo>
                    <a:pt x="3314" y="15396"/>
                    <a:pt x="3312" y="15448"/>
                    <a:pt x="3314" y="15475"/>
                  </a:cubicBezTo>
                  <a:cubicBezTo>
                    <a:pt x="3323" y="15475"/>
                    <a:pt x="3335" y="15472"/>
                    <a:pt x="3351" y="15469"/>
                  </a:cubicBezTo>
                  <a:cubicBezTo>
                    <a:pt x="3386" y="15461"/>
                    <a:pt x="3417" y="15423"/>
                    <a:pt x="3438" y="15353"/>
                  </a:cubicBezTo>
                  <a:cubicBezTo>
                    <a:pt x="3452" y="15310"/>
                    <a:pt x="3461" y="15242"/>
                    <a:pt x="3471" y="15174"/>
                  </a:cubicBezTo>
                  <a:cubicBezTo>
                    <a:pt x="3496" y="14990"/>
                    <a:pt x="3527" y="14779"/>
                    <a:pt x="3667" y="14701"/>
                  </a:cubicBezTo>
                  <a:cubicBezTo>
                    <a:pt x="3749" y="14654"/>
                    <a:pt x="3847" y="14668"/>
                    <a:pt x="3957" y="14744"/>
                  </a:cubicBezTo>
                  <a:cubicBezTo>
                    <a:pt x="4013" y="14782"/>
                    <a:pt x="4053" y="14830"/>
                    <a:pt x="4088" y="14871"/>
                  </a:cubicBezTo>
                  <a:cubicBezTo>
                    <a:pt x="4116" y="14904"/>
                    <a:pt x="4139" y="14933"/>
                    <a:pt x="4165" y="14950"/>
                  </a:cubicBezTo>
                  <a:cubicBezTo>
                    <a:pt x="4205" y="14979"/>
                    <a:pt x="4261" y="14993"/>
                    <a:pt x="4322" y="15006"/>
                  </a:cubicBezTo>
                  <a:cubicBezTo>
                    <a:pt x="4394" y="15025"/>
                    <a:pt x="4476" y="15044"/>
                    <a:pt x="4549" y="15098"/>
                  </a:cubicBezTo>
                  <a:cubicBezTo>
                    <a:pt x="4600" y="15136"/>
                    <a:pt x="4647" y="15185"/>
                    <a:pt x="4689" y="15234"/>
                  </a:cubicBezTo>
                  <a:cubicBezTo>
                    <a:pt x="4722" y="15269"/>
                    <a:pt x="4754" y="15304"/>
                    <a:pt x="4787" y="15331"/>
                  </a:cubicBezTo>
                  <a:cubicBezTo>
                    <a:pt x="4806" y="15347"/>
                    <a:pt x="4827" y="15364"/>
                    <a:pt x="4848" y="15380"/>
                  </a:cubicBezTo>
                  <a:cubicBezTo>
                    <a:pt x="4953" y="15458"/>
                    <a:pt x="5082" y="15556"/>
                    <a:pt x="5129" y="15737"/>
                  </a:cubicBezTo>
                  <a:lnTo>
                    <a:pt x="5150" y="15819"/>
                  </a:lnTo>
                  <a:lnTo>
                    <a:pt x="5096" y="15875"/>
                  </a:lnTo>
                  <a:cubicBezTo>
                    <a:pt x="5058" y="15916"/>
                    <a:pt x="5026" y="15946"/>
                    <a:pt x="4995" y="15973"/>
                  </a:cubicBezTo>
                  <a:cubicBezTo>
                    <a:pt x="4911" y="16051"/>
                    <a:pt x="4885" y="16073"/>
                    <a:pt x="4878" y="16203"/>
                  </a:cubicBezTo>
                  <a:cubicBezTo>
                    <a:pt x="4871" y="16346"/>
                    <a:pt x="4906" y="16609"/>
                    <a:pt x="4974" y="16677"/>
                  </a:cubicBezTo>
                  <a:cubicBezTo>
                    <a:pt x="4984" y="16685"/>
                    <a:pt x="4991" y="16690"/>
                    <a:pt x="5007" y="16685"/>
                  </a:cubicBezTo>
                  <a:cubicBezTo>
                    <a:pt x="5014" y="16671"/>
                    <a:pt x="5070" y="16552"/>
                    <a:pt x="5100" y="16490"/>
                  </a:cubicBezTo>
                  <a:cubicBezTo>
                    <a:pt x="5136" y="16420"/>
                    <a:pt x="5168" y="16355"/>
                    <a:pt x="5194" y="16317"/>
                  </a:cubicBezTo>
                  <a:cubicBezTo>
                    <a:pt x="5351" y="16095"/>
                    <a:pt x="5500" y="15902"/>
                    <a:pt x="5769" y="15791"/>
                  </a:cubicBezTo>
                  <a:lnTo>
                    <a:pt x="5832" y="15764"/>
                  </a:lnTo>
                  <a:cubicBezTo>
                    <a:pt x="5987" y="15697"/>
                    <a:pt x="6160" y="15621"/>
                    <a:pt x="6333" y="15756"/>
                  </a:cubicBezTo>
                  <a:cubicBezTo>
                    <a:pt x="6508" y="15892"/>
                    <a:pt x="6609" y="16133"/>
                    <a:pt x="6691" y="16322"/>
                  </a:cubicBezTo>
                  <a:cubicBezTo>
                    <a:pt x="6782" y="16536"/>
                    <a:pt x="6843" y="16663"/>
                    <a:pt x="6948" y="16817"/>
                  </a:cubicBezTo>
                  <a:cubicBezTo>
                    <a:pt x="6999" y="16893"/>
                    <a:pt x="7041" y="16980"/>
                    <a:pt x="7081" y="17061"/>
                  </a:cubicBezTo>
                  <a:cubicBezTo>
                    <a:pt x="7142" y="17188"/>
                    <a:pt x="7198" y="17307"/>
                    <a:pt x="7287" y="17372"/>
                  </a:cubicBezTo>
                  <a:cubicBezTo>
                    <a:pt x="7310" y="17389"/>
                    <a:pt x="7345" y="17405"/>
                    <a:pt x="7385" y="17418"/>
                  </a:cubicBezTo>
                  <a:cubicBezTo>
                    <a:pt x="7434" y="17437"/>
                    <a:pt x="7481" y="17456"/>
                    <a:pt x="7523" y="17486"/>
                  </a:cubicBezTo>
                  <a:cubicBezTo>
                    <a:pt x="7558" y="17510"/>
                    <a:pt x="7591" y="17535"/>
                    <a:pt x="7621" y="17562"/>
                  </a:cubicBezTo>
                  <a:cubicBezTo>
                    <a:pt x="7673" y="17603"/>
                    <a:pt x="7717" y="17640"/>
                    <a:pt x="7771" y="17657"/>
                  </a:cubicBezTo>
                  <a:cubicBezTo>
                    <a:pt x="7951" y="17716"/>
                    <a:pt x="8028" y="17667"/>
                    <a:pt x="8159" y="17589"/>
                  </a:cubicBezTo>
                  <a:cubicBezTo>
                    <a:pt x="8215" y="17556"/>
                    <a:pt x="8274" y="17519"/>
                    <a:pt x="8342" y="17489"/>
                  </a:cubicBezTo>
                  <a:cubicBezTo>
                    <a:pt x="8391" y="17467"/>
                    <a:pt x="8442" y="17451"/>
                    <a:pt x="8494" y="17435"/>
                  </a:cubicBezTo>
                  <a:cubicBezTo>
                    <a:pt x="8615" y="17397"/>
                    <a:pt x="8713" y="17367"/>
                    <a:pt x="8786" y="17253"/>
                  </a:cubicBezTo>
                  <a:cubicBezTo>
                    <a:pt x="8807" y="17221"/>
                    <a:pt x="8816" y="17150"/>
                    <a:pt x="8828" y="17085"/>
                  </a:cubicBezTo>
                  <a:cubicBezTo>
                    <a:pt x="8849" y="16950"/>
                    <a:pt x="8875" y="16766"/>
                    <a:pt x="9029" y="16682"/>
                  </a:cubicBezTo>
                  <a:cubicBezTo>
                    <a:pt x="9300" y="16536"/>
                    <a:pt x="9499" y="16820"/>
                    <a:pt x="9604" y="16972"/>
                  </a:cubicBezTo>
                  <a:lnTo>
                    <a:pt x="9635" y="17018"/>
                  </a:lnTo>
                  <a:cubicBezTo>
                    <a:pt x="9740" y="17164"/>
                    <a:pt x="9740" y="17164"/>
                    <a:pt x="9906" y="17031"/>
                  </a:cubicBezTo>
                  <a:lnTo>
                    <a:pt x="9976" y="16977"/>
                  </a:lnTo>
                  <a:cubicBezTo>
                    <a:pt x="10296" y="16728"/>
                    <a:pt x="10575" y="16512"/>
                    <a:pt x="11007" y="16842"/>
                  </a:cubicBezTo>
                  <a:cubicBezTo>
                    <a:pt x="11260" y="17034"/>
                    <a:pt x="11330" y="16985"/>
                    <a:pt x="11377" y="16920"/>
                  </a:cubicBezTo>
                  <a:cubicBezTo>
                    <a:pt x="11426" y="16853"/>
                    <a:pt x="11433" y="16758"/>
                    <a:pt x="11442" y="16650"/>
                  </a:cubicBezTo>
                  <a:cubicBezTo>
                    <a:pt x="11452" y="16544"/>
                    <a:pt x="11461" y="16425"/>
                    <a:pt x="11510" y="16317"/>
                  </a:cubicBezTo>
                  <a:cubicBezTo>
                    <a:pt x="11594" y="16135"/>
                    <a:pt x="11709" y="16062"/>
                    <a:pt x="11812" y="16000"/>
                  </a:cubicBezTo>
                  <a:cubicBezTo>
                    <a:pt x="11870" y="15965"/>
                    <a:pt x="11924" y="15930"/>
                    <a:pt x="11971" y="15878"/>
                  </a:cubicBezTo>
                  <a:cubicBezTo>
                    <a:pt x="12074" y="15764"/>
                    <a:pt x="12088" y="15551"/>
                    <a:pt x="12006" y="15383"/>
                  </a:cubicBezTo>
                  <a:lnTo>
                    <a:pt x="11964" y="15296"/>
                  </a:lnTo>
                  <a:lnTo>
                    <a:pt x="12022" y="15223"/>
                  </a:lnTo>
                  <a:cubicBezTo>
                    <a:pt x="12389" y="14771"/>
                    <a:pt x="12848" y="15188"/>
                    <a:pt x="13119" y="15437"/>
                  </a:cubicBezTo>
                  <a:cubicBezTo>
                    <a:pt x="13184" y="15496"/>
                    <a:pt x="13245" y="15553"/>
                    <a:pt x="13297" y="15591"/>
                  </a:cubicBezTo>
                  <a:cubicBezTo>
                    <a:pt x="13451" y="15705"/>
                    <a:pt x="13715" y="15948"/>
                    <a:pt x="13811" y="16157"/>
                  </a:cubicBezTo>
                  <a:cubicBezTo>
                    <a:pt x="13870" y="16284"/>
                    <a:pt x="13858" y="16501"/>
                    <a:pt x="13844" y="16585"/>
                  </a:cubicBezTo>
                  <a:cubicBezTo>
                    <a:pt x="13823" y="16704"/>
                    <a:pt x="13774" y="16761"/>
                    <a:pt x="13739" y="16804"/>
                  </a:cubicBezTo>
                  <a:cubicBezTo>
                    <a:pt x="13720" y="16826"/>
                    <a:pt x="13706" y="16842"/>
                    <a:pt x="13694" y="16869"/>
                  </a:cubicBezTo>
                  <a:cubicBezTo>
                    <a:pt x="13624" y="17012"/>
                    <a:pt x="13718" y="17121"/>
                    <a:pt x="14015" y="17348"/>
                  </a:cubicBezTo>
                  <a:cubicBezTo>
                    <a:pt x="14213" y="17500"/>
                    <a:pt x="14417" y="17659"/>
                    <a:pt x="14454" y="17887"/>
                  </a:cubicBezTo>
                  <a:cubicBezTo>
                    <a:pt x="14480" y="18044"/>
                    <a:pt x="14471" y="18225"/>
                    <a:pt x="14459" y="18398"/>
                  </a:cubicBezTo>
                  <a:cubicBezTo>
                    <a:pt x="14454" y="18477"/>
                    <a:pt x="14449" y="18550"/>
                    <a:pt x="14449" y="18620"/>
                  </a:cubicBezTo>
                  <a:cubicBezTo>
                    <a:pt x="14447" y="18864"/>
                    <a:pt x="14475" y="18972"/>
                    <a:pt x="14583" y="19181"/>
                  </a:cubicBezTo>
                  <a:lnTo>
                    <a:pt x="14639" y="19289"/>
                  </a:lnTo>
                  <a:cubicBezTo>
                    <a:pt x="14784" y="19576"/>
                    <a:pt x="14980" y="19971"/>
                    <a:pt x="15259" y="19998"/>
                  </a:cubicBezTo>
                  <a:cubicBezTo>
                    <a:pt x="15375" y="20009"/>
                    <a:pt x="15385" y="19979"/>
                    <a:pt x="15436" y="19828"/>
                  </a:cubicBezTo>
                  <a:cubicBezTo>
                    <a:pt x="15457" y="19768"/>
                    <a:pt x="15478" y="19698"/>
                    <a:pt x="15516" y="19630"/>
                  </a:cubicBezTo>
                  <a:cubicBezTo>
                    <a:pt x="15623" y="19422"/>
                    <a:pt x="15726" y="19273"/>
                    <a:pt x="15885" y="19100"/>
                  </a:cubicBezTo>
                  <a:cubicBezTo>
                    <a:pt x="16075" y="18891"/>
                    <a:pt x="16164" y="18883"/>
                    <a:pt x="16423" y="18886"/>
                  </a:cubicBezTo>
                  <a:cubicBezTo>
                    <a:pt x="16451" y="18886"/>
                    <a:pt x="16482" y="18888"/>
                    <a:pt x="16510" y="18888"/>
                  </a:cubicBezTo>
                  <a:cubicBezTo>
                    <a:pt x="16594" y="18894"/>
                    <a:pt x="16671" y="18896"/>
                    <a:pt x="16734" y="18872"/>
                  </a:cubicBezTo>
                  <a:cubicBezTo>
                    <a:pt x="16762" y="18861"/>
                    <a:pt x="16790" y="18834"/>
                    <a:pt x="16823" y="18802"/>
                  </a:cubicBezTo>
                  <a:cubicBezTo>
                    <a:pt x="16867" y="18758"/>
                    <a:pt x="16921" y="18707"/>
                    <a:pt x="16994" y="18683"/>
                  </a:cubicBezTo>
                  <a:cubicBezTo>
                    <a:pt x="17209" y="18612"/>
                    <a:pt x="17543" y="18731"/>
                    <a:pt x="17683" y="18929"/>
                  </a:cubicBezTo>
                  <a:cubicBezTo>
                    <a:pt x="17772" y="19054"/>
                    <a:pt x="17737" y="19259"/>
                    <a:pt x="17702" y="19476"/>
                  </a:cubicBezTo>
                  <a:cubicBezTo>
                    <a:pt x="17686" y="19568"/>
                    <a:pt x="17669" y="19663"/>
                    <a:pt x="17672" y="19722"/>
                  </a:cubicBezTo>
                  <a:lnTo>
                    <a:pt x="17674" y="19803"/>
                  </a:lnTo>
                  <a:cubicBezTo>
                    <a:pt x="17679" y="19939"/>
                    <a:pt x="17683" y="20093"/>
                    <a:pt x="17620" y="20239"/>
                  </a:cubicBezTo>
                  <a:cubicBezTo>
                    <a:pt x="17592" y="20304"/>
                    <a:pt x="17567" y="20348"/>
                    <a:pt x="17546" y="20383"/>
                  </a:cubicBezTo>
                  <a:cubicBezTo>
                    <a:pt x="17515" y="20434"/>
                    <a:pt x="17503" y="20453"/>
                    <a:pt x="17496" y="20540"/>
                  </a:cubicBezTo>
                  <a:cubicBezTo>
                    <a:pt x="17489" y="20607"/>
                    <a:pt x="17471" y="20816"/>
                    <a:pt x="17489" y="20900"/>
                  </a:cubicBezTo>
                  <a:cubicBezTo>
                    <a:pt x="17496" y="20938"/>
                    <a:pt x="17501" y="20948"/>
                    <a:pt x="17503" y="20948"/>
                  </a:cubicBezTo>
                  <a:cubicBezTo>
                    <a:pt x="17520" y="20962"/>
                    <a:pt x="17541" y="20986"/>
                    <a:pt x="17569" y="21035"/>
                  </a:cubicBezTo>
                  <a:cubicBezTo>
                    <a:pt x="17599" y="21092"/>
                    <a:pt x="17634" y="21157"/>
                    <a:pt x="17651" y="21181"/>
                  </a:cubicBezTo>
                  <a:cubicBezTo>
                    <a:pt x="17747" y="21298"/>
                    <a:pt x="17899" y="21382"/>
                    <a:pt x="18058" y="21471"/>
                  </a:cubicBezTo>
                  <a:cubicBezTo>
                    <a:pt x="18109" y="21501"/>
                    <a:pt x="18163" y="21531"/>
                    <a:pt x="18214" y="21563"/>
                  </a:cubicBezTo>
                  <a:cubicBezTo>
                    <a:pt x="18296" y="21512"/>
                    <a:pt x="18366" y="21457"/>
                    <a:pt x="18413" y="21390"/>
                  </a:cubicBezTo>
                  <a:cubicBezTo>
                    <a:pt x="18516" y="21233"/>
                    <a:pt x="18563" y="21022"/>
                    <a:pt x="18668" y="20873"/>
                  </a:cubicBezTo>
                  <a:cubicBezTo>
                    <a:pt x="18780" y="20716"/>
                    <a:pt x="18974" y="20618"/>
                    <a:pt x="19101" y="20472"/>
                  </a:cubicBezTo>
                  <a:cubicBezTo>
                    <a:pt x="19505" y="20004"/>
                    <a:pt x="20162" y="19728"/>
                    <a:pt x="20296" y="19024"/>
                  </a:cubicBezTo>
                  <a:cubicBezTo>
                    <a:pt x="20291" y="19051"/>
                    <a:pt x="20076" y="18647"/>
                    <a:pt x="20055" y="18566"/>
                  </a:cubicBezTo>
                  <a:cubicBezTo>
                    <a:pt x="20013" y="18423"/>
                    <a:pt x="20221" y="18377"/>
                    <a:pt x="20286" y="18293"/>
                  </a:cubicBezTo>
                  <a:cubicBezTo>
                    <a:pt x="20440" y="18098"/>
                    <a:pt x="20604" y="17892"/>
                    <a:pt x="20712" y="17657"/>
                  </a:cubicBezTo>
                  <a:cubicBezTo>
                    <a:pt x="20775" y="17521"/>
                    <a:pt x="20794" y="17367"/>
                    <a:pt x="20864" y="17234"/>
                  </a:cubicBezTo>
                  <a:cubicBezTo>
                    <a:pt x="20948" y="17075"/>
                    <a:pt x="21212" y="16950"/>
                    <a:pt x="21205" y="16750"/>
                  </a:cubicBezTo>
                  <a:cubicBezTo>
                    <a:pt x="21191" y="16411"/>
                    <a:pt x="21490" y="16181"/>
                    <a:pt x="21528" y="15859"/>
                  </a:cubicBezTo>
                  <a:cubicBezTo>
                    <a:pt x="21530" y="15846"/>
                    <a:pt x="21411" y="15142"/>
                    <a:pt x="21469" y="15190"/>
                  </a:cubicBezTo>
                  <a:cubicBezTo>
                    <a:pt x="21598" y="15301"/>
                    <a:pt x="21355" y="14755"/>
                    <a:pt x="21355" y="14755"/>
                  </a:cubicBezTo>
                  <a:cubicBezTo>
                    <a:pt x="21395" y="14381"/>
                    <a:pt x="21172" y="14197"/>
                    <a:pt x="20922" y="14053"/>
                  </a:cubicBezTo>
                  <a:cubicBezTo>
                    <a:pt x="20639" y="13891"/>
                    <a:pt x="20370" y="13677"/>
                    <a:pt x="20059" y="13582"/>
                  </a:cubicBezTo>
                  <a:cubicBezTo>
                    <a:pt x="19954" y="13550"/>
                    <a:pt x="19854" y="13661"/>
                    <a:pt x="19748" y="13702"/>
                  </a:cubicBezTo>
                  <a:cubicBezTo>
                    <a:pt x="19407" y="13831"/>
                    <a:pt x="18600" y="14208"/>
                    <a:pt x="18581" y="13398"/>
                  </a:cubicBezTo>
                  <a:cubicBezTo>
                    <a:pt x="18577" y="13166"/>
                    <a:pt x="18731" y="13022"/>
                    <a:pt x="18687" y="12816"/>
                  </a:cubicBezTo>
                  <a:cubicBezTo>
                    <a:pt x="18612" y="12464"/>
                    <a:pt x="18563" y="12207"/>
                    <a:pt x="18235" y="12050"/>
                  </a:cubicBezTo>
                  <a:cubicBezTo>
                    <a:pt x="18011" y="11942"/>
                    <a:pt x="16977" y="11712"/>
                    <a:pt x="17050" y="11428"/>
                  </a:cubicBezTo>
                  <a:cubicBezTo>
                    <a:pt x="17097" y="11246"/>
                    <a:pt x="17146" y="11173"/>
                    <a:pt x="17012" y="11016"/>
                  </a:cubicBezTo>
                  <a:cubicBezTo>
                    <a:pt x="16909" y="10894"/>
                    <a:pt x="16727" y="10637"/>
                    <a:pt x="16846" y="10464"/>
                  </a:cubicBezTo>
                  <a:cubicBezTo>
                    <a:pt x="17015" y="10215"/>
                    <a:pt x="17099" y="9955"/>
                    <a:pt x="17148" y="9641"/>
                  </a:cubicBezTo>
                  <a:cubicBezTo>
                    <a:pt x="17199" y="9319"/>
                    <a:pt x="17099" y="9460"/>
                    <a:pt x="16921" y="9386"/>
                  </a:cubicBezTo>
                  <a:cubicBezTo>
                    <a:pt x="16860" y="9362"/>
                    <a:pt x="16769" y="9216"/>
                    <a:pt x="16725" y="9216"/>
                  </a:cubicBezTo>
                  <a:cubicBezTo>
                    <a:pt x="16739" y="9224"/>
                    <a:pt x="16750" y="9232"/>
                    <a:pt x="16762" y="9240"/>
                  </a:cubicBezTo>
                  <a:cubicBezTo>
                    <a:pt x="16526" y="9102"/>
                    <a:pt x="16257" y="8956"/>
                    <a:pt x="16070" y="8739"/>
                  </a:cubicBezTo>
                  <a:cubicBezTo>
                    <a:pt x="15944" y="8593"/>
                    <a:pt x="15983" y="8601"/>
                    <a:pt x="15983" y="8439"/>
                  </a:cubicBezTo>
                  <a:cubicBezTo>
                    <a:pt x="15983" y="8244"/>
                    <a:pt x="15705" y="8201"/>
                    <a:pt x="15654" y="8017"/>
                  </a:cubicBezTo>
                  <a:cubicBezTo>
                    <a:pt x="15560" y="7697"/>
                    <a:pt x="15874" y="7594"/>
                    <a:pt x="15822" y="7302"/>
                  </a:cubicBezTo>
                  <a:cubicBezTo>
                    <a:pt x="15745" y="6847"/>
                    <a:pt x="16007" y="6406"/>
                    <a:pt x="16208" y="6046"/>
                  </a:cubicBezTo>
                  <a:cubicBezTo>
                    <a:pt x="16706" y="5155"/>
                    <a:pt x="16075" y="5521"/>
                    <a:pt x="15605" y="5155"/>
                  </a:cubicBezTo>
                  <a:cubicBezTo>
                    <a:pt x="15380" y="4982"/>
                    <a:pt x="15172" y="4838"/>
                    <a:pt x="14938" y="4703"/>
                  </a:cubicBezTo>
                  <a:cubicBezTo>
                    <a:pt x="14826" y="4638"/>
                    <a:pt x="14513" y="3758"/>
                    <a:pt x="14517" y="3756"/>
                  </a:cubicBezTo>
                  <a:cubicBezTo>
                    <a:pt x="14503" y="3775"/>
                    <a:pt x="14520" y="3812"/>
                    <a:pt x="14510" y="3826"/>
                  </a:cubicBezTo>
                  <a:cubicBezTo>
                    <a:pt x="14293" y="3772"/>
                    <a:pt x="14108" y="3647"/>
                    <a:pt x="13947" y="3474"/>
                  </a:cubicBezTo>
                  <a:cubicBezTo>
                    <a:pt x="13753" y="3268"/>
                    <a:pt x="13769" y="2952"/>
                    <a:pt x="13617" y="2778"/>
                  </a:cubicBezTo>
                  <a:cubicBezTo>
                    <a:pt x="13451" y="2589"/>
                    <a:pt x="13241" y="2467"/>
                    <a:pt x="13081" y="2261"/>
                  </a:cubicBezTo>
                  <a:cubicBezTo>
                    <a:pt x="12995" y="2150"/>
                    <a:pt x="12616" y="1652"/>
                    <a:pt x="12668" y="1482"/>
                  </a:cubicBezTo>
                  <a:cubicBezTo>
                    <a:pt x="12717" y="1319"/>
                    <a:pt x="12691" y="1165"/>
                    <a:pt x="12647" y="101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E2F043B-2170-4558-9A1D-10055A74ACDD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prstGeom prst="roundRect">
            <a:avLst>
              <a:gd name="adj" fmla="val 18168"/>
            </a:avLst>
          </a:prstGeom>
          <a:solidFill>
            <a:srgbClr val="ED2939"/>
          </a:solid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Portugal – Slide Template 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29B6885-9AE9-45B0-AC59-FD5FCF47563B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2555187-7C06-4950-A0AE-6707B91265E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Porto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8D3EF27-9699-420A-8697-A0E61C74573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522C9F2-EEFA-42C8-B873-AE25E2DD9D74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EB0505A-A907-4518-B74F-56485FA4A54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Coimbra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CE819E0B-E289-4A9A-8785-63B704864AF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C406B4E-D657-4C65-BD0A-AA4310A58BFA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51EA2C6-3F6B-4C1A-BB63-5770A8BB0E4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Faro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C3FB56AA-2386-4119-9468-8934B23CDF8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E57DD187-5643-430D-8391-D81C09F0A48A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CB5623E-FD52-4587-9DE5-60698F5EA947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Lisbon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31089D3-F025-4273-A9CC-E3590F74551A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07C16D8-BECA-4A96-A00C-E93E56A9D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990938"/>
              </p:ext>
            </p:extLst>
          </p:nvPr>
        </p:nvGraphicFramePr>
        <p:xfrm>
          <a:off x="9319799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Graphic 2" descr="Man">
            <a:extLst>
              <a:ext uri="{FF2B5EF4-FFF2-40B4-BE49-F238E27FC236}">
                <a16:creationId xmlns:a16="http://schemas.microsoft.com/office/drawing/2014/main" id="{DFFA0E31-F626-40D3-A5CA-35EA4DF77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99238" y="4070884"/>
            <a:ext cx="442913" cy="442913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2AE4F5-ABE1-458E-91FB-DFF97BCDA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6277601"/>
              </p:ext>
            </p:extLst>
          </p:nvPr>
        </p:nvGraphicFramePr>
        <p:xfrm>
          <a:off x="9319799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099EDB-17BC-42EE-AA9C-2CA5BC68678E}"/>
              </a:ext>
            </a:extLst>
          </p:cNvPr>
          <p:cNvSpPr txBox="1"/>
          <p:nvPr/>
        </p:nvSpPr>
        <p:spPr>
          <a:xfrm>
            <a:off x="9871267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91373E-7396-4326-9752-13F46C411E70}"/>
              </a:ext>
            </a:extLst>
          </p:cNvPr>
          <p:cNvSpPr txBox="1"/>
          <p:nvPr/>
        </p:nvSpPr>
        <p:spPr>
          <a:xfrm>
            <a:off x="987126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F1C04-2F8C-4816-A43E-6A66D068D4A1}"/>
              </a:ext>
            </a:extLst>
          </p:cNvPr>
          <p:cNvSpPr/>
          <p:nvPr/>
        </p:nvSpPr>
        <p:spPr>
          <a:xfrm>
            <a:off x="10639769" y="419338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09F079-7192-45B0-BB46-7E7BACBB97F8}"/>
              </a:ext>
            </a:extLst>
          </p:cNvPr>
          <p:cNvSpPr/>
          <p:nvPr/>
        </p:nvSpPr>
        <p:spPr>
          <a:xfrm>
            <a:off x="10639769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Graphic 8" descr="Woman">
            <a:extLst>
              <a:ext uri="{FF2B5EF4-FFF2-40B4-BE49-F238E27FC236}">
                <a16:creationId xmlns:a16="http://schemas.microsoft.com/office/drawing/2014/main" id="{B3DD37E5-ED85-44B8-9EAC-86BE272462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99238" y="5213859"/>
            <a:ext cx="442913" cy="442913"/>
          </a:xfrm>
          <a:prstGeom prst="rect">
            <a:avLst/>
          </a:prstGeom>
        </p:spPr>
      </p:pic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7B3806C-A62D-465A-8479-336D2F84A919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58" name="Teardrop 157">
              <a:extLst>
                <a:ext uri="{FF2B5EF4-FFF2-40B4-BE49-F238E27FC236}">
                  <a16:creationId xmlns:a16="http://schemas.microsoft.com/office/drawing/2014/main" id="{A7E8F416-EB12-4362-935F-909C43F72E9B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3D922212-BB55-4143-ABC2-4E5D2F19FA5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8A2FE94-6F1A-42EC-920A-547721E9923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BF346D1-F95F-4232-9DC2-42081C105D7A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3702BAFD-1A51-4E1E-A186-F306D31FC58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5D2BEC4A-D28C-4FB1-B6EB-DBCC04B259C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3A856F93-1275-4065-9AA6-196E5DAAF12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88FB880C-911F-478B-801D-C2E0F139E9AA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C69DDE74-EEBF-41A7-AEE5-8F0E5DAFA44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DC406C6-0ED2-4878-BA2B-DE27F0F9649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F7E3EF99-4160-4C9B-ADED-99ACA54ED7B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C90A2F96-B7C8-473B-9C1B-EB73593A23D6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2146EAEC-5ADB-4099-8CEB-9A7A25CFA4E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97" name="Teardrop 196">
                <a:extLst>
                  <a:ext uri="{FF2B5EF4-FFF2-40B4-BE49-F238E27FC236}">
                    <a16:creationId xmlns:a16="http://schemas.microsoft.com/office/drawing/2014/main" id="{AE3BA9BE-26F7-4E0C-816D-89C6662200C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20D6DEF5-254C-4280-8E19-3B627E5844B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FE15261D-14EB-41DB-9A20-28B07B2686C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96" name="Freeform 282">
              <a:extLst>
                <a:ext uri="{FF2B5EF4-FFF2-40B4-BE49-F238E27FC236}">
                  <a16:creationId xmlns:a16="http://schemas.microsoft.com/office/drawing/2014/main" id="{200F1EF2-93E9-4901-B33E-75B64F8EBCCE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pic>
        <p:nvPicPr>
          <p:cNvPr id="489" name="Picture 488">
            <a:extLst>
              <a:ext uri="{FF2B5EF4-FFF2-40B4-BE49-F238E27FC236}">
                <a16:creationId xmlns:a16="http://schemas.microsoft.com/office/drawing/2014/main" id="{57F0601A-D846-43F7-BC58-0B9B9FE7F449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r="121"/>
          <a:stretch>
            <a:fillRect/>
          </a:stretch>
        </p:blipFill>
        <p:spPr>
          <a:xfrm>
            <a:off x="10704724" y="127446"/>
            <a:ext cx="1357884" cy="902286"/>
          </a:xfrm>
          <a:custGeom>
            <a:avLst/>
            <a:gdLst>
              <a:gd name="connsiteX0" fmla="*/ 150879 w 1357884"/>
              <a:gd name="connsiteY0" fmla="*/ 0 h 902286"/>
              <a:gd name="connsiteX1" fmla="*/ 1207005 w 1357884"/>
              <a:gd name="connsiteY1" fmla="*/ 0 h 902286"/>
              <a:gd name="connsiteX2" fmla="*/ 1357884 w 1357884"/>
              <a:gd name="connsiteY2" fmla="*/ 150879 h 902286"/>
              <a:gd name="connsiteX3" fmla="*/ 1357884 w 1357884"/>
              <a:gd name="connsiteY3" fmla="*/ 754377 h 902286"/>
              <a:gd name="connsiteX4" fmla="*/ 1265734 w 1357884"/>
              <a:gd name="connsiteY4" fmla="*/ 893399 h 902286"/>
              <a:gd name="connsiteX5" fmla="*/ 1221716 w 1357884"/>
              <a:gd name="connsiteY5" fmla="*/ 902286 h 902286"/>
              <a:gd name="connsiteX6" fmla="*/ 136168 w 1357884"/>
              <a:gd name="connsiteY6" fmla="*/ 902286 h 902286"/>
              <a:gd name="connsiteX7" fmla="*/ 92150 w 1357884"/>
              <a:gd name="connsiteY7" fmla="*/ 893399 h 902286"/>
              <a:gd name="connsiteX8" fmla="*/ 0 w 1357884"/>
              <a:gd name="connsiteY8" fmla="*/ 754377 h 902286"/>
              <a:gd name="connsiteX9" fmla="*/ 0 w 1357884"/>
              <a:gd name="connsiteY9" fmla="*/ 150879 h 902286"/>
              <a:gd name="connsiteX10" fmla="*/ 150879 w 1357884"/>
              <a:gd name="connsiteY10" fmla="*/ 0 h 90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7884" h="902286">
                <a:moveTo>
                  <a:pt x="150879" y="0"/>
                </a:moveTo>
                <a:lnTo>
                  <a:pt x="1207005" y="0"/>
                </a:lnTo>
                <a:cubicBezTo>
                  <a:pt x="1290333" y="0"/>
                  <a:pt x="1357884" y="67551"/>
                  <a:pt x="1357884" y="150879"/>
                </a:cubicBezTo>
                <a:lnTo>
                  <a:pt x="1357884" y="754377"/>
                </a:lnTo>
                <a:cubicBezTo>
                  <a:pt x="1357884" y="816873"/>
                  <a:pt x="1319887" y="870494"/>
                  <a:pt x="1265734" y="893399"/>
                </a:cubicBezTo>
                <a:lnTo>
                  <a:pt x="1221716" y="902286"/>
                </a:lnTo>
                <a:lnTo>
                  <a:pt x="136168" y="902286"/>
                </a:lnTo>
                <a:lnTo>
                  <a:pt x="92150" y="893399"/>
                </a:lnTo>
                <a:cubicBezTo>
                  <a:pt x="37997" y="870494"/>
                  <a:pt x="0" y="816873"/>
                  <a:pt x="0" y="754377"/>
                </a:cubicBezTo>
                <a:lnTo>
                  <a:pt x="0" y="150879"/>
                </a:lnTo>
                <a:cubicBezTo>
                  <a:pt x="0" y="67551"/>
                  <a:pt x="67551" y="0"/>
                  <a:pt x="150879" y="0"/>
                </a:cubicBezTo>
                <a:close/>
              </a:path>
            </a:pathLst>
          </a:custGeom>
        </p:spPr>
      </p:pic>
      <p:grpSp>
        <p:nvGrpSpPr>
          <p:cNvPr id="511" name="Group 510">
            <a:extLst>
              <a:ext uri="{FF2B5EF4-FFF2-40B4-BE49-F238E27FC236}">
                <a16:creationId xmlns:a16="http://schemas.microsoft.com/office/drawing/2014/main" id="{E1A38E94-D538-473F-8BDB-9438F2D2D0D8}"/>
              </a:ext>
            </a:extLst>
          </p:cNvPr>
          <p:cNvGrpSpPr/>
          <p:nvPr/>
        </p:nvGrpSpPr>
        <p:grpSpPr>
          <a:xfrm>
            <a:off x="7047970" y="1220465"/>
            <a:ext cx="560521" cy="826414"/>
            <a:chOff x="10224542" y="1889713"/>
            <a:chExt cx="560521" cy="826414"/>
          </a:xfrm>
        </p:grpSpPr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F1B0D23F-4817-41DB-B03D-19BD6D4A01B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A13CBE39-5CA9-43A1-9FE5-E9F15B1C1EB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514" name="Teardrop 513">
                <a:extLst>
                  <a:ext uri="{FF2B5EF4-FFF2-40B4-BE49-F238E27FC236}">
                    <a16:creationId xmlns:a16="http://schemas.microsoft.com/office/drawing/2014/main" id="{A3D029DB-C18B-4D82-A129-E81DE6CF70D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CC36808C-E989-4D34-A93D-9B56322294C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6" name="Oval 515">
                <a:extLst>
                  <a:ext uri="{FF2B5EF4-FFF2-40B4-BE49-F238E27FC236}">
                    <a16:creationId xmlns:a16="http://schemas.microsoft.com/office/drawing/2014/main" id="{4A0F087D-5976-4DD5-A74F-8F0116A99CC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17" name="Freeform: Shape 516">
            <a:extLst>
              <a:ext uri="{FF2B5EF4-FFF2-40B4-BE49-F238E27FC236}">
                <a16:creationId xmlns:a16="http://schemas.microsoft.com/office/drawing/2014/main" id="{9965ABDE-1841-4965-9A36-23D8DB81F2BA}"/>
              </a:ext>
            </a:extLst>
          </p:cNvPr>
          <p:cNvSpPr/>
          <p:nvPr/>
        </p:nvSpPr>
        <p:spPr>
          <a:xfrm>
            <a:off x="7895274" y="1067493"/>
            <a:ext cx="2309813" cy="4829175"/>
          </a:xfrm>
          <a:custGeom>
            <a:avLst/>
            <a:gdLst>
              <a:gd name="connsiteX0" fmla="*/ 0 w 2309813"/>
              <a:gd name="connsiteY0" fmla="*/ 4829175 h 4829175"/>
              <a:gd name="connsiteX1" fmla="*/ 1795463 w 2309813"/>
              <a:gd name="connsiteY1" fmla="*/ 2090738 h 4829175"/>
              <a:gd name="connsiteX2" fmla="*/ 2309813 w 2309813"/>
              <a:gd name="connsiteY2" fmla="*/ 0 h 48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9813" h="4829175">
                <a:moveTo>
                  <a:pt x="0" y="4829175"/>
                </a:moveTo>
                <a:cubicBezTo>
                  <a:pt x="705247" y="3862387"/>
                  <a:pt x="1410494" y="2895600"/>
                  <a:pt x="1795463" y="2090738"/>
                </a:cubicBezTo>
                <a:cubicBezTo>
                  <a:pt x="2180432" y="1285876"/>
                  <a:pt x="2245122" y="642938"/>
                  <a:pt x="2309813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0C491BFD-F26E-4C33-9F1D-3CDDBEB9DB3C}"/>
              </a:ext>
            </a:extLst>
          </p:cNvPr>
          <p:cNvGrpSpPr/>
          <p:nvPr/>
        </p:nvGrpSpPr>
        <p:grpSpPr>
          <a:xfrm>
            <a:off x="7586601" y="5150182"/>
            <a:ext cx="560521" cy="819008"/>
            <a:chOff x="7586601" y="5150182"/>
            <a:chExt cx="560521" cy="819008"/>
          </a:xfrm>
        </p:grpSpPr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DFC294BC-DB60-4C26-AF3A-7FE15FC15213}"/>
                </a:ext>
              </a:extLst>
            </p:cNvPr>
            <p:cNvSpPr/>
            <p:nvPr/>
          </p:nvSpPr>
          <p:spPr>
            <a:xfrm>
              <a:off x="7798851" y="5824147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CFAC7CE7-BD2C-4464-8A61-1CFC035CA769}"/>
                </a:ext>
              </a:extLst>
            </p:cNvPr>
            <p:cNvGrpSpPr/>
            <p:nvPr/>
          </p:nvGrpSpPr>
          <p:grpSpPr>
            <a:xfrm>
              <a:off x="7586601" y="5150182"/>
              <a:ext cx="560521" cy="560521"/>
              <a:chOff x="4821018" y="1941899"/>
              <a:chExt cx="784660" cy="784660"/>
            </a:xfrm>
          </p:grpSpPr>
          <p:sp>
            <p:nvSpPr>
              <p:cNvPr id="521" name="Teardrop 520">
                <a:extLst>
                  <a:ext uri="{FF2B5EF4-FFF2-40B4-BE49-F238E27FC236}">
                    <a16:creationId xmlns:a16="http://schemas.microsoft.com/office/drawing/2014/main" id="{E06B74C4-5AB5-472D-B48A-DF97FF85512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A7FFA70E-7537-4374-B847-6E681A8DD7C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10874874-2938-41DB-9EB0-59DAD93FA3E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4" name="Freeform: Shape 523">
            <a:extLst>
              <a:ext uri="{FF2B5EF4-FFF2-40B4-BE49-F238E27FC236}">
                <a16:creationId xmlns:a16="http://schemas.microsoft.com/office/drawing/2014/main" id="{6C9CF579-75CF-403C-B142-44EF393B5C82}"/>
              </a:ext>
            </a:extLst>
          </p:cNvPr>
          <p:cNvSpPr/>
          <p:nvPr/>
        </p:nvSpPr>
        <p:spPr>
          <a:xfrm>
            <a:off x="6934200" y="2910840"/>
            <a:ext cx="654599" cy="1402080"/>
          </a:xfrm>
          <a:custGeom>
            <a:avLst/>
            <a:gdLst>
              <a:gd name="connsiteX0" fmla="*/ 449580 w 654599"/>
              <a:gd name="connsiteY0" fmla="*/ 0 h 1402080"/>
              <a:gd name="connsiteX1" fmla="*/ 632460 w 654599"/>
              <a:gd name="connsiteY1" fmla="*/ 579120 h 1402080"/>
              <a:gd name="connsiteX2" fmla="*/ 0 w 654599"/>
              <a:gd name="connsiteY2" fmla="*/ 140208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599" h="1402080">
                <a:moveTo>
                  <a:pt x="449580" y="0"/>
                </a:moveTo>
                <a:cubicBezTo>
                  <a:pt x="578485" y="172720"/>
                  <a:pt x="707390" y="345440"/>
                  <a:pt x="632460" y="579120"/>
                </a:cubicBezTo>
                <a:cubicBezTo>
                  <a:pt x="557530" y="812800"/>
                  <a:pt x="278765" y="1107440"/>
                  <a:pt x="0" y="140208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Freeform: Shape 524">
            <a:extLst>
              <a:ext uri="{FF2B5EF4-FFF2-40B4-BE49-F238E27FC236}">
                <a16:creationId xmlns:a16="http://schemas.microsoft.com/office/drawing/2014/main" id="{41338899-A848-463D-9B32-F6D5E8D8DEB9}"/>
              </a:ext>
            </a:extLst>
          </p:cNvPr>
          <p:cNvSpPr/>
          <p:nvPr/>
        </p:nvSpPr>
        <p:spPr>
          <a:xfrm>
            <a:off x="6622320" y="4297680"/>
            <a:ext cx="1211040" cy="1600200"/>
          </a:xfrm>
          <a:custGeom>
            <a:avLst/>
            <a:gdLst>
              <a:gd name="connsiteX0" fmla="*/ 304260 w 1211040"/>
              <a:gd name="connsiteY0" fmla="*/ 0 h 1600200"/>
              <a:gd name="connsiteX1" fmla="*/ 52800 w 1211040"/>
              <a:gd name="connsiteY1" fmla="*/ 899160 h 1600200"/>
              <a:gd name="connsiteX2" fmla="*/ 1211040 w 1211040"/>
              <a:gd name="connsiteY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1040" h="1600200">
                <a:moveTo>
                  <a:pt x="304260" y="0"/>
                </a:moveTo>
                <a:cubicBezTo>
                  <a:pt x="102965" y="316230"/>
                  <a:pt x="-98330" y="632460"/>
                  <a:pt x="52800" y="899160"/>
                </a:cubicBezTo>
                <a:cubicBezTo>
                  <a:pt x="203930" y="1165860"/>
                  <a:pt x="707485" y="1383030"/>
                  <a:pt x="1211040" y="16002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83557A21-79F2-4ED1-B610-4F60444608CE}"/>
              </a:ext>
            </a:extLst>
          </p:cNvPr>
          <p:cNvGrpSpPr/>
          <p:nvPr/>
        </p:nvGrpSpPr>
        <p:grpSpPr>
          <a:xfrm>
            <a:off x="6615532" y="3563334"/>
            <a:ext cx="560521" cy="801607"/>
            <a:chOff x="7477976" y="2509295"/>
            <a:chExt cx="560521" cy="801607"/>
          </a:xfrm>
        </p:grpSpPr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7F442439-6C14-4FDA-92B2-B8441BD1FD9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8" name="Group 527">
              <a:extLst>
                <a:ext uri="{FF2B5EF4-FFF2-40B4-BE49-F238E27FC236}">
                  <a16:creationId xmlns:a16="http://schemas.microsoft.com/office/drawing/2014/main" id="{503501AB-BACD-463B-86ED-5B71FD4C07EB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529" name="Group 528">
                <a:extLst>
                  <a:ext uri="{FF2B5EF4-FFF2-40B4-BE49-F238E27FC236}">
                    <a16:creationId xmlns:a16="http://schemas.microsoft.com/office/drawing/2014/main" id="{3187139B-C827-40F6-90A1-9F53C1A7024B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531" name="Teardrop 530">
                  <a:extLst>
                    <a:ext uri="{FF2B5EF4-FFF2-40B4-BE49-F238E27FC236}">
                      <a16:creationId xmlns:a16="http://schemas.microsoft.com/office/drawing/2014/main" id="{BFE0A61B-5691-4D27-9CFD-B37452266BB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Oval 531">
                  <a:extLst>
                    <a:ext uri="{FF2B5EF4-FFF2-40B4-BE49-F238E27FC236}">
                      <a16:creationId xmlns:a16="http://schemas.microsoft.com/office/drawing/2014/main" id="{6836611F-0895-4EB0-AF84-B9F87F3F8495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Oval 532">
                  <a:extLst>
                    <a:ext uri="{FF2B5EF4-FFF2-40B4-BE49-F238E27FC236}">
                      <a16:creationId xmlns:a16="http://schemas.microsoft.com/office/drawing/2014/main" id="{04F64A35-77A8-4846-938E-31DB8F0633C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30" name="Freeform 282">
                <a:extLst>
                  <a:ext uri="{FF2B5EF4-FFF2-40B4-BE49-F238E27FC236}">
                    <a16:creationId xmlns:a16="http://schemas.microsoft.com/office/drawing/2014/main" id="{A068714A-C2A1-45E5-8105-A40AF9E22FD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050E4F8B-6C35-45C8-96A9-BEFC7276C2C6}"/>
              </a:ext>
            </a:extLst>
          </p:cNvPr>
          <p:cNvGrpSpPr/>
          <p:nvPr/>
        </p:nvGrpSpPr>
        <p:grpSpPr>
          <a:xfrm>
            <a:off x="7057746" y="2154565"/>
            <a:ext cx="560521" cy="820579"/>
            <a:chOff x="6317174" y="4342713"/>
            <a:chExt cx="560521" cy="820579"/>
          </a:xfrm>
        </p:grpSpPr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8DBCADA1-8BE9-4AA5-9FEE-24B66BD6B2D5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0E9B6875-069D-4756-A4BF-0C1DF552A431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537" name="Teardrop 536">
                <a:extLst>
                  <a:ext uri="{FF2B5EF4-FFF2-40B4-BE49-F238E27FC236}">
                    <a16:creationId xmlns:a16="http://schemas.microsoft.com/office/drawing/2014/main" id="{F95C2724-D8F5-42BD-A429-35F202F6844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Oval 537">
                <a:extLst>
                  <a:ext uri="{FF2B5EF4-FFF2-40B4-BE49-F238E27FC236}">
                    <a16:creationId xmlns:a16="http://schemas.microsoft.com/office/drawing/2014/main" id="{A5BC39AE-0DB2-468C-ACCF-85BA28B6C40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9" name="Oval 538">
                <a:extLst>
                  <a:ext uri="{FF2B5EF4-FFF2-40B4-BE49-F238E27FC236}">
                    <a16:creationId xmlns:a16="http://schemas.microsoft.com/office/drawing/2014/main" id="{8A55D0F2-9C8D-47A4-872C-7037EC9A673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40" name="Freeform 454">
            <a:extLst>
              <a:ext uri="{FF2B5EF4-FFF2-40B4-BE49-F238E27FC236}">
                <a16:creationId xmlns:a16="http://schemas.microsoft.com/office/drawing/2014/main" id="{E11FB990-67C4-4C27-BC97-5B3E1CBE5E70}"/>
              </a:ext>
            </a:extLst>
          </p:cNvPr>
          <p:cNvSpPr/>
          <p:nvPr/>
        </p:nvSpPr>
        <p:spPr>
          <a:xfrm rot="9031367">
            <a:off x="9785141" y="2217330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65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9011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Portugal – Slide Template </vt:lpstr>
      <vt:lpstr>Map of Portugal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Portugal</dc:title>
  <dc:creator>PresentationGO.com</dc:creator>
  <dc:description>© Copyright PresentationGO.com</dc:description>
  <dcterms:created xsi:type="dcterms:W3CDTF">2014-11-26T05:14:11Z</dcterms:created>
  <dcterms:modified xsi:type="dcterms:W3CDTF">2020-10-20T21:16:52Z</dcterms:modified>
  <cp:category>Maps</cp:category>
</cp:coreProperties>
</file>