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67359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(Positive) Move Forward – Slide Template</a:t>
            </a:r>
          </a:p>
        </p:txBody>
      </p:sp>
      <p:sp>
        <p:nvSpPr>
          <p:cNvPr id="3" name="Shape">
            <a:extLst>
              <a:ext uri="{FF2B5EF4-FFF2-40B4-BE49-F238E27FC236}">
                <a16:creationId xmlns:a16="http://schemas.microsoft.com/office/drawing/2014/main" id="{4DD7C9D5-3340-47FB-A2B0-7FDB2AD789D7}"/>
              </a:ext>
            </a:extLst>
          </p:cNvPr>
          <p:cNvSpPr/>
          <p:nvPr/>
        </p:nvSpPr>
        <p:spPr>
          <a:xfrm>
            <a:off x="1656089" y="2832556"/>
            <a:ext cx="2731802" cy="1855623"/>
          </a:xfrm>
          <a:custGeom>
            <a:avLst/>
            <a:gdLst/>
            <a:ahLst/>
            <a:cxnLst>
              <a:cxn ang="0">
                <a:pos x="wd2" y="hd2"/>
              </a:cxn>
              <a:cxn ang="5400000">
                <a:pos x="wd2" y="hd2"/>
              </a:cxn>
              <a:cxn ang="10800000">
                <a:pos x="wd2" y="hd2"/>
              </a:cxn>
              <a:cxn ang="16200000">
                <a:pos x="wd2" y="hd2"/>
              </a:cxn>
            </a:cxnLst>
            <a:rect l="0" t="0" r="r" b="b"/>
            <a:pathLst>
              <a:path w="21484" h="20498" extrusionOk="0">
                <a:moveTo>
                  <a:pt x="21137" y="9071"/>
                </a:moveTo>
                <a:lnTo>
                  <a:pt x="15025" y="486"/>
                </a:lnTo>
                <a:cubicBezTo>
                  <a:pt x="14288" y="-550"/>
                  <a:pt x="13016" y="177"/>
                  <a:pt x="13016" y="1654"/>
                </a:cubicBezTo>
                <a:lnTo>
                  <a:pt x="13016" y="4123"/>
                </a:lnTo>
                <a:cubicBezTo>
                  <a:pt x="13016" y="5037"/>
                  <a:pt x="12491" y="5776"/>
                  <a:pt x="11840" y="5776"/>
                </a:cubicBezTo>
                <a:lnTo>
                  <a:pt x="1177" y="5776"/>
                </a:lnTo>
                <a:cubicBezTo>
                  <a:pt x="526" y="5776"/>
                  <a:pt x="0" y="6514"/>
                  <a:pt x="0" y="7429"/>
                </a:cubicBezTo>
                <a:lnTo>
                  <a:pt x="0" y="13071"/>
                </a:lnTo>
                <a:cubicBezTo>
                  <a:pt x="0" y="13986"/>
                  <a:pt x="526" y="14724"/>
                  <a:pt x="1177" y="14724"/>
                </a:cubicBezTo>
                <a:lnTo>
                  <a:pt x="11840" y="14724"/>
                </a:lnTo>
                <a:cubicBezTo>
                  <a:pt x="12491" y="14724"/>
                  <a:pt x="13016" y="15463"/>
                  <a:pt x="13016" y="16377"/>
                </a:cubicBezTo>
                <a:lnTo>
                  <a:pt x="13016" y="18846"/>
                </a:lnTo>
                <a:cubicBezTo>
                  <a:pt x="13016" y="20312"/>
                  <a:pt x="14280" y="21050"/>
                  <a:pt x="15025" y="20014"/>
                </a:cubicBezTo>
                <a:lnTo>
                  <a:pt x="21137" y="11429"/>
                </a:lnTo>
                <a:cubicBezTo>
                  <a:pt x="21600" y="10757"/>
                  <a:pt x="21600" y="9710"/>
                  <a:pt x="21137" y="9071"/>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86FF570E-13DF-46E8-A446-5196EEA5D765}"/>
              </a:ext>
            </a:extLst>
          </p:cNvPr>
          <p:cNvSpPr/>
          <p:nvPr/>
        </p:nvSpPr>
        <p:spPr>
          <a:xfrm>
            <a:off x="1" y="1615429"/>
            <a:ext cx="3439881" cy="4282301"/>
          </a:xfrm>
          <a:custGeom>
            <a:avLst/>
            <a:gdLst/>
            <a:ahLst/>
            <a:cxnLst>
              <a:cxn ang="0">
                <a:pos x="wd2" y="hd2"/>
              </a:cxn>
              <a:cxn ang="5400000">
                <a:pos x="wd2" y="hd2"/>
              </a:cxn>
              <a:cxn ang="10800000">
                <a:pos x="wd2" y="hd2"/>
              </a:cxn>
              <a:cxn ang="16200000">
                <a:pos x="wd2" y="hd2"/>
              </a:cxn>
            </a:cxnLst>
            <a:rect l="0" t="0" r="r" b="b"/>
            <a:pathLst>
              <a:path w="21587" h="21537" extrusionOk="0">
                <a:moveTo>
                  <a:pt x="2792" y="9521"/>
                </a:moveTo>
                <a:cubicBezTo>
                  <a:pt x="2861" y="9521"/>
                  <a:pt x="2918" y="9476"/>
                  <a:pt x="2918" y="9421"/>
                </a:cubicBezTo>
                <a:lnTo>
                  <a:pt x="2918" y="9275"/>
                </a:lnTo>
                <a:cubicBezTo>
                  <a:pt x="2918" y="9185"/>
                  <a:pt x="3049" y="9145"/>
                  <a:pt x="3130" y="9205"/>
                </a:cubicBezTo>
                <a:lnTo>
                  <a:pt x="3769" y="9717"/>
                </a:lnTo>
                <a:cubicBezTo>
                  <a:pt x="3819" y="9757"/>
                  <a:pt x="3819" y="9817"/>
                  <a:pt x="3769" y="9857"/>
                </a:cubicBezTo>
                <a:lnTo>
                  <a:pt x="3130" y="10369"/>
                </a:lnTo>
                <a:cubicBezTo>
                  <a:pt x="3055" y="10429"/>
                  <a:pt x="2918" y="10389"/>
                  <a:pt x="2918" y="10299"/>
                </a:cubicBezTo>
                <a:lnTo>
                  <a:pt x="2918" y="10153"/>
                </a:lnTo>
                <a:cubicBezTo>
                  <a:pt x="2918" y="10098"/>
                  <a:pt x="2861" y="10053"/>
                  <a:pt x="2792" y="10053"/>
                </a:cubicBezTo>
                <a:lnTo>
                  <a:pt x="1672" y="10053"/>
                </a:lnTo>
                <a:cubicBezTo>
                  <a:pt x="1603" y="10053"/>
                  <a:pt x="1546" y="10008"/>
                  <a:pt x="1546" y="9953"/>
                </a:cubicBezTo>
                <a:lnTo>
                  <a:pt x="1546" y="9617"/>
                </a:lnTo>
                <a:cubicBezTo>
                  <a:pt x="1546" y="9561"/>
                  <a:pt x="1603" y="9516"/>
                  <a:pt x="1672" y="9516"/>
                </a:cubicBezTo>
                <a:lnTo>
                  <a:pt x="2792" y="9516"/>
                </a:lnTo>
                <a:close/>
                <a:moveTo>
                  <a:pt x="6906" y="8156"/>
                </a:moveTo>
                <a:cubicBezTo>
                  <a:pt x="6831" y="8096"/>
                  <a:pt x="6693" y="8136"/>
                  <a:pt x="6693" y="8227"/>
                </a:cubicBezTo>
                <a:lnTo>
                  <a:pt x="6693" y="8372"/>
                </a:lnTo>
                <a:cubicBezTo>
                  <a:pt x="6693" y="8427"/>
                  <a:pt x="6637" y="8473"/>
                  <a:pt x="6568" y="8473"/>
                </a:cubicBezTo>
                <a:lnTo>
                  <a:pt x="5447" y="8473"/>
                </a:lnTo>
                <a:cubicBezTo>
                  <a:pt x="5378" y="8473"/>
                  <a:pt x="5322" y="8518"/>
                  <a:pt x="5322" y="8573"/>
                </a:cubicBezTo>
                <a:lnTo>
                  <a:pt x="5322" y="8909"/>
                </a:lnTo>
                <a:cubicBezTo>
                  <a:pt x="5322" y="8964"/>
                  <a:pt x="5378" y="9009"/>
                  <a:pt x="5447" y="9009"/>
                </a:cubicBezTo>
                <a:lnTo>
                  <a:pt x="6568" y="9009"/>
                </a:lnTo>
                <a:cubicBezTo>
                  <a:pt x="6637" y="9009"/>
                  <a:pt x="6693" y="9055"/>
                  <a:pt x="6693" y="9110"/>
                </a:cubicBezTo>
                <a:lnTo>
                  <a:pt x="6693" y="9255"/>
                </a:lnTo>
                <a:cubicBezTo>
                  <a:pt x="6693" y="9346"/>
                  <a:pt x="6824" y="9386"/>
                  <a:pt x="6906" y="9325"/>
                </a:cubicBezTo>
                <a:lnTo>
                  <a:pt x="7544" y="8814"/>
                </a:lnTo>
                <a:cubicBezTo>
                  <a:pt x="7594" y="8774"/>
                  <a:pt x="7594" y="8713"/>
                  <a:pt x="7544" y="8673"/>
                </a:cubicBezTo>
                <a:lnTo>
                  <a:pt x="6906" y="8156"/>
                </a:lnTo>
                <a:close/>
                <a:moveTo>
                  <a:pt x="4408" y="8187"/>
                </a:moveTo>
                <a:cubicBezTo>
                  <a:pt x="4333" y="8126"/>
                  <a:pt x="4195" y="8166"/>
                  <a:pt x="4195" y="8257"/>
                </a:cubicBezTo>
                <a:lnTo>
                  <a:pt x="4195" y="8402"/>
                </a:lnTo>
                <a:cubicBezTo>
                  <a:pt x="4195" y="8457"/>
                  <a:pt x="4138" y="8503"/>
                  <a:pt x="4070" y="8503"/>
                </a:cubicBezTo>
                <a:lnTo>
                  <a:pt x="2949" y="8503"/>
                </a:lnTo>
                <a:cubicBezTo>
                  <a:pt x="2880" y="8503"/>
                  <a:pt x="2824" y="8548"/>
                  <a:pt x="2824" y="8603"/>
                </a:cubicBezTo>
                <a:lnTo>
                  <a:pt x="2824" y="8939"/>
                </a:lnTo>
                <a:cubicBezTo>
                  <a:pt x="2824" y="8994"/>
                  <a:pt x="2880" y="9040"/>
                  <a:pt x="2949" y="9040"/>
                </a:cubicBezTo>
                <a:lnTo>
                  <a:pt x="4070" y="9040"/>
                </a:lnTo>
                <a:cubicBezTo>
                  <a:pt x="4138" y="9040"/>
                  <a:pt x="4195" y="9085"/>
                  <a:pt x="4195" y="9140"/>
                </a:cubicBezTo>
                <a:lnTo>
                  <a:pt x="4195" y="9285"/>
                </a:lnTo>
                <a:cubicBezTo>
                  <a:pt x="4195" y="9376"/>
                  <a:pt x="4326" y="9416"/>
                  <a:pt x="4408" y="9356"/>
                </a:cubicBezTo>
                <a:lnTo>
                  <a:pt x="5046" y="8844"/>
                </a:lnTo>
                <a:cubicBezTo>
                  <a:pt x="5096" y="8804"/>
                  <a:pt x="5096" y="8743"/>
                  <a:pt x="5046" y="8703"/>
                </a:cubicBezTo>
                <a:lnTo>
                  <a:pt x="4408" y="8187"/>
                </a:lnTo>
                <a:close/>
                <a:moveTo>
                  <a:pt x="4195" y="9491"/>
                </a:moveTo>
                <a:cubicBezTo>
                  <a:pt x="4126" y="9491"/>
                  <a:pt x="4070" y="9536"/>
                  <a:pt x="4070" y="9591"/>
                </a:cubicBezTo>
                <a:lnTo>
                  <a:pt x="4070" y="9928"/>
                </a:lnTo>
                <a:cubicBezTo>
                  <a:pt x="4070" y="9983"/>
                  <a:pt x="4126" y="10028"/>
                  <a:pt x="4195" y="10028"/>
                </a:cubicBezTo>
                <a:lnTo>
                  <a:pt x="5315" y="10028"/>
                </a:lnTo>
                <a:cubicBezTo>
                  <a:pt x="5384" y="10028"/>
                  <a:pt x="5441" y="10073"/>
                  <a:pt x="5441" y="10128"/>
                </a:cubicBezTo>
                <a:lnTo>
                  <a:pt x="5441" y="10274"/>
                </a:lnTo>
                <a:cubicBezTo>
                  <a:pt x="5441" y="10364"/>
                  <a:pt x="5572" y="10404"/>
                  <a:pt x="5654" y="10344"/>
                </a:cubicBezTo>
                <a:lnTo>
                  <a:pt x="6292" y="9832"/>
                </a:lnTo>
                <a:cubicBezTo>
                  <a:pt x="6342" y="9792"/>
                  <a:pt x="6342" y="9732"/>
                  <a:pt x="6292" y="9692"/>
                </a:cubicBezTo>
                <a:lnTo>
                  <a:pt x="5654" y="9180"/>
                </a:lnTo>
                <a:cubicBezTo>
                  <a:pt x="5578" y="9120"/>
                  <a:pt x="5441" y="9160"/>
                  <a:pt x="5441" y="9250"/>
                </a:cubicBezTo>
                <a:lnTo>
                  <a:pt x="5441" y="9396"/>
                </a:lnTo>
                <a:cubicBezTo>
                  <a:pt x="5441" y="9451"/>
                  <a:pt x="5384" y="9496"/>
                  <a:pt x="5315" y="9496"/>
                </a:cubicBezTo>
                <a:lnTo>
                  <a:pt x="4195" y="9496"/>
                </a:lnTo>
                <a:close/>
                <a:moveTo>
                  <a:pt x="426" y="10540"/>
                </a:moveTo>
                <a:cubicBezTo>
                  <a:pt x="357" y="10540"/>
                  <a:pt x="301" y="10585"/>
                  <a:pt x="301" y="10640"/>
                </a:cubicBezTo>
                <a:lnTo>
                  <a:pt x="301" y="10976"/>
                </a:lnTo>
                <a:cubicBezTo>
                  <a:pt x="301" y="11031"/>
                  <a:pt x="357" y="11077"/>
                  <a:pt x="426" y="11077"/>
                </a:cubicBezTo>
                <a:lnTo>
                  <a:pt x="1546" y="11077"/>
                </a:lnTo>
                <a:cubicBezTo>
                  <a:pt x="1615" y="11077"/>
                  <a:pt x="1672" y="11122"/>
                  <a:pt x="1672" y="11177"/>
                </a:cubicBezTo>
                <a:lnTo>
                  <a:pt x="1672" y="11322"/>
                </a:lnTo>
                <a:cubicBezTo>
                  <a:pt x="1672" y="11413"/>
                  <a:pt x="1803" y="11453"/>
                  <a:pt x="1885" y="11393"/>
                </a:cubicBezTo>
                <a:lnTo>
                  <a:pt x="2523" y="10881"/>
                </a:lnTo>
                <a:cubicBezTo>
                  <a:pt x="2573" y="10841"/>
                  <a:pt x="2573" y="10781"/>
                  <a:pt x="2523" y="10740"/>
                </a:cubicBezTo>
                <a:lnTo>
                  <a:pt x="1885" y="10229"/>
                </a:lnTo>
                <a:cubicBezTo>
                  <a:pt x="1809" y="10168"/>
                  <a:pt x="1672" y="10209"/>
                  <a:pt x="1672" y="10299"/>
                </a:cubicBezTo>
                <a:lnTo>
                  <a:pt x="1672" y="10444"/>
                </a:lnTo>
                <a:cubicBezTo>
                  <a:pt x="1672" y="10500"/>
                  <a:pt x="1615" y="10545"/>
                  <a:pt x="1546" y="10545"/>
                </a:cubicBezTo>
                <a:lnTo>
                  <a:pt x="426" y="10545"/>
                </a:lnTo>
                <a:close/>
                <a:moveTo>
                  <a:pt x="7983" y="12170"/>
                </a:moveTo>
                <a:lnTo>
                  <a:pt x="7983" y="12316"/>
                </a:lnTo>
                <a:cubicBezTo>
                  <a:pt x="7983" y="12406"/>
                  <a:pt x="8114" y="12446"/>
                  <a:pt x="8195" y="12386"/>
                </a:cubicBezTo>
                <a:lnTo>
                  <a:pt x="8834" y="11874"/>
                </a:lnTo>
                <a:cubicBezTo>
                  <a:pt x="8884" y="11834"/>
                  <a:pt x="8884" y="11774"/>
                  <a:pt x="8834" y="11734"/>
                </a:cubicBezTo>
                <a:lnTo>
                  <a:pt x="8195" y="11222"/>
                </a:lnTo>
                <a:cubicBezTo>
                  <a:pt x="8120" y="11162"/>
                  <a:pt x="7983" y="11202"/>
                  <a:pt x="7983" y="11292"/>
                </a:cubicBezTo>
                <a:lnTo>
                  <a:pt x="7983" y="11438"/>
                </a:lnTo>
                <a:cubicBezTo>
                  <a:pt x="7983" y="11493"/>
                  <a:pt x="7926" y="11538"/>
                  <a:pt x="7857" y="11538"/>
                </a:cubicBezTo>
                <a:lnTo>
                  <a:pt x="6737" y="11538"/>
                </a:lnTo>
                <a:cubicBezTo>
                  <a:pt x="6668" y="11538"/>
                  <a:pt x="6611" y="11583"/>
                  <a:pt x="6611" y="11639"/>
                </a:cubicBezTo>
                <a:lnTo>
                  <a:pt x="6611" y="11975"/>
                </a:lnTo>
                <a:cubicBezTo>
                  <a:pt x="6611" y="12030"/>
                  <a:pt x="6668" y="12075"/>
                  <a:pt x="6737" y="12075"/>
                </a:cubicBezTo>
                <a:lnTo>
                  <a:pt x="7857" y="12075"/>
                </a:lnTo>
                <a:cubicBezTo>
                  <a:pt x="7926" y="12070"/>
                  <a:pt x="7983" y="12115"/>
                  <a:pt x="7983" y="12170"/>
                </a:cubicBezTo>
                <a:close/>
                <a:moveTo>
                  <a:pt x="376" y="13084"/>
                </a:moveTo>
                <a:lnTo>
                  <a:pt x="1496" y="13084"/>
                </a:lnTo>
                <a:cubicBezTo>
                  <a:pt x="1565" y="13084"/>
                  <a:pt x="1622" y="13129"/>
                  <a:pt x="1622" y="13184"/>
                </a:cubicBezTo>
                <a:lnTo>
                  <a:pt x="1622" y="13329"/>
                </a:lnTo>
                <a:cubicBezTo>
                  <a:pt x="1622" y="13420"/>
                  <a:pt x="1753" y="13460"/>
                  <a:pt x="1834" y="13400"/>
                </a:cubicBezTo>
                <a:lnTo>
                  <a:pt x="2473" y="12888"/>
                </a:lnTo>
                <a:cubicBezTo>
                  <a:pt x="2523" y="12848"/>
                  <a:pt x="2523" y="12788"/>
                  <a:pt x="2473" y="12747"/>
                </a:cubicBezTo>
                <a:lnTo>
                  <a:pt x="1834" y="12236"/>
                </a:lnTo>
                <a:cubicBezTo>
                  <a:pt x="1759" y="12175"/>
                  <a:pt x="1622" y="12216"/>
                  <a:pt x="1622" y="12306"/>
                </a:cubicBezTo>
                <a:lnTo>
                  <a:pt x="1622" y="12451"/>
                </a:lnTo>
                <a:cubicBezTo>
                  <a:pt x="1622" y="12507"/>
                  <a:pt x="1565" y="12552"/>
                  <a:pt x="1496" y="12552"/>
                </a:cubicBezTo>
                <a:lnTo>
                  <a:pt x="376" y="12552"/>
                </a:lnTo>
                <a:cubicBezTo>
                  <a:pt x="307" y="12552"/>
                  <a:pt x="250" y="12597"/>
                  <a:pt x="250" y="12652"/>
                </a:cubicBezTo>
                <a:lnTo>
                  <a:pt x="250" y="12988"/>
                </a:lnTo>
                <a:cubicBezTo>
                  <a:pt x="250" y="13038"/>
                  <a:pt x="307" y="13084"/>
                  <a:pt x="376" y="13084"/>
                </a:cubicBezTo>
                <a:close/>
                <a:moveTo>
                  <a:pt x="4163" y="13179"/>
                </a:moveTo>
                <a:lnTo>
                  <a:pt x="4163" y="13324"/>
                </a:lnTo>
                <a:cubicBezTo>
                  <a:pt x="4163" y="13415"/>
                  <a:pt x="4295" y="13455"/>
                  <a:pt x="4376" y="13395"/>
                </a:cubicBezTo>
                <a:lnTo>
                  <a:pt x="5015" y="12883"/>
                </a:lnTo>
                <a:cubicBezTo>
                  <a:pt x="5065" y="12843"/>
                  <a:pt x="5065" y="12783"/>
                  <a:pt x="5015" y="12742"/>
                </a:cubicBezTo>
                <a:lnTo>
                  <a:pt x="4376" y="12231"/>
                </a:lnTo>
                <a:cubicBezTo>
                  <a:pt x="4301" y="12170"/>
                  <a:pt x="4163" y="12211"/>
                  <a:pt x="4163" y="12301"/>
                </a:cubicBezTo>
                <a:lnTo>
                  <a:pt x="4163" y="12446"/>
                </a:lnTo>
                <a:cubicBezTo>
                  <a:pt x="4163" y="12502"/>
                  <a:pt x="4107" y="12547"/>
                  <a:pt x="4038" y="12547"/>
                </a:cubicBezTo>
                <a:lnTo>
                  <a:pt x="2918" y="12547"/>
                </a:lnTo>
                <a:cubicBezTo>
                  <a:pt x="2849" y="12547"/>
                  <a:pt x="2792" y="12592"/>
                  <a:pt x="2792" y="12647"/>
                </a:cubicBezTo>
                <a:lnTo>
                  <a:pt x="2792" y="12983"/>
                </a:lnTo>
                <a:cubicBezTo>
                  <a:pt x="2792" y="13038"/>
                  <a:pt x="2849" y="13084"/>
                  <a:pt x="2918" y="13084"/>
                </a:cubicBezTo>
                <a:lnTo>
                  <a:pt x="4038" y="13084"/>
                </a:lnTo>
                <a:cubicBezTo>
                  <a:pt x="4107" y="13079"/>
                  <a:pt x="4163" y="13124"/>
                  <a:pt x="4163" y="13179"/>
                </a:cubicBezTo>
                <a:close/>
                <a:moveTo>
                  <a:pt x="5660" y="14423"/>
                </a:moveTo>
                <a:lnTo>
                  <a:pt x="6298" y="13911"/>
                </a:lnTo>
                <a:cubicBezTo>
                  <a:pt x="6349" y="13871"/>
                  <a:pt x="6349" y="13811"/>
                  <a:pt x="6298" y="13771"/>
                </a:cubicBezTo>
                <a:lnTo>
                  <a:pt x="5660" y="13259"/>
                </a:lnTo>
                <a:cubicBezTo>
                  <a:pt x="5585" y="13199"/>
                  <a:pt x="5447" y="13239"/>
                  <a:pt x="5447" y="13329"/>
                </a:cubicBezTo>
                <a:lnTo>
                  <a:pt x="5447" y="13475"/>
                </a:lnTo>
                <a:cubicBezTo>
                  <a:pt x="5447" y="13530"/>
                  <a:pt x="5391" y="13575"/>
                  <a:pt x="5322" y="13575"/>
                </a:cubicBezTo>
                <a:lnTo>
                  <a:pt x="4207" y="13575"/>
                </a:lnTo>
                <a:cubicBezTo>
                  <a:pt x="4138" y="13575"/>
                  <a:pt x="4082" y="13620"/>
                  <a:pt x="4082" y="13676"/>
                </a:cubicBezTo>
                <a:lnTo>
                  <a:pt x="4082" y="14012"/>
                </a:lnTo>
                <a:cubicBezTo>
                  <a:pt x="4082" y="14067"/>
                  <a:pt x="4138" y="14112"/>
                  <a:pt x="4207" y="14112"/>
                </a:cubicBezTo>
                <a:lnTo>
                  <a:pt x="5328" y="14112"/>
                </a:lnTo>
                <a:cubicBezTo>
                  <a:pt x="5397" y="14112"/>
                  <a:pt x="5453" y="14157"/>
                  <a:pt x="5453" y="14212"/>
                </a:cubicBezTo>
                <a:lnTo>
                  <a:pt x="5453" y="14358"/>
                </a:lnTo>
                <a:cubicBezTo>
                  <a:pt x="5447" y="14443"/>
                  <a:pt x="5578" y="14483"/>
                  <a:pt x="5660" y="14423"/>
                </a:cubicBezTo>
                <a:close/>
                <a:moveTo>
                  <a:pt x="10105" y="8658"/>
                </a:moveTo>
                <a:lnTo>
                  <a:pt x="9466" y="8146"/>
                </a:lnTo>
                <a:cubicBezTo>
                  <a:pt x="9391" y="8086"/>
                  <a:pt x="9254" y="8126"/>
                  <a:pt x="9254" y="8217"/>
                </a:cubicBezTo>
                <a:lnTo>
                  <a:pt x="9254" y="8362"/>
                </a:lnTo>
                <a:cubicBezTo>
                  <a:pt x="9254" y="8417"/>
                  <a:pt x="9197" y="8462"/>
                  <a:pt x="9128" y="8462"/>
                </a:cubicBezTo>
                <a:lnTo>
                  <a:pt x="8008" y="8462"/>
                </a:lnTo>
                <a:cubicBezTo>
                  <a:pt x="7939" y="8462"/>
                  <a:pt x="7882" y="8508"/>
                  <a:pt x="7882" y="8563"/>
                </a:cubicBezTo>
                <a:lnTo>
                  <a:pt x="7882" y="8899"/>
                </a:lnTo>
                <a:cubicBezTo>
                  <a:pt x="7882" y="8954"/>
                  <a:pt x="7939" y="8999"/>
                  <a:pt x="8008" y="8999"/>
                </a:cubicBezTo>
                <a:lnTo>
                  <a:pt x="9128" y="8999"/>
                </a:lnTo>
                <a:cubicBezTo>
                  <a:pt x="9197" y="8999"/>
                  <a:pt x="9254" y="9045"/>
                  <a:pt x="9254" y="9100"/>
                </a:cubicBezTo>
                <a:lnTo>
                  <a:pt x="9254" y="9245"/>
                </a:lnTo>
                <a:cubicBezTo>
                  <a:pt x="9254" y="9336"/>
                  <a:pt x="9385" y="9376"/>
                  <a:pt x="9466" y="9315"/>
                </a:cubicBezTo>
                <a:lnTo>
                  <a:pt x="10105" y="8804"/>
                </a:lnTo>
                <a:cubicBezTo>
                  <a:pt x="10149" y="8759"/>
                  <a:pt x="10149" y="8698"/>
                  <a:pt x="10105" y="8658"/>
                </a:cubicBezTo>
                <a:close/>
                <a:moveTo>
                  <a:pt x="6718" y="9486"/>
                </a:moveTo>
                <a:cubicBezTo>
                  <a:pt x="6649" y="9486"/>
                  <a:pt x="6593" y="9531"/>
                  <a:pt x="6593" y="9586"/>
                </a:cubicBezTo>
                <a:lnTo>
                  <a:pt x="6593" y="9923"/>
                </a:lnTo>
                <a:cubicBezTo>
                  <a:pt x="6593" y="9978"/>
                  <a:pt x="6649" y="10023"/>
                  <a:pt x="6718" y="10023"/>
                </a:cubicBezTo>
                <a:lnTo>
                  <a:pt x="7839" y="10023"/>
                </a:lnTo>
                <a:cubicBezTo>
                  <a:pt x="7907" y="10023"/>
                  <a:pt x="7964" y="10068"/>
                  <a:pt x="7964" y="10123"/>
                </a:cubicBezTo>
                <a:lnTo>
                  <a:pt x="7964" y="10269"/>
                </a:lnTo>
                <a:cubicBezTo>
                  <a:pt x="7964" y="10359"/>
                  <a:pt x="8095" y="10399"/>
                  <a:pt x="8177" y="10339"/>
                </a:cubicBezTo>
                <a:lnTo>
                  <a:pt x="8815" y="9827"/>
                </a:lnTo>
                <a:cubicBezTo>
                  <a:pt x="8865" y="9787"/>
                  <a:pt x="8865" y="9727"/>
                  <a:pt x="8815" y="9687"/>
                </a:cubicBezTo>
                <a:lnTo>
                  <a:pt x="8177" y="9175"/>
                </a:lnTo>
                <a:cubicBezTo>
                  <a:pt x="8102" y="9115"/>
                  <a:pt x="7964" y="9155"/>
                  <a:pt x="7964" y="9245"/>
                </a:cubicBezTo>
                <a:lnTo>
                  <a:pt x="7964" y="9391"/>
                </a:lnTo>
                <a:cubicBezTo>
                  <a:pt x="7964" y="9446"/>
                  <a:pt x="7907" y="9491"/>
                  <a:pt x="7839" y="9491"/>
                </a:cubicBezTo>
                <a:lnTo>
                  <a:pt x="6718" y="9491"/>
                </a:lnTo>
                <a:close/>
                <a:moveTo>
                  <a:pt x="382" y="12195"/>
                </a:moveTo>
                <a:lnTo>
                  <a:pt x="382" y="12341"/>
                </a:lnTo>
                <a:cubicBezTo>
                  <a:pt x="382" y="12431"/>
                  <a:pt x="513" y="12471"/>
                  <a:pt x="595" y="12411"/>
                </a:cubicBezTo>
                <a:lnTo>
                  <a:pt x="1233" y="11899"/>
                </a:lnTo>
                <a:cubicBezTo>
                  <a:pt x="1283" y="11859"/>
                  <a:pt x="1283" y="11799"/>
                  <a:pt x="1233" y="11759"/>
                </a:cubicBezTo>
                <a:lnTo>
                  <a:pt x="595" y="11247"/>
                </a:lnTo>
                <a:cubicBezTo>
                  <a:pt x="520" y="11187"/>
                  <a:pt x="382" y="11227"/>
                  <a:pt x="382" y="11317"/>
                </a:cubicBezTo>
                <a:lnTo>
                  <a:pt x="382" y="11463"/>
                </a:lnTo>
                <a:cubicBezTo>
                  <a:pt x="382" y="11518"/>
                  <a:pt x="326" y="11563"/>
                  <a:pt x="257" y="11563"/>
                </a:cubicBezTo>
                <a:lnTo>
                  <a:pt x="0" y="11563"/>
                </a:lnTo>
                <a:lnTo>
                  <a:pt x="0" y="12100"/>
                </a:lnTo>
                <a:lnTo>
                  <a:pt x="257" y="12100"/>
                </a:lnTo>
                <a:cubicBezTo>
                  <a:pt x="326" y="12095"/>
                  <a:pt x="382" y="12140"/>
                  <a:pt x="382" y="12195"/>
                </a:cubicBezTo>
                <a:close/>
                <a:moveTo>
                  <a:pt x="4151" y="11147"/>
                </a:moveTo>
                <a:lnTo>
                  <a:pt x="4151" y="11292"/>
                </a:lnTo>
                <a:cubicBezTo>
                  <a:pt x="4151" y="11383"/>
                  <a:pt x="4282" y="11423"/>
                  <a:pt x="4364" y="11363"/>
                </a:cubicBezTo>
                <a:lnTo>
                  <a:pt x="5002" y="10851"/>
                </a:lnTo>
                <a:cubicBezTo>
                  <a:pt x="5053" y="10811"/>
                  <a:pt x="5053" y="10750"/>
                  <a:pt x="5002" y="10710"/>
                </a:cubicBezTo>
                <a:lnTo>
                  <a:pt x="4364" y="10199"/>
                </a:lnTo>
                <a:cubicBezTo>
                  <a:pt x="4289" y="10138"/>
                  <a:pt x="4151" y="10178"/>
                  <a:pt x="4151" y="10269"/>
                </a:cubicBezTo>
                <a:lnTo>
                  <a:pt x="4151" y="10414"/>
                </a:lnTo>
                <a:cubicBezTo>
                  <a:pt x="4151" y="10469"/>
                  <a:pt x="4095" y="10515"/>
                  <a:pt x="4026" y="10515"/>
                </a:cubicBezTo>
                <a:lnTo>
                  <a:pt x="2905" y="10515"/>
                </a:lnTo>
                <a:cubicBezTo>
                  <a:pt x="2836" y="10515"/>
                  <a:pt x="2780" y="10560"/>
                  <a:pt x="2780" y="10615"/>
                </a:cubicBezTo>
                <a:lnTo>
                  <a:pt x="2780" y="10951"/>
                </a:lnTo>
                <a:cubicBezTo>
                  <a:pt x="2780" y="11006"/>
                  <a:pt x="2836" y="11051"/>
                  <a:pt x="2905" y="11051"/>
                </a:cubicBezTo>
                <a:lnTo>
                  <a:pt x="4026" y="11051"/>
                </a:lnTo>
                <a:cubicBezTo>
                  <a:pt x="4095" y="11046"/>
                  <a:pt x="4151" y="11092"/>
                  <a:pt x="4151" y="11147"/>
                </a:cubicBezTo>
                <a:close/>
                <a:moveTo>
                  <a:pt x="3093" y="14413"/>
                </a:moveTo>
                <a:lnTo>
                  <a:pt x="3731" y="13901"/>
                </a:lnTo>
                <a:cubicBezTo>
                  <a:pt x="3782" y="13861"/>
                  <a:pt x="3782" y="13801"/>
                  <a:pt x="3731" y="13761"/>
                </a:cubicBezTo>
                <a:lnTo>
                  <a:pt x="3093" y="13249"/>
                </a:lnTo>
                <a:cubicBezTo>
                  <a:pt x="3018" y="13189"/>
                  <a:pt x="2880" y="13229"/>
                  <a:pt x="2880" y="13319"/>
                </a:cubicBezTo>
                <a:lnTo>
                  <a:pt x="2880" y="13465"/>
                </a:lnTo>
                <a:cubicBezTo>
                  <a:pt x="2880" y="13520"/>
                  <a:pt x="2824" y="13565"/>
                  <a:pt x="2755" y="13565"/>
                </a:cubicBezTo>
                <a:lnTo>
                  <a:pt x="1640" y="13565"/>
                </a:lnTo>
                <a:cubicBezTo>
                  <a:pt x="1571" y="13565"/>
                  <a:pt x="1515" y="13610"/>
                  <a:pt x="1515" y="13666"/>
                </a:cubicBezTo>
                <a:lnTo>
                  <a:pt x="1515" y="14002"/>
                </a:lnTo>
                <a:cubicBezTo>
                  <a:pt x="1515" y="14057"/>
                  <a:pt x="1571" y="14102"/>
                  <a:pt x="1640" y="14102"/>
                </a:cubicBezTo>
                <a:lnTo>
                  <a:pt x="2761" y="14102"/>
                </a:lnTo>
                <a:cubicBezTo>
                  <a:pt x="2830" y="14102"/>
                  <a:pt x="2886" y="14147"/>
                  <a:pt x="2886" y="14202"/>
                </a:cubicBezTo>
                <a:lnTo>
                  <a:pt x="2886" y="14348"/>
                </a:lnTo>
                <a:cubicBezTo>
                  <a:pt x="2880" y="14433"/>
                  <a:pt x="3018" y="14478"/>
                  <a:pt x="3093" y="14413"/>
                </a:cubicBezTo>
                <a:close/>
                <a:moveTo>
                  <a:pt x="6912" y="11358"/>
                </a:moveTo>
                <a:lnTo>
                  <a:pt x="7551" y="10846"/>
                </a:lnTo>
                <a:cubicBezTo>
                  <a:pt x="7601" y="10806"/>
                  <a:pt x="7601" y="10745"/>
                  <a:pt x="7551" y="10705"/>
                </a:cubicBezTo>
                <a:lnTo>
                  <a:pt x="6912" y="10194"/>
                </a:lnTo>
                <a:cubicBezTo>
                  <a:pt x="6837" y="10133"/>
                  <a:pt x="6699" y="10173"/>
                  <a:pt x="6699" y="10264"/>
                </a:cubicBezTo>
                <a:lnTo>
                  <a:pt x="6699" y="10409"/>
                </a:lnTo>
                <a:cubicBezTo>
                  <a:pt x="6699" y="10464"/>
                  <a:pt x="6643" y="10510"/>
                  <a:pt x="6574" y="10510"/>
                </a:cubicBezTo>
                <a:lnTo>
                  <a:pt x="5459" y="10510"/>
                </a:lnTo>
                <a:cubicBezTo>
                  <a:pt x="5391" y="10510"/>
                  <a:pt x="5334" y="10555"/>
                  <a:pt x="5334" y="10610"/>
                </a:cubicBezTo>
                <a:lnTo>
                  <a:pt x="5334" y="10946"/>
                </a:lnTo>
                <a:cubicBezTo>
                  <a:pt x="5334" y="11001"/>
                  <a:pt x="5391" y="11046"/>
                  <a:pt x="5459" y="11046"/>
                </a:cubicBezTo>
                <a:lnTo>
                  <a:pt x="6580" y="11046"/>
                </a:lnTo>
                <a:cubicBezTo>
                  <a:pt x="6649" y="11046"/>
                  <a:pt x="6705" y="11092"/>
                  <a:pt x="6705" y="11147"/>
                </a:cubicBezTo>
                <a:lnTo>
                  <a:pt x="6705" y="11292"/>
                </a:lnTo>
                <a:cubicBezTo>
                  <a:pt x="6699" y="11378"/>
                  <a:pt x="6831" y="11418"/>
                  <a:pt x="6912" y="11358"/>
                </a:cubicBezTo>
                <a:close/>
                <a:moveTo>
                  <a:pt x="3112" y="12381"/>
                </a:moveTo>
                <a:lnTo>
                  <a:pt x="3750" y="11869"/>
                </a:lnTo>
                <a:cubicBezTo>
                  <a:pt x="3800" y="11829"/>
                  <a:pt x="3800" y="11769"/>
                  <a:pt x="3750" y="11729"/>
                </a:cubicBezTo>
                <a:lnTo>
                  <a:pt x="3112" y="11217"/>
                </a:lnTo>
                <a:cubicBezTo>
                  <a:pt x="3037" y="11157"/>
                  <a:pt x="2899" y="11197"/>
                  <a:pt x="2899" y="11287"/>
                </a:cubicBezTo>
                <a:lnTo>
                  <a:pt x="2899" y="11433"/>
                </a:lnTo>
                <a:cubicBezTo>
                  <a:pt x="2899" y="11488"/>
                  <a:pt x="2842" y="11533"/>
                  <a:pt x="2774" y="11533"/>
                </a:cubicBezTo>
                <a:lnTo>
                  <a:pt x="1653" y="11533"/>
                </a:lnTo>
                <a:cubicBezTo>
                  <a:pt x="1584" y="11533"/>
                  <a:pt x="1528" y="11578"/>
                  <a:pt x="1528" y="11634"/>
                </a:cubicBezTo>
                <a:lnTo>
                  <a:pt x="1528" y="11970"/>
                </a:lnTo>
                <a:cubicBezTo>
                  <a:pt x="1528" y="12025"/>
                  <a:pt x="1584" y="12070"/>
                  <a:pt x="1653" y="12070"/>
                </a:cubicBezTo>
                <a:lnTo>
                  <a:pt x="2774" y="12070"/>
                </a:lnTo>
                <a:cubicBezTo>
                  <a:pt x="2842" y="12070"/>
                  <a:pt x="2899" y="12115"/>
                  <a:pt x="2899" y="12170"/>
                </a:cubicBezTo>
                <a:lnTo>
                  <a:pt x="2899" y="12316"/>
                </a:lnTo>
                <a:cubicBezTo>
                  <a:pt x="2899" y="12401"/>
                  <a:pt x="3030" y="12441"/>
                  <a:pt x="3112" y="12381"/>
                </a:cubicBezTo>
                <a:close/>
                <a:moveTo>
                  <a:pt x="5629" y="12376"/>
                </a:moveTo>
                <a:lnTo>
                  <a:pt x="6267" y="11864"/>
                </a:lnTo>
                <a:cubicBezTo>
                  <a:pt x="6317" y="11824"/>
                  <a:pt x="6317" y="11764"/>
                  <a:pt x="6267" y="11724"/>
                </a:cubicBezTo>
                <a:lnTo>
                  <a:pt x="5629" y="11212"/>
                </a:lnTo>
                <a:cubicBezTo>
                  <a:pt x="5553" y="11152"/>
                  <a:pt x="5416" y="11192"/>
                  <a:pt x="5416" y="11282"/>
                </a:cubicBezTo>
                <a:lnTo>
                  <a:pt x="5416" y="11428"/>
                </a:lnTo>
                <a:cubicBezTo>
                  <a:pt x="5416" y="11483"/>
                  <a:pt x="5359" y="11528"/>
                  <a:pt x="5290" y="11528"/>
                </a:cubicBezTo>
                <a:lnTo>
                  <a:pt x="4170" y="11528"/>
                </a:lnTo>
                <a:cubicBezTo>
                  <a:pt x="4101" y="11528"/>
                  <a:pt x="4045" y="11573"/>
                  <a:pt x="4045" y="11628"/>
                </a:cubicBezTo>
                <a:lnTo>
                  <a:pt x="4045" y="11965"/>
                </a:lnTo>
                <a:cubicBezTo>
                  <a:pt x="4045" y="12020"/>
                  <a:pt x="4101" y="12065"/>
                  <a:pt x="4170" y="12065"/>
                </a:cubicBezTo>
                <a:lnTo>
                  <a:pt x="5290" y="12065"/>
                </a:lnTo>
                <a:cubicBezTo>
                  <a:pt x="5359" y="12065"/>
                  <a:pt x="5416" y="12110"/>
                  <a:pt x="5416" y="12165"/>
                </a:cubicBezTo>
                <a:lnTo>
                  <a:pt x="5416" y="12311"/>
                </a:lnTo>
                <a:cubicBezTo>
                  <a:pt x="5416" y="12396"/>
                  <a:pt x="5553" y="12436"/>
                  <a:pt x="5629" y="12376"/>
                </a:cubicBezTo>
                <a:close/>
                <a:moveTo>
                  <a:pt x="9454" y="11368"/>
                </a:moveTo>
                <a:lnTo>
                  <a:pt x="10093" y="10856"/>
                </a:lnTo>
                <a:cubicBezTo>
                  <a:pt x="10143" y="10816"/>
                  <a:pt x="10143" y="10755"/>
                  <a:pt x="10093" y="10715"/>
                </a:cubicBezTo>
                <a:lnTo>
                  <a:pt x="9454" y="10204"/>
                </a:lnTo>
                <a:cubicBezTo>
                  <a:pt x="9379" y="10143"/>
                  <a:pt x="9241" y="10183"/>
                  <a:pt x="9241" y="10274"/>
                </a:cubicBezTo>
                <a:lnTo>
                  <a:pt x="9241" y="10419"/>
                </a:lnTo>
                <a:cubicBezTo>
                  <a:pt x="9241" y="10474"/>
                  <a:pt x="9185" y="10520"/>
                  <a:pt x="9116" y="10520"/>
                </a:cubicBezTo>
                <a:lnTo>
                  <a:pt x="7995" y="10520"/>
                </a:lnTo>
                <a:cubicBezTo>
                  <a:pt x="7926" y="10520"/>
                  <a:pt x="7870" y="10565"/>
                  <a:pt x="7870" y="10620"/>
                </a:cubicBezTo>
                <a:lnTo>
                  <a:pt x="7870" y="10956"/>
                </a:lnTo>
                <a:cubicBezTo>
                  <a:pt x="7870" y="11011"/>
                  <a:pt x="7926" y="11057"/>
                  <a:pt x="7995" y="11057"/>
                </a:cubicBezTo>
                <a:lnTo>
                  <a:pt x="9116" y="11057"/>
                </a:lnTo>
                <a:cubicBezTo>
                  <a:pt x="9185" y="11057"/>
                  <a:pt x="9241" y="11102"/>
                  <a:pt x="9241" y="11157"/>
                </a:cubicBezTo>
                <a:lnTo>
                  <a:pt x="9241" y="11302"/>
                </a:lnTo>
                <a:cubicBezTo>
                  <a:pt x="9241" y="11383"/>
                  <a:pt x="9373" y="11428"/>
                  <a:pt x="9454" y="11368"/>
                </a:cubicBezTo>
                <a:close/>
                <a:moveTo>
                  <a:pt x="4163" y="15226"/>
                </a:moveTo>
                <a:lnTo>
                  <a:pt x="4163" y="15371"/>
                </a:lnTo>
                <a:cubicBezTo>
                  <a:pt x="4163" y="15462"/>
                  <a:pt x="4295" y="15502"/>
                  <a:pt x="4376" y="15442"/>
                </a:cubicBezTo>
                <a:lnTo>
                  <a:pt x="5015" y="14930"/>
                </a:lnTo>
                <a:cubicBezTo>
                  <a:pt x="5065" y="14890"/>
                  <a:pt x="5065" y="14830"/>
                  <a:pt x="5015" y="14789"/>
                </a:cubicBezTo>
                <a:lnTo>
                  <a:pt x="4376" y="14278"/>
                </a:lnTo>
                <a:cubicBezTo>
                  <a:pt x="4301" y="14217"/>
                  <a:pt x="4163" y="14258"/>
                  <a:pt x="4163" y="14348"/>
                </a:cubicBezTo>
                <a:lnTo>
                  <a:pt x="4163" y="14493"/>
                </a:lnTo>
                <a:cubicBezTo>
                  <a:pt x="4163" y="14549"/>
                  <a:pt x="4107" y="14594"/>
                  <a:pt x="4038" y="14594"/>
                </a:cubicBezTo>
                <a:lnTo>
                  <a:pt x="2918" y="14594"/>
                </a:lnTo>
                <a:cubicBezTo>
                  <a:pt x="2849" y="14594"/>
                  <a:pt x="2792" y="14639"/>
                  <a:pt x="2792" y="14694"/>
                </a:cubicBezTo>
                <a:lnTo>
                  <a:pt x="2792" y="15030"/>
                </a:lnTo>
                <a:cubicBezTo>
                  <a:pt x="2792" y="15085"/>
                  <a:pt x="2849" y="15131"/>
                  <a:pt x="2918" y="15131"/>
                </a:cubicBezTo>
                <a:lnTo>
                  <a:pt x="4038" y="15131"/>
                </a:lnTo>
                <a:cubicBezTo>
                  <a:pt x="4113" y="15126"/>
                  <a:pt x="4163" y="15171"/>
                  <a:pt x="4163" y="15226"/>
                </a:cubicBezTo>
                <a:close/>
                <a:moveTo>
                  <a:pt x="9535" y="6114"/>
                </a:moveTo>
                <a:cubicBezTo>
                  <a:pt x="9460" y="6054"/>
                  <a:pt x="9322" y="6094"/>
                  <a:pt x="9322" y="6185"/>
                </a:cubicBezTo>
                <a:lnTo>
                  <a:pt x="9322" y="6330"/>
                </a:lnTo>
                <a:cubicBezTo>
                  <a:pt x="9322" y="6385"/>
                  <a:pt x="9266" y="6430"/>
                  <a:pt x="9197" y="6430"/>
                </a:cubicBezTo>
                <a:lnTo>
                  <a:pt x="8077" y="6430"/>
                </a:lnTo>
                <a:cubicBezTo>
                  <a:pt x="8008" y="6430"/>
                  <a:pt x="7951" y="6476"/>
                  <a:pt x="7951" y="6531"/>
                </a:cubicBezTo>
                <a:lnTo>
                  <a:pt x="7951" y="6867"/>
                </a:lnTo>
                <a:cubicBezTo>
                  <a:pt x="7951" y="6922"/>
                  <a:pt x="8008" y="6967"/>
                  <a:pt x="8077" y="6967"/>
                </a:cubicBezTo>
                <a:lnTo>
                  <a:pt x="9197" y="6967"/>
                </a:lnTo>
                <a:cubicBezTo>
                  <a:pt x="9266" y="6967"/>
                  <a:pt x="9322" y="7012"/>
                  <a:pt x="9322" y="7068"/>
                </a:cubicBezTo>
                <a:lnTo>
                  <a:pt x="9322" y="7213"/>
                </a:lnTo>
                <a:cubicBezTo>
                  <a:pt x="9322" y="7303"/>
                  <a:pt x="9454" y="7344"/>
                  <a:pt x="9535" y="7283"/>
                </a:cubicBezTo>
                <a:lnTo>
                  <a:pt x="10174" y="6772"/>
                </a:lnTo>
                <a:cubicBezTo>
                  <a:pt x="10224" y="6731"/>
                  <a:pt x="10224" y="6671"/>
                  <a:pt x="10174" y="6631"/>
                </a:cubicBezTo>
                <a:lnTo>
                  <a:pt x="9535" y="6114"/>
                </a:lnTo>
                <a:close/>
                <a:moveTo>
                  <a:pt x="10531" y="14207"/>
                </a:moveTo>
                <a:lnTo>
                  <a:pt x="10531" y="14353"/>
                </a:lnTo>
                <a:cubicBezTo>
                  <a:pt x="10531" y="14443"/>
                  <a:pt x="10662" y="14483"/>
                  <a:pt x="10744" y="14423"/>
                </a:cubicBezTo>
                <a:lnTo>
                  <a:pt x="11382" y="13911"/>
                </a:lnTo>
                <a:cubicBezTo>
                  <a:pt x="11432" y="13871"/>
                  <a:pt x="11432" y="13811"/>
                  <a:pt x="11382" y="13771"/>
                </a:cubicBezTo>
                <a:lnTo>
                  <a:pt x="10744" y="13259"/>
                </a:lnTo>
                <a:cubicBezTo>
                  <a:pt x="10669" y="13199"/>
                  <a:pt x="10531" y="13239"/>
                  <a:pt x="10531" y="13329"/>
                </a:cubicBezTo>
                <a:lnTo>
                  <a:pt x="10531" y="13475"/>
                </a:lnTo>
                <a:cubicBezTo>
                  <a:pt x="10531" y="13530"/>
                  <a:pt x="10474" y="13575"/>
                  <a:pt x="10406" y="13575"/>
                </a:cubicBezTo>
                <a:lnTo>
                  <a:pt x="9285" y="13575"/>
                </a:lnTo>
                <a:cubicBezTo>
                  <a:pt x="9216" y="13575"/>
                  <a:pt x="9160" y="13620"/>
                  <a:pt x="9160" y="13676"/>
                </a:cubicBezTo>
                <a:lnTo>
                  <a:pt x="9160" y="14012"/>
                </a:lnTo>
                <a:cubicBezTo>
                  <a:pt x="9160" y="14067"/>
                  <a:pt x="9216" y="14112"/>
                  <a:pt x="9285" y="14112"/>
                </a:cubicBezTo>
                <a:lnTo>
                  <a:pt x="10406" y="14112"/>
                </a:lnTo>
                <a:cubicBezTo>
                  <a:pt x="10474" y="14112"/>
                  <a:pt x="10531" y="14157"/>
                  <a:pt x="10531" y="14207"/>
                </a:cubicBezTo>
                <a:close/>
                <a:moveTo>
                  <a:pt x="382" y="15116"/>
                </a:moveTo>
                <a:lnTo>
                  <a:pt x="1503" y="15116"/>
                </a:lnTo>
                <a:cubicBezTo>
                  <a:pt x="1571" y="15116"/>
                  <a:pt x="1628" y="15161"/>
                  <a:pt x="1628" y="15216"/>
                </a:cubicBezTo>
                <a:lnTo>
                  <a:pt x="1628" y="15361"/>
                </a:lnTo>
                <a:cubicBezTo>
                  <a:pt x="1628" y="15452"/>
                  <a:pt x="1759" y="15492"/>
                  <a:pt x="1841" y="15432"/>
                </a:cubicBezTo>
                <a:lnTo>
                  <a:pt x="2479" y="14920"/>
                </a:lnTo>
                <a:cubicBezTo>
                  <a:pt x="2529" y="14880"/>
                  <a:pt x="2529" y="14820"/>
                  <a:pt x="2479" y="14779"/>
                </a:cubicBezTo>
                <a:lnTo>
                  <a:pt x="1841" y="14268"/>
                </a:lnTo>
                <a:cubicBezTo>
                  <a:pt x="1766" y="14207"/>
                  <a:pt x="1628" y="14248"/>
                  <a:pt x="1628" y="14338"/>
                </a:cubicBezTo>
                <a:lnTo>
                  <a:pt x="1628" y="14483"/>
                </a:lnTo>
                <a:cubicBezTo>
                  <a:pt x="1628" y="14539"/>
                  <a:pt x="1571" y="14584"/>
                  <a:pt x="1503" y="14584"/>
                </a:cubicBezTo>
                <a:lnTo>
                  <a:pt x="382" y="14584"/>
                </a:lnTo>
                <a:cubicBezTo>
                  <a:pt x="313" y="14584"/>
                  <a:pt x="257" y="14629"/>
                  <a:pt x="257" y="14684"/>
                </a:cubicBezTo>
                <a:lnTo>
                  <a:pt x="257" y="15020"/>
                </a:lnTo>
                <a:cubicBezTo>
                  <a:pt x="257" y="15070"/>
                  <a:pt x="313" y="15116"/>
                  <a:pt x="382" y="15116"/>
                </a:cubicBezTo>
                <a:close/>
                <a:moveTo>
                  <a:pt x="15821" y="5096"/>
                </a:moveTo>
                <a:cubicBezTo>
                  <a:pt x="15746" y="5036"/>
                  <a:pt x="15608" y="5076"/>
                  <a:pt x="15608" y="5166"/>
                </a:cubicBezTo>
                <a:lnTo>
                  <a:pt x="15608" y="5312"/>
                </a:lnTo>
                <a:cubicBezTo>
                  <a:pt x="15608" y="5367"/>
                  <a:pt x="15552" y="5412"/>
                  <a:pt x="15483" y="5412"/>
                </a:cubicBezTo>
                <a:lnTo>
                  <a:pt x="14362" y="5412"/>
                </a:lnTo>
                <a:cubicBezTo>
                  <a:pt x="14294" y="5412"/>
                  <a:pt x="14237" y="5457"/>
                  <a:pt x="14237" y="5512"/>
                </a:cubicBezTo>
                <a:lnTo>
                  <a:pt x="14237" y="5848"/>
                </a:lnTo>
                <a:cubicBezTo>
                  <a:pt x="14237" y="5904"/>
                  <a:pt x="14294" y="5949"/>
                  <a:pt x="14362" y="5949"/>
                </a:cubicBezTo>
                <a:lnTo>
                  <a:pt x="15483" y="5949"/>
                </a:lnTo>
                <a:cubicBezTo>
                  <a:pt x="15552" y="5949"/>
                  <a:pt x="15608" y="5994"/>
                  <a:pt x="15608" y="6049"/>
                </a:cubicBezTo>
                <a:lnTo>
                  <a:pt x="15608" y="6195"/>
                </a:lnTo>
                <a:cubicBezTo>
                  <a:pt x="15608" y="6285"/>
                  <a:pt x="15740" y="6325"/>
                  <a:pt x="15821" y="6265"/>
                </a:cubicBezTo>
                <a:lnTo>
                  <a:pt x="16460" y="5753"/>
                </a:lnTo>
                <a:cubicBezTo>
                  <a:pt x="16510" y="5713"/>
                  <a:pt x="16510" y="5653"/>
                  <a:pt x="16460" y="5613"/>
                </a:cubicBezTo>
                <a:lnTo>
                  <a:pt x="15821" y="5096"/>
                </a:lnTo>
                <a:close/>
                <a:moveTo>
                  <a:pt x="357" y="14202"/>
                </a:moveTo>
                <a:lnTo>
                  <a:pt x="357" y="14348"/>
                </a:lnTo>
                <a:cubicBezTo>
                  <a:pt x="357" y="14438"/>
                  <a:pt x="488" y="14478"/>
                  <a:pt x="570" y="14418"/>
                </a:cubicBezTo>
                <a:lnTo>
                  <a:pt x="1208" y="13906"/>
                </a:lnTo>
                <a:cubicBezTo>
                  <a:pt x="1258" y="13866"/>
                  <a:pt x="1258" y="13806"/>
                  <a:pt x="1208" y="13766"/>
                </a:cubicBezTo>
                <a:lnTo>
                  <a:pt x="570" y="13254"/>
                </a:lnTo>
                <a:cubicBezTo>
                  <a:pt x="495" y="13194"/>
                  <a:pt x="357" y="13234"/>
                  <a:pt x="357" y="13324"/>
                </a:cubicBezTo>
                <a:lnTo>
                  <a:pt x="357" y="13470"/>
                </a:lnTo>
                <a:cubicBezTo>
                  <a:pt x="357" y="13525"/>
                  <a:pt x="301" y="13570"/>
                  <a:pt x="232" y="13570"/>
                </a:cubicBezTo>
                <a:lnTo>
                  <a:pt x="0" y="13570"/>
                </a:lnTo>
                <a:lnTo>
                  <a:pt x="0" y="14107"/>
                </a:lnTo>
                <a:lnTo>
                  <a:pt x="232" y="14107"/>
                </a:lnTo>
                <a:cubicBezTo>
                  <a:pt x="301" y="14102"/>
                  <a:pt x="357" y="14147"/>
                  <a:pt x="357" y="14202"/>
                </a:cubicBezTo>
                <a:close/>
                <a:moveTo>
                  <a:pt x="13060" y="14207"/>
                </a:moveTo>
                <a:lnTo>
                  <a:pt x="13060" y="14353"/>
                </a:lnTo>
                <a:cubicBezTo>
                  <a:pt x="13060" y="14443"/>
                  <a:pt x="13192" y="14483"/>
                  <a:pt x="13273" y="14423"/>
                </a:cubicBezTo>
                <a:lnTo>
                  <a:pt x="13912" y="13911"/>
                </a:lnTo>
                <a:cubicBezTo>
                  <a:pt x="13962" y="13871"/>
                  <a:pt x="13962" y="13811"/>
                  <a:pt x="13912" y="13771"/>
                </a:cubicBezTo>
                <a:lnTo>
                  <a:pt x="13273" y="13259"/>
                </a:lnTo>
                <a:cubicBezTo>
                  <a:pt x="13198" y="13199"/>
                  <a:pt x="13060" y="13239"/>
                  <a:pt x="13060" y="13329"/>
                </a:cubicBezTo>
                <a:lnTo>
                  <a:pt x="13060" y="13475"/>
                </a:lnTo>
                <a:cubicBezTo>
                  <a:pt x="13060" y="13530"/>
                  <a:pt x="13004" y="13575"/>
                  <a:pt x="12935" y="13575"/>
                </a:cubicBezTo>
                <a:lnTo>
                  <a:pt x="11814" y="13575"/>
                </a:lnTo>
                <a:cubicBezTo>
                  <a:pt x="11745" y="13575"/>
                  <a:pt x="11689" y="13620"/>
                  <a:pt x="11689" y="13676"/>
                </a:cubicBezTo>
                <a:lnTo>
                  <a:pt x="11689" y="14012"/>
                </a:lnTo>
                <a:cubicBezTo>
                  <a:pt x="11689" y="14067"/>
                  <a:pt x="11745" y="14112"/>
                  <a:pt x="11814" y="14112"/>
                </a:cubicBezTo>
                <a:lnTo>
                  <a:pt x="12935" y="14112"/>
                </a:lnTo>
                <a:cubicBezTo>
                  <a:pt x="13004" y="14112"/>
                  <a:pt x="13060" y="14152"/>
                  <a:pt x="13060" y="14207"/>
                </a:cubicBezTo>
                <a:close/>
                <a:moveTo>
                  <a:pt x="16479" y="7650"/>
                </a:moveTo>
                <a:lnTo>
                  <a:pt x="15840" y="7138"/>
                </a:lnTo>
                <a:cubicBezTo>
                  <a:pt x="15765" y="7078"/>
                  <a:pt x="15627" y="7118"/>
                  <a:pt x="15627" y="7208"/>
                </a:cubicBezTo>
                <a:lnTo>
                  <a:pt x="15627" y="7354"/>
                </a:lnTo>
                <a:cubicBezTo>
                  <a:pt x="15627" y="7409"/>
                  <a:pt x="15571" y="7454"/>
                  <a:pt x="15502" y="7454"/>
                </a:cubicBezTo>
                <a:lnTo>
                  <a:pt x="14381" y="7454"/>
                </a:lnTo>
                <a:cubicBezTo>
                  <a:pt x="14312" y="7454"/>
                  <a:pt x="14256" y="7499"/>
                  <a:pt x="14256" y="7554"/>
                </a:cubicBezTo>
                <a:lnTo>
                  <a:pt x="14256" y="7891"/>
                </a:lnTo>
                <a:cubicBezTo>
                  <a:pt x="14256" y="7946"/>
                  <a:pt x="14312" y="7991"/>
                  <a:pt x="14381" y="7991"/>
                </a:cubicBezTo>
                <a:lnTo>
                  <a:pt x="15502" y="7991"/>
                </a:lnTo>
                <a:cubicBezTo>
                  <a:pt x="15571" y="7991"/>
                  <a:pt x="15627" y="8036"/>
                  <a:pt x="15627" y="8091"/>
                </a:cubicBezTo>
                <a:lnTo>
                  <a:pt x="15627" y="8237"/>
                </a:lnTo>
                <a:cubicBezTo>
                  <a:pt x="15627" y="8327"/>
                  <a:pt x="15759" y="8367"/>
                  <a:pt x="15840" y="8307"/>
                </a:cubicBezTo>
                <a:lnTo>
                  <a:pt x="16479" y="7795"/>
                </a:lnTo>
                <a:cubicBezTo>
                  <a:pt x="16529" y="7750"/>
                  <a:pt x="16529" y="7685"/>
                  <a:pt x="16479" y="7650"/>
                </a:cubicBezTo>
                <a:close/>
                <a:moveTo>
                  <a:pt x="7970" y="14202"/>
                </a:moveTo>
                <a:lnTo>
                  <a:pt x="7970" y="14348"/>
                </a:lnTo>
                <a:cubicBezTo>
                  <a:pt x="7970" y="14438"/>
                  <a:pt x="8102" y="14478"/>
                  <a:pt x="8183" y="14418"/>
                </a:cubicBezTo>
                <a:lnTo>
                  <a:pt x="8822" y="13906"/>
                </a:lnTo>
                <a:cubicBezTo>
                  <a:pt x="8872" y="13866"/>
                  <a:pt x="8872" y="13806"/>
                  <a:pt x="8822" y="13766"/>
                </a:cubicBezTo>
                <a:lnTo>
                  <a:pt x="8183" y="13254"/>
                </a:lnTo>
                <a:cubicBezTo>
                  <a:pt x="8108" y="13194"/>
                  <a:pt x="7970" y="13234"/>
                  <a:pt x="7970" y="13324"/>
                </a:cubicBezTo>
                <a:lnTo>
                  <a:pt x="7970" y="13470"/>
                </a:lnTo>
                <a:cubicBezTo>
                  <a:pt x="7970" y="13525"/>
                  <a:pt x="7914" y="13570"/>
                  <a:pt x="7845" y="13570"/>
                </a:cubicBezTo>
                <a:lnTo>
                  <a:pt x="6724" y="13570"/>
                </a:lnTo>
                <a:cubicBezTo>
                  <a:pt x="6655" y="13570"/>
                  <a:pt x="6599" y="13615"/>
                  <a:pt x="6599" y="13671"/>
                </a:cubicBezTo>
                <a:lnTo>
                  <a:pt x="6599" y="14007"/>
                </a:lnTo>
                <a:cubicBezTo>
                  <a:pt x="6599" y="14062"/>
                  <a:pt x="6655" y="14107"/>
                  <a:pt x="6724" y="14107"/>
                </a:cubicBezTo>
                <a:lnTo>
                  <a:pt x="7845" y="14107"/>
                </a:lnTo>
                <a:cubicBezTo>
                  <a:pt x="7914" y="14107"/>
                  <a:pt x="7970" y="14152"/>
                  <a:pt x="7970" y="14202"/>
                </a:cubicBezTo>
                <a:close/>
                <a:moveTo>
                  <a:pt x="4163" y="7449"/>
                </a:moveTo>
                <a:cubicBezTo>
                  <a:pt x="4095" y="7449"/>
                  <a:pt x="4038" y="7494"/>
                  <a:pt x="4038" y="7549"/>
                </a:cubicBezTo>
                <a:lnTo>
                  <a:pt x="4038" y="7885"/>
                </a:lnTo>
                <a:cubicBezTo>
                  <a:pt x="4038" y="7941"/>
                  <a:pt x="4095" y="7986"/>
                  <a:pt x="4163" y="7986"/>
                </a:cubicBezTo>
                <a:lnTo>
                  <a:pt x="5284" y="7986"/>
                </a:lnTo>
                <a:cubicBezTo>
                  <a:pt x="5353" y="7986"/>
                  <a:pt x="5409" y="8031"/>
                  <a:pt x="5409" y="8086"/>
                </a:cubicBezTo>
                <a:lnTo>
                  <a:pt x="5409" y="8232"/>
                </a:lnTo>
                <a:cubicBezTo>
                  <a:pt x="5409" y="8322"/>
                  <a:pt x="5541" y="8362"/>
                  <a:pt x="5622" y="8302"/>
                </a:cubicBezTo>
                <a:lnTo>
                  <a:pt x="6261" y="7790"/>
                </a:lnTo>
                <a:cubicBezTo>
                  <a:pt x="6311" y="7750"/>
                  <a:pt x="6311" y="7690"/>
                  <a:pt x="6261" y="7650"/>
                </a:cubicBezTo>
                <a:lnTo>
                  <a:pt x="5622" y="7138"/>
                </a:lnTo>
                <a:cubicBezTo>
                  <a:pt x="5547" y="7078"/>
                  <a:pt x="5409" y="7118"/>
                  <a:pt x="5409" y="7208"/>
                </a:cubicBezTo>
                <a:lnTo>
                  <a:pt x="5409" y="7354"/>
                </a:lnTo>
                <a:cubicBezTo>
                  <a:pt x="5409" y="7409"/>
                  <a:pt x="5353" y="7454"/>
                  <a:pt x="5284" y="7454"/>
                </a:cubicBezTo>
                <a:lnTo>
                  <a:pt x="4163" y="7454"/>
                </a:lnTo>
                <a:close/>
                <a:moveTo>
                  <a:pt x="6899" y="6114"/>
                </a:moveTo>
                <a:cubicBezTo>
                  <a:pt x="6824" y="6054"/>
                  <a:pt x="6687" y="6094"/>
                  <a:pt x="6687" y="6185"/>
                </a:cubicBezTo>
                <a:lnTo>
                  <a:pt x="6687" y="6330"/>
                </a:lnTo>
                <a:cubicBezTo>
                  <a:pt x="6687" y="6385"/>
                  <a:pt x="6630" y="6430"/>
                  <a:pt x="6561" y="6430"/>
                </a:cubicBezTo>
                <a:lnTo>
                  <a:pt x="5441" y="6430"/>
                </a:lnTo>
                <a:cubicBezTo>
                  <a:pt x="5372" y="6430"/>
                  <a:pt x="5315" y="6476"/>
                  <a:pt x="5315" y="6531"/>
                </a:cubicBezTo>
                <a:lnTo>
                  <a:pt x="5315" y="6867"/>
                </a:lnTo>
                <a:cubicBezTo>
                  <a:pt x="5315" y="6922"/>
                  <a:pt x="5372" y="6967"/>
                  <a:pt x="5441" y="6967"/>
                </a:cubicBezTo>
                <a:lnTo>
                  <a:pt x="6561" y="6967"/>
                </a:lnTo>
                <a:cubicBezTo>
                  <a:pt x="6630" y="6967"/>
                  <a:pt x="6687" y="7012"/>
                  <a:pt x="6687" y="7068"/>
                </a:cubicBezTo>
                <a:lnTo>
                  <a:pt x="6687" y="7213"/>
                </a:lnTo>
                <a:cubicBezTo>
                  <a:pt x="6687" y="7303"/>
                  <a:pt x="6818" y="7344"/>
                  <a:pt x="6899" y="7283"/>
                </a:cubicBezTo>
                <a:lnTo>
                  <a:pt x="7538" y="6772"/>
                </a:lnTo>
                <a:cubicBezTo>
                  <a:pt x="7588" y="6731"/>
                  <a:pt x="7588" y="6671"/>
                  <a:pt x="7538" y="6631"/>
                </a:cubicBezTo>
                <a:lnTo>
                  <a:pt x="6899" y="6114"/>
                </a:lnTo>
                <a:close/>
                <a:moveTo>
                  <a:pt x="4333" y="6114"/>
                </a:moveTo>
                <a:cubicBezTo>
                  <a:pt x="4257" y="6054"/>
                  <a:pt x="4120" y="6094"/>
                  <a:pt x="4120" y="6185"/>
                </a:cubicBezTo>
                <a:lnTo>
                  <a:pt x="4120" y="6330"/>
                </a:lnTo>
                <a:cubicBezTo>
                  <a:pt x="4120" y="6385"/>
                  <a:pt x="4063" y="6430"/>
                  <a:pt x="3994" y="6430"/>
                </a:cubicBezTo>
                <a:lnTo>
                  <a:pt x="2874" y="6430"/>
                </a:lnTo>
                <a:cubicBezTo>
                  <a:pt x="2805" y="6430"/>
                  <a:pt x="2749" y="6476"/>
                  <a:pt x="2749" y="6531"/>
                </a:cubicBezTo>
                <a:lnTo>
                  <a:pt x="2749" y="6867"/>
                </a:lnTo>
                <a:cubicBezTo>
                  <a:pt x="2749" y="6922"/>
                  <a:pt x="2805" y="6967"/>
                  <a:pt x="2874" y="6967"/>
                </a:cubicBezTo>
                <a:lnTo>
                  <a:pt x="3994" y="6967"/>
                </a:lnTo>
                <a:cubicBezTo>
                  <a:pt x="4063" y="6967"/>
                  <a:pt x="4120" y="7012"/>
                  <a:pt x="4120" y="7068"/>
                </a:cubicBezTo>
                <a:lnTo>
                  <a:pt x="4120" y="7213"/>
                </a:lnTo>
                <a:cubicBezTo>
                  <a:pt x="4120" y="7303"/>
                  <a:pt x="4251" y="7344"/>
                  <a:pt x="4333" y="7283"/>
                </a:cubicBezTo>
                <a:lnTo>
                  <a:pt x="4971" y="6772"/>
                </a:lnTo>
                <a:cubicBezTo>
                  <a:pt x="5021" y="6731"/>
                  <a:pt x="5021" y="6671"/>
                  <a:pt x="4971" y="6631"/>
                </a:cubicBezTo>
                <a:lnTo>
                  <a:pt x="4333" y="6114"/>
                </a:lnTo>
                <a:close/>
                <a:moveTo>
                  <a:pt x="6799" y="7449"/>
                </a:moveTo>
                <a:cubicBezTo>
                  <a:pt x="6730" y="7449"/>
                  <a:pt x="6674" y="7494"/>
                  <a:pt x="6674" y="7549"/>
                </a:cubicBezTo>
                <a:lnTo>
                  <a:pt x="6674" y="7885"/>
                </a:lnTo>
                <a:cubicBezTo>
                  <a:pt x="6674" y="7941"/>
                  <a:pt x="6730" y="7986"/>
                  <a:pt x="6799" y="7986"/>
                </a:cubicBezTo>
                <a:lnTo>
                  <a:pt x="7920" y="7986"/>
                </a:lnTo>
                <a:cubicBezTo>
                  <a:pt x="7989" y="7986"/>
                  <a:pt x="8045" y="8031"/>
                  <a:pt x="8045" y="8086"/>
                </a:cubicBezTo>
                <a:lnTo>
                  <a:pt x="8045" y="8232"/>
                </a:lnTo>
                <a:cubicBezTo>
                  <a:pt x="8045" y="8322"/>
                  <a:pt x="8177" y="8362"/>
                  <a:pt x="8258" y="8302"/>
                </a:cubicBezTo>
                <a:lnTo>
                  <a:pt x="8897" y="7790"/>
                </a:lnTo>
                <a:cubicBezTo>
                  <a:pt x="8947" y="7750"/>
                  <a:pt x="8947" y="7690"/>
                  <a:pt x="8897" y="7650"/>
                </a:cubicBezTo>
                <a:lnTo>
                  <a:pt x="8258" y="7138"/>
                </a:lnTo>
                <a:cubicBezTo>
                  <a:pt x="8183" y="7078"/>
                  <a:pt x="8045" y="7118"/>
                  <a:pt x="8045" y="7208"/>
                </a:cubicBezTo>
                <a:lnTo>
                  <a:pt x="8045" y="7354"/>
                </a:lnTo>
                <a:cubicBezTo>
                  <a:pt x="8045" y="7409"/>
                  <a:pt x="7989" y="7454"/>
                  <a:pt x="7920" y="7454"/>
                </a:cubicBezTo>
                <a:lnTo>
                  <a:pt x="6799" y="7454"/>
                </a:lnTo>
                <a:close/>
                <a:moveTo>
                  <a:pt x="1603" y="7449"/>
                </a:moveTo>
                <a:cubicBezTo>
                  <a:pt x="1534" y="7449"/>
                  <a:pt x="1478" y="7494"/>
                  <a:pt x="1478" y="7549"/>
                </a:cubicBezTo>
                <a:lnTo>
                  <a:pt x="1478" y="7885"/>
                </a:lnTo>
                <a:cubicBezTo>
                  <a:pt x="1478" y="7941"/>
                  <a:pt x="1534" y="7986"/>
                  <a:pt x="1603" y="7986"/>
                </a:cubicBezTo>
                <a:lnTo>
                  <a:pt x="2723" y="7986"/>
                </a:lnTo>
                <a:cubicBezTo>
                  <a:pt x="2792" y="7986"/>
                  <a:pt x="2849" y="8031"/>
                  <a:pt x="2849" y="8086"/>
                </a:cubicBezTo>
                <a:lnTo>
                  <a:pt x="2849" y="8232"/>
                </a:lnTo>
                <a:cubicBezTo>
                  <a:pt x="2849" y="8322"/>
                  <a:pt x="2980" y="8362"/>
                  <a:pt x="3062" y="8302"/>
                </a:cubicBezTo>
                <a:lnTo>
                  <a:pt x="3700" y="7790"/>
                </a:lnTo>
                <a:cubicBezTo>
                  <a:pt x="3750" y="7750"/>
                  <a:pt x="3750" y="7690"/>
                  <a:pt x="3700" y="7650"/>
                </a:cubicBezTo>
                <a:lnTo>
                  <a:pt x="3062" y="7138"/>
                </a:lnTo>
                <a:cubicBezTo>
                  <a:pt x="2986" y="7078"/>
                  <a:pt x="2849" y="7118"/>
                  <a:pt x="2849" y="7208"/>
                </a:cubicBezTo>
                <a:lnTo>
                  <a:pt x="2849" y="7354"/>
                </a:lnTo>
                <a:cubicBezTo>
                  <a:pt x="2849" y="7409"/>
                  <a:pt x="2792" y="7454"/>
                  <a:pt x="2723" y="7454"/>
                </a:cubicBezTo>
                <a:lnTo>
                  <a:pt x="1603" y="7454"/>
                </a:lnTo>
                <a:close/>
                <a:moveTo>
                  <a:pt x="301" y="8568"/>
                </a:moveTo>
                <a:lnTo>
                  <a:pt x="301" y="8904"/>
                </a:lnTo>
                <a:cubicBezTo>
                  <a:pt x="301" y="8959"/>
                  <a:pt x="357" y="9004"/>
                  <a:pt x="426" y="9004"/>
                </a:cubicBezTo>
                <a:lnTo>
                  <a:pt x="1546" y="9004"/>
                </a:lnTo>
                <a:cubicBezTo>
                  <a:pt x="1615" y="9004"/>
                  <a:pt x="1672" y="9050"/>
                  <a:pt x="1672" y="9105"/>
                </a:cubicBezTo>
                <a:lnTo>
                  <a:pt x="1672" y="9250"/>
                </a:lnTo>
                <a:cubicBezTo>
                  <a:pt x="1672" y="9341"/>
                  <a:pt x="1803" y="9381"/>
                  <a:pt x="1885" y="9320"/>
                </a:cubicBezTo>
                <a:lnTo>
                  <a:pt x="2523" y="8809"/>
                </a:lnTo>
                <a:cubicBezTo>
                  <a:pt x="2573" y="8769"/>
                  <a:pt x="2573" y="8708"/>
                  <a:pt x="2523" y="8668"/>
                </a:cubicBezTo>
                <a:lnTo>
                  <a:pt x="1885" y="8156"/>
                </a:lnTo>
                <a:cubicBezTo>
                  <a:pt x="1809" y="8096"/>
                  <a:pt x="1672" y="8136"/>
                  <a:pt x="1672" y="8227"/>
                </a:cubicBezTo>
                <a:lnTo>
                  <a:pt x="1672" y="8372"/>
                </a:lnTo>
                <a:cubicBezTo>
                  <a:pt x="1672" y="8427"/>
                  <a:pt x="1615" y="8473"/>
                  <a:pt x="1546" y="8473"/>
                </a:cubicBezTo>
                <a:lnTo>
                  <a:pt x="426" y="8473"/>
                </a:lnTo>
                <a:cubicBezTo>
                  <a:pt x="357" y="8473"/>
                  <a:pt x="301" y="8518"/>
                  <a:pt x="301" y="8568"/>
                </a:cubicBezTo>
                <a:close/>
                <a:moveTo>
                  <a:pt x="0" y="9491"/>
                </a:moveTo>
                <a:lnTo>
                  <a:pt x="0" y="10028"/>
                </a:lnTo>
                <a:lnTo>
                  <a:pt x="257" y="10028"/>
                </a:lnTo>
                <a:cubicBezTo>
                  <a:pt x="326" y="10028"/>
                  <a:pt x="382" y="10073"/>
                  <a:pt x="382" y="10128"/>
                </a:cubicBezTo>
                <a:lnTo>
                  <a:pt x="382" y="10274"/>
                </a:lnTo>
                <a:cubicBezTo>
                  <a:pt x="382" y="10364"/>
                  <a:pt x="513" y="10404"/>
                  <a:pt x="595" y="10344"/>
                </a:cubicBezTo>
                <a:lnTo>
                  <a:pt x="1233" y="9832"/>
                </a:lnTo>
                <a:cubicBezTo>
                  <a:pt x="1283" y="9792"/>
                  <a:pt x="1283" y="9732"/>
                  <a:pt x="1233" y="9692"/>
                </a:cubicBezTo>
                <a:lnTo>
                  <a:pt x="595" y="9180"/>
                </a:lnTo>
                <a:cubicBezTo>
                  <a:pt x="520" y="9120"/>
                  <a:pt x="382" y="9160"/>
                  <a:pt x="382" y="9250"/>
                </a:cubicBezTo>
                <a:lnTo>
                  <a:pt x="382" y="9396"/>
                </a:lnTo>
                <a:cubicBezTo>
                  <a:pt x="382" y="9451"/>
                  <a:pt x="326" y="9496"/>
                  <a:pt x="257" y="9496"/>
                </a:cubicBezTo>
                <a:lnTo>
                  <a:pt x="0" y="9496"/>
                </a:lnTo>
                <a:close/>
                <a:moveTo>
                  <a:pt x="1697" y="6114"/>
                </a:moveTo>
                <a:cubicBezTo>
                  <a:pt x="1622" y="6054"/>
                  <a:pt x="1484" y="6094"/>
                  <a:pt x="1484" y="6185"/>
                </a:cubicBezTo>
                <a:lnTo>
                  <a:pt x="1484" y="6330"/>
                </a:lnTo>
                <a:cubicBezTo>
                  <a:pt x="1484" y="6385"/>
                  <a:pt x="1427" y="6430"/>
                  <a:pt x="1359" y="6430"/>
                </a:cubicBezTo>
                <a:lnTo>
                  <a:pt x="238" y="6430"/>
                </a:lnTo>
                <a:cubicBezTo>
                  <a:pt x="169" y="6430"/>
                  <a:pt x="113" y="6476"/>
                  <a:pt x="113" y="6531"/>
                </a:cubicBezTo>
                <a:lnTo>
                  <a:pt x="113" y="6867"/>
                </a:lnTo>
                <a:cubicBezTo>
                  <a:pt x="113" y="6922"/>
                  <a:pt x="169" y="6967"/>
                  <a:pt x="238" y="6967"/>
                </a:cubicBezTo>
                <a:lnTo>
                  <a:pt x="1359" y="6967"/>
                </a:lnTo>
                <a:cubicBezTo>
                  <a:pt x="1427" y="6967"/>
                  <a:pt x="1484" y="7012"/>
                  <a:pt x="1484" y="7068"/>
                </a:cubicBezTo>
                <a:lnTo>
                  <a:pt x="1484" y="7213"/>
                </a:lnTo>
                <a:cubicBezTo>
                  <a:pt x="1484" y="7303"/>
                  <a:pt x="1615" y="7344"/>
                  <a:pt x="1697" y="7283"/>
                </a:cubicBezTo>
                <a:lnTo>
                  <a:pt x="2335" y="6772"/>
                </a:lnTo>
                <a:cubicBezTo>
                  <a:pt x="2385" y="6731"/>
                  <a:pt x="2385" y="6671"/>
                  <a:pt x="2335" y="6631"/>
                </a:cubicBezTo>
                <a:lnTo>
                  <a:pt x="1697" y="6114"/>
                </a:lnTo>
                <a:close/>
                <a:moveTo>
                  <a:pt x="15765" y="14363"/>
                </a:moveTo>
                <a:lnTo>
                  <a:pt x="16403" y="13851"/>
                </a:lnTo>
                <a:cubicBezTo>
                  <a:pt x="16454" y="13811"/>
                  <a:pt x="16454" y="13751"/>
                  <a:pt x="16403" y="13711"/>
                </a:cubicBezTo>
                <a:lnTo>
                  <a:pt x="15765" y="13199"/>
                </a:lnTo>
                <a:cubicBezTo>
                  <a:pt x="15690" y="13139"/>
                  <a:pt x="15552" y="13179"/>
                  <a:pt x="15552" y="13269"/>
                </a:cubicBezTo>
                <a:lnTo>
                  <a:pt x="15552" y="13415"/>
                </a:lnTo>
                <a:cubicBezTo>
                  <a:pt x="15552" y="13470"/>
                  <a:pt x="15496" y="13515"/>
                  <a:pt x="15427" y="13515"/>
                </a:cubicBezTo>
                <a:lnTo>
                  <a:pt x="14306" y="13515"/>
                </a:lnTo>
                <a:cubicBezTo>
                  <a:pt x="14237" y="13515"/>
                  <a:pt x="14181" y="13560"/>
                  <a:pt x="14181" y="13615"/>
                </a:cubicBezTo>
                <a:lnTo>
                  <a:pt x="14181" y="13952"/>
                </a:lnTo>
                <a:cubicBezTo>
                  <a:pt x="14181" y="14007"/>
                  <a:pt x="14237" y="14052"/>
                  <a:pt x="14306" y="14052"/>
                </a:cubicBezTo>
                <a:lnTo>
                  <a:pt x="15427" y="14052"/>
                </a:lnTo>
                <a:cubicBezTo>
                  <a:pt x="15496" y="14052"/>
                  <a:pt x="15552" y="14097"/>
                  <a:pt x="15552" y="14152"/>
                </a:cubicBezTo>
                <a:lnTo>
                  <a:pt x="15552" y="14298"/>
                </a:lnTo>
                <a:cubicBezTo>
                  <a:pt x="15552" y="14378"/>
                  <a:pt x="15683" y="14423"/>
                  <a:pt x="15765" y="14363"/>
                </a:cubicBezTo>
                <a:close/>
                <a:moveTo>
                  <a:pt x="18313" y="14358"/>
                </a:moveTo>
                <a:lnTo>
                  <a:pt x="18952" y="13846"/>
                </a:lnTo>
                <a:cubicBezTo>
                  <a:pt x="19002" y="13806"/>
                  <a:pt x="19002" y="13746"/>
                  <a:pt x="18952" y="13706"/>
                </a:cubicBezTo>
                <a:lnTo>
                  <a:pt x="18313" y="13194"/>
                </a:lnTo>
                <a:cubicBezTo>
                  <a:pt x="18238" y="13134"/>
                  <a:pt x="18100" y="13174"/>
                  <a:pt x="18100" y="13264"/>
                </a:cubicBezTo>
                <a:lnTo>
                  <a:pt x="18100" y="13410"/>
                </a:lnTo>
                <a:cubicBezTo>
                  <a:pt x="18100" y="13465"/>
                  <a:pt x="18044" y="13510"/>
                  <a:pt x="17975" y="13510"/>
                </a:cubicBezTo>
                <a:lnTo>
                  <a:pt x="16854" y="13510"/>
                </a:lnTo>
                <a:cubicBezTo>
                  <a:pt x="16785" y="13510"/>
                  <a:pt x="16729" y="13555"/>
                  <a:pt x="16729" y="13610"/>
                </a:cubicBezTo>
                <a:lnTo>
                  <a:pt x="16729" y="13947"/>
                </a:lnTo>
                <a:cubicBezTo>
                  <a:pt x="16729" y="14002"/>
                  <a:pt x="16785" y="14047"/>
                  <a:pt x="16854" y="14047"/>
                </a:cubicBezTo>
                <a:lnTo>
                  <a:pt x="17975" y="14047"/>
                </a:lnTo>
                <a:cubicBezTo>
                  <a:pt x="18044" y="14047"/>
                  <a:pt x="18100" y="14092"/>
                  <a:pt x="18100" y="14147"/>
                </a:cubicBezTo>
                <a:lnTo>
                  <a:pt x="18100" y="14293"/>
                </a:lnTo>
                <a:cubicBezTo>
                  <a:pt x="18106" y="14378"/>
                  <a:pt x="18238" y="14423"/>
                  <a:pt x="18313" y="14358"/>
                </a:cubicBezTo>
                <a:close/>
                <a:moveTo>
                  <a:pt x="3130" y="20484"/>
                </a:moveTo>
                <a:lnTo>
                  <a:pt x="3769" y="19972"/>
                </a:lnTo>
                <a:cubicBezTo>
                  <a:pt x="3819" y="19932"/>
                  <a:pt x="3819" y="19872"/>
                  <a:pt x="3769" y="19832"/>
                </a:cubicBezTo>
                <a:lnTo>
                  <a:pt x="3130" y="19320"/>
                </a:lnTo>
                <a:cubicBezTo>
                  <a:pt x="3055" y="19260"/>
                  <a:pt x="2918" y="19300"/>
                  <a:pt x="2918" y="19390"/>
                </a:cubicBezTo>
                <a:lnTo>
                  <a:pt x="2918" y="19536"/>
                </a:lnTo>
                <a:cubicBezTo>
                  <a:pt x="2918" y="19591"/>
                  <a:pt x="2861" y="19636"/>
                  <a:pt x="2792" y="19636"/>
                </a:cubicBezTo>
                <a:lnTo>
                  <a:pt x="1672" y="19636"/>
                </a:lnTo>
                <a:cubicBezTo>
                  <a:pt x="1603" y="19636"/>
                  <a:pt x="1546" y="19681"/>
                  <a:pt x="1546" y="19737"/>
                </a:cubicBezTo>
                <a:lnTo>
                  <a:pt x="1546" y="20073"/>
                </a:lnTo>
                <a:cubicBezTo>
                  <a:pt x="1546" y="20128"/>
                  <a:pt x="1603" y="20173"/>
                  <a:pt x="1672" y="20173"/>
                </a:cubicBezTo>
                <a:lnTo>
                  <a:pt x="2792" y="20173"/>
                </a:lnTo>
                <a:cubicBezTo>
                  <a:pt x="2861" y="20173"/>
                  <a:pt x="2918" y="20218"/>
                  <a:pt x="2918" y="20274"/>
                </a:cubicBezTo>
                <a:lnTo>
                  <a:pt x="2918" y="20419"/>
                </a:lnTo>
                <a:cubicBezTo>
                  <a:pt x="2918" y="20499"/>
                  <a:pt x="3049" y="20544"/>
                  <a:pt x="3130" y="20484"/>
                </a:cubicBezTo>
                <a:close/>
                <a:moveTo>
                  <a:pt x="6931" y="19521"/>
                </a:moveTo>
                <a:lnTo>
                  <a:pt x="7569" y="19009"/>
                </a:lnTo>
                <a:cubicBezTo>
                  <a:pt x="7619" y="18969"/>
                  <a:pt x="7619" y="18909"/>
                  <a:pt x="7569" y="18869"/>
                </a:cubicBezTo>
                <a:lnTo>
                  <a:pt x="6931" y="18357"/>
                </a:lnTo>
                <a:cubicBezTo>
                  <a:pt x="6856" y="18297"/>
                  <a:pt x="6718" y="18337"/>
                  <a:pt x="6718" y="18427"/>
                </a:cubicBezTo>
                <a:lnTo>
                  <a:pt x="6718" y="18573"/>
                </a:lnTo>
                <a:cubicBezTo>
                  <a:pt x="6718" y="18628"/>
                  <a:pt x="6662" y="18673"/>
                  <a:pt x="6593" y="18673"/>
                </a:cubicBezTo>
                <a:lnTo>
                  <a:pt x="5472" y="18673"/>
                </a:lnTo>
                <a:cubicBezTo>
                  <a:pt x="5403" y="18673"/>
                  <a:pt x="5347" y="18718"/>
                  <a:pt x="5347" y="18773"/>
                </a:cubicBezTo>
                <a:lnTo>
                  <a:pt x="5347" y="19109"/>
                </a:lnTo>
                <a:cubicBezTo>
                  <a:pt x="5347" y="19165"/>
                  <a:pt x="5403" y="19210"/>
                  <a:pt x="5472" y="19210"/>
                </a:cubicBezTo>
                <a:lnTo>
                  <a:pt x="6593" y="19210"/>
                </a:lnTo>
                <a:cubicBezTo>
                  <a:pt x="6662" y="19210"/>
                  <a:pt x="6718" y="19255"/>
                  <a:pt x="6718" y="19310"/>
                </a:cubicBezTo>
                <a:lnTo>
                  <a:pt x="6718" y="19456"/>
                </a:lnTo>
                <a:cubicBezTo>
                  <a:pt x="6724" y="19536"/>
                  <a:pt x="6856" y="19581"/>
                  <a:pt x="6931" y="19521"/>
                </a:cubicBezTo>
                <a:close/>
                <a:moveTo>
                  <a:pt x="5654" y="20539"/>
                </a:moveTo>
                <a:lnTo>
                  <a:pt x="6292" y="20028"/>
                </a:lnTo>
                <a:cubicBezTo>
                  <a:pt x="6342" y="19988"/>
                  <a:pt x="6342" y="19927"/>
                  <a:pt x="6292" y="19887"/>
                </a:cubicBezTo>
                <a:lnTo>
                  <a:pt x="5654" y="19375"/>
                </a:lnTo>
                <a:cubicBezTo>
                  <a:pt x="5578" y="19315"/>
                  <a:pt x="5441" y="19355"/>
                  <a:pt x="5441" y="19446"/>
                </a:cubicBezTo>
                <a:lnTo>
                  <a:pt x="5441" y="19591"/>
                </a:lnTo>
                <a:cubicBezTo>
                  <a:pt x="5441" y="19646"/>
                  <a:pt x="5384" y="19691"/>
                  <a:pt x="5315" y="19691"/>
                </a:cubicBezTo>
                <a:lnTo>
                  <a:pt x="4195" y="19691"/>
                </a:lnTo>
                <a:cubicBezTo>
                  <a:pt x="4126" y="19691"/>
                  <a:pt x="4070" y="19737"/>
                  <a:pt x="4070" y="19792"/>
                </a:cubicBezTo>
                <a:lnTo>
                  <a:pt x="4070" y="20128"/>
                </a:lnTo>
                <a:cubicBezTo>
                  <a:pt x="4070" y="20183"/>
                  <a:pt x="4126" y="20228"/>
                  <a:pt x="4195" y="20228"/>
                </a:cubicBezTo>
                <a:lnTo>
                  <a:pt x="5315" y="20228"/>
                </a:lnTo>
                <a:cubicBezTo>
                  <a:pt x="5384" y="20228"/>
                  <a:pt x="5441" y="20274"/>
                  <a:pt x="5441" y="20329"/>
                </a:cubicBezTo>
                <a:lnTo>
                  <a:pt x="5441" y="20474"/>
                </a:lnTo>
                <a:cubicBezTo>
                  <a:pt x="5441" y="20560"/>
                  <a:pt x="5572" y="20600"/>
                  <a:pt x="5654" y="20539"/>
                </a:cubicBezTo>
                <a:close/>
                <a:moveTo>
                  <a:pt x="18376" y="6265"/>
                </a:moveTo>
                <a:lnTo>
                  <a:pt x="19014" y="5753"/>
                </a:lnTo>
                <a:cubicBezTo>
                  <a:pt x="19064" y="5713"/>
                  <a:pt x="19064" y="5653"/>
                  <a:pt x="19014" y="5613"/>
                </a:cubicBezTo>
                <a:lnTo>
                  <a:pt x="18376" y="5101"/>
                </a:lnTo>
                <a:cubicBezTo>
                  <a:pt x="18301" y="5041"/>
                  <a:pt x="18163" y="5081"/>
                  <a:pt x="18163" y="5171"/>
                </a:cubicBezTo>
                <a:lnTo>
                  <a:pt x="18163" y="5317"/>
                </a:lnTo>
                <a:cubicBezTo>
                  <a:pt x="18163" y="5372"/>
                  <a:pt x="18106" y="5417"/>
                  <a:pt x="18038" y="5417"/>
                </a:cubicBezTo>
                <a:lnTo>
                  <a:pt x="16917" y="5417"/>
                </a:lnTo>
                <a:cubicBezTo>
                  <a:pt x="16848" y="5417"/>
                  <a:pt x="16792" y="5462"/>
                  <a:pt x="16792" y="5517"/>
                </a:cubicBezTo>
                <a:lnTo>
                  <a:pt x="16792" y="5853"/>
                </a:lnTo>
                <a:cubicBezTo>
                  <a:pt x="16792" y="5909"/>
                  <a:pt x="16848" y="5954"/>
                  <a:pt x="16917" y="5954"/>
                </a:cubicBezTo>
                <a:lnTo>
                  <a:pt x="18038" y="5954"/>
                </a:lnTo>
                <a:cubicBezTo>
                  <a:pt x="18106" y="5954"/>
                  <a:pt x="18163" y="5999"/>
                  <a:pt x="18163" y="6054"/>
                </a:cubicBezTo>
                <a:lnTo>
                  <a:pt x="18163" y="6200"/>
                </a:lnTo>
                <a:cubicBezTo>
                  <a:pt x="18163" y="6280"/>
                  <a:pt x="18294" y="6325"/>
                  <a:pt x="18376" y="6265"/>
                </a:cubicBezTo>
                <a:close/>
                <a:moveTo>
                  <a:pt x="14481" y="17424"/>
                </a:moveTo>
                <a:lnTo>
                  <a:pt x="15120" y="16912"/>
                </a:lnTo>
                <a:cubicBezTo>
                  <a:pt x="15170" y="16872"/>
                  <a:pt x="15170" y="16811"/>
                  <a:pt x="15120" y="16771"/>
                </a:cubicBezTo>
                <a:lnTo>
                  <a:pt x="14481" y="16260"/>
                </a:lnTo>
                <a:cubicBezTo>
                  <a:pt x="14406" y="16199"/>
                  <a:pt x="14269" y="16240"/>
                  <a:pt x="14269" y="16330"/>
                </a:cubicBezTo>
                <a:lnTo>
                  <a:pt x="14269" y="16475"/>
                </a:lnTo>
                <a:cubicBezTo>
                  <a:pt x="14269" y="16531"/>
                  <a:pt x="14212" y="16576"/>
                  <a:pt x="14143" y="16576"/>
                </a:cubicBezTo>
                <a:lnTo>
                  <a:pt x="13023" y="16576"/>
                </a:lnTo>
                <a:cubicBezTo>
                  <a:pt x="12954" y="16576"/>
                  <a:pt x="12897" y="16621"/>
                  <a:pt x="12897" y="16676"/>
                </a:cubicBezTo>
                <a:lnTo>
                  <a:pt x="12897" y="17012"/>
                </a:lnTo>
                <a:cubicBezTo>
                  <a:pt x="12897" y="17067"/>
                  <a:pt x="12954" y="17113"/>
                  <a:pt x="13023" y="17113"/>
                </a:cubicBezTo>
                <a:lnTo>
                  <a:pt x="14143" y="17113"/>
                </a:lnTo>
                <a:cubicBezTo>
                  <a:pt x="14212" y="17113"/>
                  <a:pt x="14269" y="17158"/>
                  <a:pt x="14269" y="17213"/>
                </a:cubicBezTo>
                <a:lnTo>
                  <a:pt x="14269" y="17358"/>
                </a:lnTo>
                <a:cubicBezTo>
                  <a:pt x="14269" y="17444"/>
                  <a:pt x="14406" y="17484"/>
                  <a:pt x="14481" y="17424"/>
                </a:cubicBezTo>
                <a:close/>
                <a:moveTo>
                  <a:pt x="11927" y="17424"/>
                </a:moveTo>
                <a:lnTo>
                  <a:pt x="12566" y="16912"/>
                </a:lnTo>
                <a:cubicBezTo>
                  <a:pt x="12616" y="16872"/>
                  <a:pt x="12616" y="16811"/>
                  <a:pt x="12566" y="16771"/>
                </a:cubicBezTo>
                <a:lnTo>
                  <a:pt x="11927" y="16260"/>
                </a:lnTo>
                <a:cubicBezTo>
                  <a:pt x="11852" y="16199"/>
                  <a:pt x="11714" y="16240"/>
                  <a:pt x="11714" y="16330"/>
                </a:cubicBezTo>
                <a:lnTo>
                  <a:pt x="11714" y="16475"/>
                </a:lnTo>
                <a:cubicBezTo>
                  <a:pt x="11714" y="16531"/>
                  <a:pt x="11658" y="16576"/>
                  <a:pt x="11589" y="16576"/>
                </a:cubicBezTo>
                <a:lnTo>
                  <a:pt x="10468" y="16576"/>
                </a:lnTo>
                <a:cubicBezTo>
                  <a:pt x="10399" y="16576"/>
                  <a:pt x="10343" y="16621"/>
                  <a:pt x="10343" y="16676"/>
                </a:cubicBezTo>
                <a:lnTo>
                  <a:pt x="10343" y="17012"/>
                </a:lnTo>
                <a:cubicBezTo>
                  <a:pt x="10343" y="17067"/>
                  <a:pt x="10399" y="17113"/>
                  <a:pt x="10468" y="17113"/>
                </a:cubicBezTo>
                <a:lnTo>
                  <a:pt x="11589" y="17113"/>
                </a:lnTo>
                <a:cubicBezTo>
                  <a:pt x="11658" y="17113"/>
                  <a:pt x="11714" y="17158"/>
                  <a:pt x="11714" y="17213"/>
                </a:cubicBezTo>
                <a:lnTo>
                  <a:pt x="11714" y="17358"/>
                </a:lnTo>
                <a:cubicBezTo>
                  <a:pt x="11720" y="17444"/>
                  <a:pt x="11852" y="17489"/>
                  <a:pt x="11927" y="17424"/>
                </a:cubicBezTo>
                <a:close/>
                <a:moveTo>
                  <a:pt x="15740" y="16405"/>
                </a:moveTo>
                <a:lnTo>
                  <a:pt x="16378" y="15893"/>
                </a:lnTo>
                <a:cubicBezTo>
                  <a:pt x="16429" y="15853"/>
                  <a:pt x="16429" y="15793"/>
                  <a:pt x="16378" y="15753"/>
                </a:cubicBezTo>
                <a:lnTo>
                  <a:pt x="15740" y="15241"/>
                </a:lnTo>
                <a:cubicBezTo>
                  <a:pt x="15665" y="15181"/>
                  <a:pt x="15527" y="15221"/>
                  <a:pt x="15527" y="15311"/>
                </a:cubicBezTo>
                <a:lnTo>
                  <a:pt x="15527" y="15457"/>
                </a:lnTo>
                <a:cubicBezTo>
                  <a:pt x="15527" y="15512"/>
                  <a:pt x="15471" y="15557"/>
                  <a:pt x="15402" y="15557"/>
                </a:cubicBezTo>
                <a:lnTo>
                  <a:pt x="14287" y="15557"/>
                </a:lnTo>
                <a:cubicBezTo>
                  <a:pt x="14218" y="15557"/>
                  <a:pt x="14162" y="15602"/>
                  <a:pt x="14162" y="15657"/>
                </a:cubicBezTo>
                <a:lnTo>
                  <a:pt x="14162" y="15994"/>
                </a:lnTo>
                <a:cubicBezTo>
                  <a:pt x="14162" y="16049"/>
                  <a:pt x="14218" y="16094"/>
                  <a:pt x="14287" y="16094"/>
                </a:cubicBezTo>
                <a:lnTo>
                  <a:pt x="15408" y="16094"/>
                </a:lnTo>
                <a:cubicBezTo>
                  <a:pt x="15477" y="16094"/>
                  <a:pt x="15533" y="16139"/>
                  <a:pt x="15533" y="16194"/>
                </a:cubicBezTo>
                <a:lnTo>
                  <a:pt x="15533" y="16340"/>
                </a:lnTo>
                <a:cubicBezTo>
                  <a:pt x="15527" y="16425"/>
                  <a:pt x="15665" y="16465"/>
                  <a:pt x="15740" y="16405"/>
                </a:cubicBezTo>
                <a:close/>
                <a:moveTo>
                  <a:pt x="17030" y="15377"/>
                </a:moveTo>
                <a:lnTo>
                  <a:pt x="17668" y="14865"/>
                </a:lnTo>
                <a:cubicBezTo>
                  <a:pt x="17718" y="14825"/>
                  <a:pt x="17718" y="14764"/>
                  <a:pt x="17668" y="14724"/>
                </a:cubicBezTo>
                <a:lnTo>
                  <a:pt x="17030" y="14212"/>
                </a:lnTo>
                <a:cubicBezTo>
                  <a:pt x="16954" y="14152"/>
                  <a:pt x="16817" y="14192"/>
                  <a:pt x="16817" y="14283"/>
                </a:cubicBezTo>
                <a:lnTo>
                  <a:pt x="16817" y="14428"/>
                </a:lnTo>
                <a:cubicBezTo>
                  <a:pt x="16817" y="14483"/>
                  <a:pt x="16760" y="14529"/>
                  <a:pt x="16691" y="14529"/>
                </a:cubicBezTo>
                <a:lnTo>
                  <a:pt x="15571" y="14529"/>
                </a:lnTo>
                <a:cubicBezTo>
                  <a:pt x="15502" y="14529"/>
                  <a:pt x="15446" y="14574"/>
                  <a:pt x="15446" y="14629"/>
                </a:cubicBezTo>
                <a:lnTo>
                  <a:pt x="15446" y="14965"/>
                </a:lnTo>
                <a:cubicBezTo>
                  <a:pt x="15446" y="15020"/>
                  <a:pt x="15502" y="15065"/>
                  <a:pt x="15571" y="15065"/>
                </a:cubicBezTo>
                <a:lnTo>
                  <a:pt x="16691" y="15065"/>
                </a:lnTo>
                <a:cubicBezTo>
                  <a:pt x="16760" y="15065"/>
                  <a:pt x="16817" y="15111"/>
                  <a:pt x="16817" y="15166"/>
                </a:cubicBezTo>
                <a:lnTo>
                  <a:pt x="16817" y="15311"/>
                </a:lnTo>
                <a:cubicBezTo>
                  <a:pt x="16823" y="15397"/>
                  <a:pt x="16954" y="15442"/>
                  <a:pt x="17030" y="15377"/>
                </a:cubicBezTo>
                <a:close/>
                <a:moveTo>
                  <a:pt x="19590" y="15382"/>
                </a:moveTo>
                <a:lnTo>
                  <a:pt x="20229" y="14870"/>
                </a:lnTo>
                <a:cubicBezTo>
                  <a:pt x="20279" y="14830"/>
                  <a:pt x="20279" y="14769"/>
                  <a:pt x="20229" y="14729"/>
                </a:cubicBezTo>
                <a:lnTo>
                  <a:pt x="19590" y="14217"/>
                </a:lnTo>
                <a:cubicBezTo>
                  <a:pt x="19515" y="14157"/>
                  <a:pt x="19377" y="14197"/>
                  <a:pt x="19377" y="14288"/>
                </a:cubicBezTo>
                <a:lnTo>
                  <a:pt x="19377" y="14433"/>
                </a:lnTo>
                <a:cubicBezTo>
                  <a:pt x="19377" y="14488"/>
                  <a:pt x="19321" y="14534"/>
                  <a:pt x="19252" y="14534"/>
                </a:cubicBezTo>
                <a:lnTo>
                  <a:pt x="18131" y="14534"/>
                </a:lnTo>
                <a:cubicBezTo>
                  <a:pt x="18063" y="14534"/>
                  <a:pt x="18006" y="14579"/>
                  <a:pt x="18006" y="14634"/>
                </a:cubicBezTo>
                <a:lnTo>
                  <a:pt x="18006" y="14970"/>
                </a:lnTo>
                <a:cubicBezTo>
                  <a:pt x="18006" y="15025"/>
                  <a:pt x="18063" y="15070"/>
                  <a:pt x="18131" y="15070"/>
                </a:cubicBezTo>
                <a:lnTo>
                  <a:pt x="19252" y="15070"/>
                </a:lnTo>
                <a:cubicBezTo>
                  <a:pt x="19321" y="15070"/>
                  <a:pt x="19377" y="15116"/>
                  <a:pt x="19377" y="15171"/>
                </a:cubicBezTo>
                <a:lnTo>
                  <a:pt x="19377" y="15316"/>
                </a:lnTo>
                <a:cubicBezTo>
                  <a:pt x="19384" y="15402"/>
                  <a:pt x="19515" y="15447"/>
                  <a:pt x="19590" y="15382"/>
                </a:cubicBezTo>
                <a:close/>
                <a:moveTo>
                  <a:pt x="17017" y="17429"/>
                </a:moveTo>
                <a:lnTo>
                  <a:pt x="17656" y="16917"/>
                </a:lnTo>
                <a:cubicBezTo>
                  <a:pt x="17706" y="16877"/>
                  <a:pt x="17706" y="16817"/>
                  <a:pt x="17656" y="16776"/>
                </a:cubicBezTo>
                <a:lnTo>
                  <a:pt x="17017" y="16265"/>
                </a:lnTo>
                <a:cubicBezTo>
                  <a:pt x="16942" y="16204"/>
                  <a:pt x="16804" y="16245"/>
                  <a:pt x="16804" y="16335"/>
                </a:cubicBezTo>
                <a:lnTo>
                  <a:pt x="16804" y="16480"/>
                </a:lnTo>
                <a:cubicBezTo>
                  <a:pt x="16804" y="16536"/>
                  <a:pt x="16748" y="16581"/>
                  <a:pt x="16679" y="16581"/>
                </a:cubicBezTo>
                <a:lnTo>
                  <a:pt x="15558" y="16581"/>
                </a:lnTo>
                <a:cubicBezTo>
                  <a:pt x="15489" y="16581"/>
                  <a:pt x="15433" y="16626"/>
                  <a:pt x="15433" y="16681"/>
                </a:cubicBezTo>
                <a:lnTo>
                  <a:pt x="15433" y="17017"/>
                </a:lnTo>
                <a:cubicBezTo>
                  <a:pt x="15433" y="17072"/>
                  <a:pt x="15489" y="17118"/>
                  <a:pt x="15558" y="17118"/>
                </a:cubicBezTo>
                <a:lnTo>
                  <a:pt x="16679" y="17118"/>
                </a:lnTo>
                <a:cubicBezTo>
                  <a:pt x="16748" y="17118"/>
                  <a:pt x="16804" y="17163"/>
                  <a:pt x="16804" y="17218"/>
                </a:cubicBezTo>
                <a:lnTo>
                  <a:pt x="16804" y="17363"/>
                </a:lnTo>
                <a:cubicBezTo>
                  <a:pt x="16810" y="17449"/>
                  <a:pt x="16942" y="17489"/>
                  <a:pt x="17017" y="17429"/>
                </a:cubicBezTo>
                <a:close/>
                <a:moveTo>
                  <a:pt x="9391" y="19466"/>
                </a:moveTo>
                <a:lnTo>
                  <a:pt x="10030" y="18954"/>
                </a:lnTo>
                <a:cubicBezTo>
                  <a:pt x="10080" y="18914"/>
                  <a:pt x="10080" y="18854"/>
                  <a:pt x="10030" y="18813"/>
                </a:cubicBezTo>
                <a:lnTo>
                  <a:pt x="9391" y="18302"/>
                </a:lnTo>
                <a:cubicBezTo>
                  <a:pt x="9316" y="18241"/>
                  <a:pt x="9178" y="18282"/>
                  <a:pt x="9178" y="18372"/>
                </a:cubicBezTo>
                <a:lnTo>
                  <a:pt x="9178" y="18517"/>
                </a:lnTo>
                <a:cubicBezTo>
                  <a:pt x="9178" y="18573"/>
                  <a:pt x="9122" y="18618"/>
                  <a:pt x="9053" y="18618"/>
                </a:cubicBezTo>
                <a:lnTo>
                  <a:pt x="7933" y="18618"/>
                </a:lnTo>
                <a:cubicBezTo>
                  <a:pt x="7864" y="18618"/>
                  <a:pt x="7807" y="18663"/>
                  <a:pt x="7807" y="18718"/>
                </a:cubicBezTo>
                <a:lnTo>
                  <a:pt x="7807" y="19054"/>
                </a:lnTo>
                <a:cubicBezTo>
                  <a:pt x="7807" y="19109"/>
                  <a:pt x="7864" y="19155"/>
                  <a:pt x="7933" y="19155"/>
                </a:cubicBezTo>
                <a:lnTo>
                  <a:pt x="9053" y="19155"/>
                </a:lnTo>
                <a:cubicBezTo>
                  <a:pt x="9122" y="19155"/>
                  <a:pt x="9178" y="19200"/>
                  <a:pt x="9178" y="19255"/>
                </a:cubicBezTo>
                <a:lnTo>
                  <a:pt x="9178" y="19400"/>
                </a:lnTo>
                <a:cubicBezTo>
                  <a:pt x="9185" y="19481"/>
                  <a:pt x="9316" y="19526"/>
                  <a:pt x="9391" y="19466"/>
                </a:cubicBezTo>
                <a:close/>
                <a:moveTo>
                  <a:pt x="18056" y="4494"/>
                </a:moveTo>
                <a:lnTo>
                  <a:pt x="18056" y="4830"/>
                </a:lnTo>
                <a:cubicBezTo>
                  <a:pt x="18056" y="4885"/>
                  <a:pt x="18113" y="4930"/>
                  <a:pt x="18182" y="4930"/>
                </a:cubicBezTo>
                <a:lnTo>
                  <a:pt x="19302" y="4930"/>
                </a:lnTo>
                <a:cubicBezTo>
                  <a:pt x="19371" y="4930"/>
                  <a:pt x="19427" y="4975"/>
                  <a:pt x="19427" y="5031"/>
                </a:cubicBezTo>
                <a:lnTo>
                  <a:pt x="19427" y="5176"/>
                </a:lnTo>
                <a:cubicBezTo>
                  <a:pt x="19427" y="5266"/>
                  <a:pt x="19559" y="5307"/>
                  <a:pt x="19640" y="5246"/>
                </a:cubicBezTo>
                <a:lnTo>
                  <a:pt x="20279" y="4735"/>
                </a:lnTo>
                <a:cubicBezTo>
                  <a:pt x="20329" y="4694"/>
                  <a:pt x="20329" y="4634"/>
                  <a:pt x="20279" y="4594"/>
                </a:cubicBezTo>
                <a:lnTo>
                  <a:pt x="19640" y="4082"/>
                </a:lnTo>
                <a:cubicBezTo>
                  <a:pt x="19565" y="4022"/>
                  <a:pt x="19427" y="4062"/>
                  <a:pt x="19427" y="4153"/>
                </a:cubicBezTo>
                <a:lnTo>
                  <a:pt x="19427" y="4298"/>
                </a:lnTo>
                <a:cubicBezTo>
                  <a:pt x="19427" y="4353"/>
                  <a:pt x="19371" y="4398"/>
                  <a:pt x="19302" y="4398"/>
                </a:cubicBezTo>
                <a:lnTo>
                  <a:pt x="18182" y="4398"/>
                </a:lnTo>
                <a:cubicBezTo>
                  <a:pt x="18113" y="4393"/>
                  <a:pt x="18056" y="4439"/>
                  <a:pt x="18056" y="4494"/>
                </a:cubicBezTo>
                <a:close/>
                <a:moveTo>
                  <a:pt x="18307" y="16400"/>
                </a:moveTo>
                <a:lnTo>
                  <a:pt x="18945" y="15888"/>
                </a:lnTo>
                <a:cubicBezTo>
                  <a:pt x="18995" y="15848"/>
                  <a:pt x="18995" y="15788"/>
                  <a:pt x="18945" y="15748"/>
                </a:cubicBezTo>
                <a:lnTo>
                  <a:pt x="18307" y="15236"/>
                </a:lnTo>
                <a:cubicBezTo>
                  <a:pt x="18232" y="15176"/>
                  <a:pt x="18094" y="15216"/>
                  <a:pt x="18094" y="15306"/>
                </a:cubicBezTo>
                <a:lnTo>
                  <a:pt x="18094" y="15452"/>
                </a:lnTo>
                <a:cubicBezTo>
                  <a:pt x="18094" y="15507"/>
                  <a:pt x="18038" y="15552"/>
                  <a:pt x="17969" y="15552"/>
                </a:cubicBezTo>
                <a:lnTo>
                  <a:pt x="16848" y="15552"/>
                </a:lnTo>
                <a:cubicBezTo>
                  <a:pt x="16779" y="15552"/>
                  <a:pt x="16723" y="15597"/>
                  <a:pt x="16723" y="15652"/>
                </a:cubicBezTo>
                <a:lnTo>
                  <a:pt x="16723" y="15989"/>
                </a:lnTo>
                <a:cubicBezTo>
                  <a:pt x="16723" y="16044"/>
                  <a:pt x="16779" y="16089"/>
                  <a:pt x="16848" y="16089"/>
                </a:cubicBezTo>
                <a:lnTo>
                  <a:pt x="17969" y="16089"/>
                </a:lnTo>
                <a:cubicBezTo>
                  <a:pt x="18038" y="16089"/>
                  <a:pt x="18094" y="16134"/>
                  <a:pt x="18094" y="16189"/>
                </a:cubicBezTo>
                <a:lnTo>
                  <a:pt x="18094" y="16335"/>
                </a:lnTo>
                <a:cubicBezTo>
                  <a:pt x="18100" y="16420"/>
                  <a:pt x="18232" y="16465"/>
                  <a:pt x="18307" y="16400"/>
                </a:cubicBezTo>
                <a:close/>
                <a:moveTo>
                  <a:pt x="6912" y="13405"/>
                </a:moveTo>
                <a:lnTo>
                  <a:pt x="7551" y="12893"/>
                </a:lnTo>
                <a:cubicBezTo>
                  <a:pt x="7601" y="12853"/>
                  <a:pt x="7601" y="12793"/>
                  <a:pt x="7551" y="12752"/>
                </a:cubicBezTo>
                <a:lnTo>
                  <a:pt x="6912" y="12241"/>
                </a:lnTo>
                <a:cubicBezTo>
                  <a:pt x="6837" y="12180"/>
                  <a:pt x="6699" y="12221"/>
                  <a:pt x="6699" y="12311"/>
                </a:cubicBezTo>
                <a:lnTo>
                  <a:pt x="6699" y="12456"/>
                </a:lnTo>
                <a:cubicBezTo>
                  <a:pt x="6699" y="12512"/>
                  <a:pt x="6643" y="12557"/>
                  <a:pt x="6574" y="12557"/>
                </a:cubicBezTo>
                <a:lnTo>
                  <a:pt x="5459" y="12557"/>
                </a:lnTo>
                <a:cubicBezTo>
                  <a:pt x="5391" y="12557"/>
                  <a:pt x="5334" y="12602"/>
                  <a:pt x="5334" y="12657"/>
                </a:cubicBezTo>
                <a:lnTo>
                  <a:pt x="5334" y="12993"/>
                </a:lnTo>
                <a:cubicBezTo>
                  <a:pt x="5334" y="13048"/>
                  <a:pt x="5391" y="13094"/>
                  <a:pt x="5459" y="13094"/>
                </a:cubicBezTo>
                <a:lnTo>
                  <a:pt x="6580" y="13094"/>
                </a:lnTo>
                <a:cubicBezTo>
                  <a:pt x="6649" y="13094"/>
                  <a:pt x="6705" y="13139"/>
                  <a:pt x="6705" y="13194"/>
                </a:cubicBezTo>
                <a:lnTo>
                  <a:pt x="6705" y="13339"/>
                </a:lnTo>
                <a:cubicBezTo>
                  <a:pt x="6699" y="13425"/>
                  <a:pt x="6837" y="13465"/>
                  <a:pt x="6912" y="13405"/>
                </a:cubicBezTo>
                <a:close/>
                <a:moveTo>
                  <a:pt x="11946" y="19461"/>
                </a:moveTo>
                <a:lnTo>
                  <a:pt x="12584" y="18949"/>
                </a:lnTo>
                <a:cubicBezTo>
                  <a:pt x="12634" y="18909"/>
                  <a:pt x="12634" y="18849"/>
                  <a:pt x="12584" y="18808"/>
                </a:cubicBezTo>
                <a:lnTo>
                  <a:pt x="11946" y="18297"/>
                </a:lnTo>
                <a:cubicBezTo>
                  <a:pt x="11871" y="18236"/>
                  <a:pt x="11733" y="18277"/>
                  <a:pt x="11733" y="18367"/>
                </a:cubicBezTo>
                <a:lnTo>
                  <a:pt x="11733" y="18512"/>
                </a:lnTo>
                <a:cubicBezTo>
                  <a:pt x="11733" y="18568"/>
                  <a:pt x="11677" y="18613"/>
                  <a:pt x="11608" y="18613"/>
                </a:cubicBezTo>
                <a:lnTo>
                  <a:pt x="10487" y="18613"/>
                </a:lnTo>
                <a:cubicBezTo>
                  <a:pt x="10418" y="18613"/>
                  <a:pt x="10362" y="18658"/>
                  <a:pt x="10362" y="18713"/>
                </a:cubicBezTo>
                <a:lnTo>
                  <a:pt x="10362" y="19049"/>
                </a:lnTo>
                <a:cubicBezTo>
                  <a:pt x="10362" y="19104"/>
                  <a:pt x="10418" y="19150"/>
                  <a:pt x="10487" y="19150"/>
                </a:cubicBezTo>
                <a:lnTo>
                  <a:pt x="11608" y="19150"/>
                </a:lnTo>
                <a:cubicBezTo>
                  <a:pt x="11677" y="19150"/>
                  <a:pt x="11733" y="19195"/>
                  <a:pt x="11733" y="19250"/>
                </a:cubicBezTo>
                <a:lnTo>
                  <a:pt x="11733" y="19395"/>
                </a:lnTo>
                <a:cubicBezTo>
                  <a:pt x="11733" y="19481"/>
                  <a:pt x="11871" y="19526"/>
                  <a:pt x="11946" y="19461"/>
                </a:cubicBezTo>
                <a:close/>
                <a:moveTo>
                  <a:pt x="14475" y="19466"/>
                </a:moveTo>
                <a:lnTo>
                  <a:pt x="15114" y="18954"/>
                </a:lnTo>
                <a:cubicBezTo>
                  <a:pt x="15164" y="18914"/>
                  <a:pt x="15164" y="18854"/>
                  <a:pt x="15114" y="18813"/>
                </a:cubicBezTo>
                <a:lnTo>
                  <a:pt x="14475" y="18302"/>
                </a:lnTo>
                <a:cubicBezTo>
                  <a:pt x="14400" y="18241"/>
                  <a:pt x="14262" y="18282"/>
                  <a:pt x="14262" y="18372"/>
                </a:cubicBezTo>
                <a:lnTo>
                  <a:pt x="14262" y="18517"/>
                </a:lnTo>
                <a:cubicBezTo>
                  <a:pt x="14262" y="18573"/>
                  <a:pt x="14206" y="18618"/>
                  <a:pt x="14137" y="18618"/>
                </a:cubicBezTo>
                <a:lnTo>
                  <a:pt x="13016" y="18618"/>
                </a:lnTo>
                <a:cubicBezTo>
                  <a:pt x="12947" y="18618"/>
                  <a:pt x="12891" y="18663"/>
                  <a:pt x="12891" y="18718"/>
                </a:cubicBezTo>
                <a:lnTo>
                  <a:pt x="12891" y="19054"/>
                </a:lnTo>
                <a:cubicBezTo>
                  <a:pt x="12891" y="19109"/>
                  <a:pt x="12947" y="19155"/>
                  <a:pt x="13016" y="19155"/>
                </a:cubicBezTo>
                <a:lnTo>
                  <a:pt x="14137" y="19155"/>
                </a:lnTo>
                <a:cubicBezTo>
                  <a:pt x="14206" y="19155"/>
                  <a:pt x="14262" y="19200"/>
                  <a:pt x="14262" y="19255"/>
                </a:cubicBezTo>
                <a:lnTo>
                  <a:pt x="14262" y="19400"/>
                </a:lnTo>
                <a:cubicBezTo>
                  <a:pt x="14269" y="19486"/>
                  <a:pt x="14400" y="19531"/>
                  <a:pt x="14475" y="19466"/>
                </a:cubicBezTo>
                <a:close/>
                <a:moveTo>
                  <a:pt x="15759" y="18447"/>
                </a:moveTo>
                <a:lnTo>
                  <a:pt x="16397" y="17935"/>
                </a:lnTo>
                <a:cubicBezTo>
                  <a:pt x="16447" y="17895"/>
                  <a:pt x="16447" y="17835"/>
                  <a:pt x="16397" y="17795"/>
                </a:cubicBezTo>
                <a:lnTo>
                  <a:pt x="15759" y="17283"/>
                </a:lnTo>
                <a:cubicBezTo>
                  <a:pt x="15683" y="17223"/>
                  <a:pt x="15546" y="17263"/>
                  <a:pt x="15546" y="17353"/>
                </a:cubicBezTo>
                <a:lnTo>
                  <a:pt x="15546" y="17499"/>
                </a:lnTo>
                <a:cubicBezTo>
                  <a:pt x="15546" y="17554"/>
                  <a:pt x="15489" y="17599"/>
                  <a:pt x="15421" y="17599"/>
                </a:cubicBezTo>
                <a:lnTo>
                  <a:pt x="14300" y="17599"/>
                </a:lnTo>
                <a:cubicBezTo>
                  <a:pt x="14231" y="17599"/>
                  <a:pt x="14175" y="17644"/>
                  <a:pt x="14175" y="17700"/>
                </a:cubicBezTo>
                <a:lnTo>
                  <a:pt x="14175" y="18036"/>
                </a:lnTo>
                <a:cubicBezTo>
                  <a:pt x="14175" y="18091"/>
                  <a:pt x="14231" y="18136"/>
                  <a:pt x="14300" y="18136"/>
                </a:cubicBezTo>
                <a:lnTo>
                  <a:pt x="15421" y="18136"/>
                </a:lnTo>
                <a:cubicBezTo>
                  <a:pt x="15489" y="18136"/>
                  <a:pt x="15546" y="18181"/>
                  <a:pt x="15546" y="18236"/>
                </a:cubicBezTo>
                <a:lnTo>
                  <a:pt x="15546" y="18382"/>
                </a:lnTo>
                <a:cubicBezTo>
                  <a:pt x="15546" y="18467"/>
                  <a:pt x="15683" y="18512"/>
                  <a:pt x="15759" y="18447"/>
                </a:cubicBezTo>
                <a:close/>
                <a:moveTo>
                  <a:pt x="6931" y="15442"/>
                </a:moveTo>
                <a:lnTo>
                  <a:pt x="7569" y="14930"/>
                </a:lnTo>
                <a:cubicBezTo>
                  <a:pt x="7619" y="14890"/>
                  <a:pt x="7619" y="14830"/>
                  <a:pt x="7569" y="14789"/>
                </a:cubicBezTo>
                <a:lnTo>
                  <a:pt x="6931" y="14278"/>
                </a:lnTo>
                <a:cubicBezTo>
                  <a:pt x="6856" y="14217"/>
                  <a:pt x="6718" y="14258"/>
                  <a:pt x="6718" y="14348"/>
                </a:cubicBezTo>
                <a:lnTo>
                  <a:pt x="6718" y="14493"/>
                </a:lnTo>
                <a:cubicBezTo>
                  <a:pt x="6718" y="14549"/>
                  <a:pt x="6662" y="14594"/>
                  <a:pt x="6593" y="14594"/>
                </a:cubicBezTo>
                <a:lnTo>
                  <a:pt x="5472" y="14594"/>
                </a:lnTo>
                <a:cubicBezTo>
                  <a:pt x="5403" y="14594"/>
                  <a:pt x="5347" y="14639"/>
                  <a:pt x="5347" y="14694"/>
                </a:cubicBezTo>
                <a:lnTo>
                  <a:pt x="5347" y="15030"/>
                </a:lnTo>
                <a:cubicBezTo>
                  <a:pt x="5347" y="15085"/>
                  <a:pt x="5403" y="15131"/>
                  <a:pt x="5472" y="15131"/>
                </a:cubicBezTo>
                <a:lnTo>
                  <a:pt x="6593" y="15131"/>
                </a:lnTo>
                <a:cubicBezTo>
                  <a:pt x="6662" y="15131"/>
                  <a:pt x="6718" y="15176"/>
                  <a:pt x="6718" y="15231"/>
                </a:cubicBezTo>
                <a:lnTo>
                  <a:pt x="6718" y="15376"/>
                </a:lnTo>
                <a:cubicBezTo>
                  <a:pt x="6718" y="15457"/>
                  <a:pt x="6849" y="15502"/>
                  <a:pt x="6931" y="15442"/>
                </a:cubicBezTo>
                <a:close/>
                <a:moveTo>
                  <a:pt x="14569" y="7283"/>
                </a:moveTo>
                <a:lnTo>
                  <a:pt x="15208" y="6772"/>
                </a:lnTo>
                <a:cubicBezTo>
                  <a:pt x="15258" y="6731"/>
                  <a:pt x="15258" y="6671"/>
                  <a:pt x="15208" y="6631"/>
                </a:cubicBezTo>
                <a:lnTo>
                  <a:pt x="14569" y="6119"/>
                </a:lnTo>
                <a:cubicBezTo>
                  <a:pt x="14494" y="6059"/>
                  <a:pt x="14356" y="6099"/>
                  <a:pt x="14356" y="6190"/>
                </a:cubicBezTo>
                <a:lnTo>
                  <a:pt x="14356" y="6335"/>
                </a:lnTo>
                <a:cubicBezTo>
                  <a:pt x="14356" y="6390"/>
                  <a:pt x="14300" y="6435"/>
                  <a:pt x="14231" y="6435"/>
                </a:cubicBezTo>
                <a:lnTo>
                  <a:pt x="13110" y="6435"/>
                </a:lnTo>
                <a:cubicBezTo>
                  <a:pt x="13041" y="6435"/>
                  <a:pt x="12985" y="6481"/>
                  <a:pt x="12985" y="6536"/>
                </a:cubicBezTo>
                <a:lnTo>
                  <a:pt x="12985" y="6872"/>
                </a:lnTo>
                <a:cubicBezTo>
                  <a:pt x="12985" y="6927"/>
                  <a:pt x="13041" y="6972"/>
                  <a:pt x="13110" y="6972"/>
                </a:cubicBezTo>
                <a:lnTo>
                  <a:pt x="14231" y="6972"/>
                </a:lnTo>
                <a:cubicBezTo>
                  <a:pt x="14300" y="6972"/>
                  <a:pt x="14356" y="7017"/>
                  <a:pt x="14356" y="7073"/>
                </a:cubicBezTo>
                <a:lnTo>
                  <a:pt x="14356" y="7218"/>
                </a:lnTo>
                <a:cubicBezTo>
                  <a:pt x="14356" y="7303"/>
                  <a:pt x="14488" y="7344"/>
                  <a:pt x="14569" y="7283"/>
                </a:cubicBezTo>
                <a:close/>
                <a:moveTo>
                  <a:pt x="3118" y="16460"/>
                </a:moveTo>
                <a:lnTo>
                  <a:pt x="3757" y="15948"/>
                </a:lnTo>
                <a:cubicBezTo>
                  <a:pt x="3807" y="15908"/>
                  <a:pt x="3807" y="15848"/>
                  <a:pt x="3757" y="15808"/>
                </a:cubicBezTo>
                <a:lnTo>
                  <a:pt x="3118" y="15296"/>
                </a:lnTo>
                <a:cubicBezTo>
                  <a:pt x="3043" y="15236"/>
                  <a:pt x="2905" y="15276"/>
                  <a:pt x="2905" y="15366"/>
                </a:cubicBezTo>
                <a:lnTo>
                  <a:pt x="2905" y="15512"/>
                </a:lnTo>
                <a:cubicBezTo>
                  <a:pt x="2905" y="15567"/>
                  <a:pt x="2849" y="15612"/>
                  <a:pt x="2780" y="15612"/>
                </a:cubicBezTo>
                <a:lnTo>
                  <a:pt x="1659" y="15612"/>
                </a:lnTo>
                <a:cubicBezTo>
                  <a:pt x="1590" y="15612"/>
                  <a:pt x="1534" y="15657"/>
                  <a:pt x="1534" y="15713"/>
                </a:cubicBezTo>
                <a:lnTo>
                  <a:pt x="1534" y="16049"/>
                </a:lnTo>
                <a:cubicBezTo>
                  <a:pt x="1534" y="16104"/>
                  <a:pt x="1590" y="16149"/>
                  <a:pt x="1659" y="16149"/>
                </a:cubicBezTo>
                <a:lnTo>
                  <a:pt x="2780" y="16149"/>
                </a:lnTo>
                <a:cubicBezTo>
                  <a:pt x="2849" y="16149"/>
                  <a:pt x="2905" y="16194"/>
                  <a:pt x="2905" y="16250"/>
                </a:cubicBezTo>
                <a:lnTo>
                  <a:pt x="2905" y="16395"/>
                </a:lnTo>
                <a:cubicBezTo>
                  <a:pt x="2905" y="16480"/>
                  <a:pt x="3037" y="16526"/>
                  <a:pt x="3118" y="16460"/>
                </a:cubicBezTo>
                <a:close/>
                <a:moveTo>
                  <a:pt x="5647" y="16460"/>
                </a:moveTo>
                <a:lnTo>
                  <a:pt x="6286" y="15948"/>
                </a:lnTo>
                <a:cubicBezTo>
                  <a:pt x="6336" y="15908"/>
                  <a:pt x="6336" y="15848"/>
                  <a:pt x="6286" y="15808"/>
                </a:cubicBezTo>
                <a:lnTo>
                  <a:pt x="5647" y="15296"/>
                </a:lnTo>
                <a:cubicBezTo>
                  <a:pt x="5572" y="15236"/>
                  <a:pt x="5434" y="15276"/>
                  <a:pt x="5434" y="15366"/>
                </a:cubicBezTo>
                <a:lnTo>
                  <a:pt x="5434" y="15512"/>
                </a:lnTo>
                <a:cubicBezTo>
                  <a:pt x="5434" y="15567"/>
                  <a:pt x="5378" y="15612"/>
                  <a:pt x="5309" y="15612"/>
                </a:cubicBezTo>
                <a:lnTo>
                  <a:pt x="4189" y="15612"/>
                </a:lnTo>
                <a:cubicBezTo>
                  <a:pt x="4120" y="15612"/>
                  <a:pt x="4063" y="15657"/>
                  <a:pt x="4063" y="15713"/>
                </a:cubicBezTo>
                <a:lnTo>
                  <a:pt x="4063" y="16049"/>
                </a:lnTo>
                <a:cubicBezTo>
                  <a:pt x="4063" y="16104"/>
                  <a:pt x="4120" y="16149"/>
                  <a:pt x="4189" y="16149"/>
                </a:cubicBezTo>
                <a:lnTo>
                  <a:pt x="5309" y="16149"/>
                </a:lnTo>
                <a:cubicBezTo>
                  <a:pt x="5378" y="16149"/>
                  <a:pt x="5434" y="16194"/>
                  <a:pt x="5434" y="16250"/>
                </a:cubicBezTo>
                <a:lnTo>
                  <a:pt x="5434" y="16395"/>
                </a:lnTo>
                <a:cubicBezTo>
                  <a:pt x="5434" y="16480"/>
                  <a:pt x="5566" y="16520"/>
                  <a:pt x="5647" y="16460"/>
                </a:cubicBezTo>
                <a:close/>
                <a:moveTo>
                  <a:pt x="11833" y="7449"/>
                </a:moveTo>
                <a:cubicBezTo>
                  <a:pt x="11764" y="7449"/>
                  <a:pt x="11708" y="7494"/>
                  <a:pt x="11708" y="7549"/>
                </a:cubicBezTo>
                <a:lnTo>
                  <a:pt x="11708" y="7885"/>
                </a:lnTo>
                <a:cubicBezTo>
                  <a:pt x="11708" y="7941"/>
                  <a:pt x="11764" y="7986"/>
                  <a:pt x="11833" y="7986"/>
                </a:cubicBezTo>
                <a:lnTo>
                  <a:pt x="12954" y="7986"/>
                </a:lnTo>
                <a:cubicBezTo>
                  <a:pt x="13023" y="7986"/>
                  <a:pt x="13079" y="8031"/>
                  <a:pt x="13079" y="8086"/>
                </a:cubicBezTo>
                <a:lnTo>
                  <a:pt x="13079" y="8232"/>
                </a:lnTo>
                <a:cubicBezTo>
                  <a:pt x="13079" y="8322"/>
                  <a:pt x="13210" y="8362"/>
                  <a:pt x="13292" y="8302"/>
                </a:cubicBezTo>
                <a:lnTo>
                  <a:pt x="13930" y="7790"/>
                </a:lnTo>
                <a:cubicBezTo>
                  <a:pt x="13981" y="7750"/>
                  <a:pt x="13981" y="7690"/>
                  <a:pt x="13930" y="7650"/>
                </a:cubicBezTo>
                <a:lnTo>
                  <a:pt x="13292" y="7138"/>
                </a:lnTo>
                <a:cubicBezTo>
                  <a:pt x="13217" y="7078"/>
                  <a:pt x="13079" y="7118"/>
                  <a:pt x="13079" y="7208"/>
                </a:cubicBezTo>
                <a:lnTo>
                  <a:pt x="13079" y="7354"/>
                </a:lnTo>
                <a:cubicBezTo>
                  <a:pt x="13079" y="7409"/>
                  <a:pt x="13023" y="7454"/>
                  <a:pt x="12954" y="7454"/>
                </a:cubicBezTo>
                <a:lnTo>
                  <a:pt x="11833" y="7454"/>
                </a:lnTo>
                <a:close/>
                <a:moveTo>
                  <a:pt x="9460" y="13405"/>
                </a:moveTo>
                <a:lnTo>
                  <a:pt x="10099" y="12893"/>
                </a:lnTo>
                <a:cubicBezTo>
                  <a:pt x="10149" y="12853"/>
                  <a:pt x="10149" y="12793"/>
                  <a:pt x="10099" y="12752"/>
                </a:cubicBezTo>
                <a:lnTo>
                  <a:pt x="9460" y="12241"/>
                </a:lnTo>
                <a:cubicBezTo>
                  <a:pt x="9385" y="12180"/>
                  <a:pt x="9247" y="12221"/>
                  <a:pt x="9247" y="12311"/>
                </a:cubicBezTo>
                <a:lnTo>
                  <a:pt x="9247" y="12456"/>
                </a:lnTo>
                <a:cubicBezTo>
                  <a:pt x="9247" y="12512"/>
                  <a:pt x="9191" y="12557"/>
                  <a:pt x="9122" y="12557"/>
                </a:cubicBezTo>
                <a:lnTo>
                  <a:pt x="8001" y="12557"/>
                </a:lnTo>
                <a:cubicBezTo>
                  <a:pt x="7933" y="12557"/>
                  <a:pt x="7876" y="12602"/>
                  <a:pt x="7876" y="12657"/>
                </a:cubicBezTo>
                <a:lnTo>
                  <a:pt x="7876" y="12993"/>
                </a:lnTo>
                <a:cubicBezTo>
                  <a:pt x="7876" y="13048"/>
                  <a:pt x="7933" y="13094"/>
                  <a:pt x="8001" y="13094"/>
                </a:cubicBezTo>
                <a:lnTo>
                  <a:pt x="9122" y="13094"/>
                </a:lnTo>
                <a:cubicBezTo>
                  <a:pt x="9191" y="13094"/>
                  <a:pt x="9247" y="13139"/>
                  <a:pt x="9247" y="13194"/>
                </a:cubicBezTo>
                <a:lnTo>
                  <a:pt x="9247" y="13339"/>
                </a:lnTo>
                <a:cubicBezTo>
                  <a:pt x="9254" y="13420"/>
                  <a:pt x="9385" y="13465"/>
                  <a:pt x="9460" y="13405"/>
                </a:cubicBezTo>
                <a:close/>
                <a:moveTo>
                  <a:pt x="12002" y="6104"/>
                </a:moveTo>
                <a:cubicBezTo>
                  <a:pt x="11927" y="6044"/>
                  <a:pt x="11789" y="6084"/>
                  <a:pt x="11789" y="6175"/>
                </a:cubicBezTo>
                <a:lnTo>
                  <a:pt x="11789" y="6320"/>
                </a:lnTo>
                <a:cubicBezTo>
                  <a:pt x="11789" y="6375"/>
                  <a:pt x="11733" y="6420"/>
                  <a:pt x="11664" y="6420"/>
                </a:cubicBezTo>
                <a:lnTo>
                  <a:pt x="10543" y="6420"/>
                </a:lnTo>
                <a:cubicBezTo>
                  <a:pt x="10474" y="6420"/>
                  <a:pt x="10418" y="6466"/>
                  <a:pt x="10418" y="6521"/>
                </a:cubicBezTo>
                <a:lnTo>
                  <a:pt x="10418" y="6857"/>
                </a:lnTo>
                <a:cubicBezTo>
                  <a:pt x="10418" y="6912"/>
                  <a:pt x="10474" y="6957"/>
                  <a:pt x="10543" y="6957"/>
                </a:cubicBezTo>
                <a:lnTo>
                  <a:pt x="11664" y="6957"/>
                </a:lnTo>
                <a:cubicBezTo>
                  <a:pt x="11733" y="6957"/>
                  <a:pt x="11789" y="7002"/>
                  <a:pt x="11789" y="7058"/>
                </a:cubicBezTo>
                <a:lnTo>
                  <a:pt x="11789" y="7203"/>
                </a:lnTo>
                <a:cubicBezTo>
                  <a:pt x="11789" y="7293"/>
                  <a:pt x="11921" y="7334"/>
                  <a:pt x="12002" y="7273"/>
                </a:cubicBezTo>
                <a:lnTo>
                  <a:pt x="12641" y="6762"/>
                </a:lnTo>
                <a:cubicBezTo>
                  <a:pt x="12691" y="6721"/>
                  <a:pt x="12691" y="6661"/>
                  <a:pt x="12641" y="6621"/>
                </a:cubicBezTo>
                <a:lnTo>
                  <a:pt x="12002" y="6104"/>
                </a:lnTo>
                <a:close/>
                <a:moveTo>
                  <a:pt x="9291" y="7439"/>
                </a:moveTo>
                <a:cubicBezTo>
                  <a:pt x="9222" y="7439"/>
                  <a:pt x="9166" y="7484"/>
                  <a:pt x="9166" y="7539"/>
                </a:cubicBezTo>
                <a:lnTo>
                  <a:pt x="9166" y="7875"/>
                </a:lnTo>
                <a:cubicBezTo>
                  <a:pt x="9166" y="7931"/>
                  <a:pt x="9222" y="7976"/>
                  <a:pt x="9291" y="7976"/>
                </a:cubicBezTo>
                <a:lnTo>
                  <a:pt x="10412" y="7976"/>
                </a:lnTo>
                <a:cubicBezTo>
                  <a:pt x="10481" y="7976"/>
                  <a:pt x="10537" y="8021"/>
                  <a:pt x="10537" y="8076"/>
                </a:cubicBezTo>
                <a:lnTo>
                  <a:pt x="10537" y="8222"/>
                </a:lnTo>
                <a:cubicBezTo>
                  <a:pt x="10537" y="8312"/>
                  <a:pt x="10669" y="8352"/>
                  <a:pt x="10750" y="8292"/>
                </a:cubicBezTo>
                <a:lnTo>
                  <a:pt x="11389" y="7780"/>
                </a:lnTo>
                <a:cubicBezTo>
                  <a:pt x="11439" y="7740"/>
                  <a:pt x="11439" y="7680"/>
                  <a:pt x="11389" y="7640"/>
                </a:cubicBezTo>
                <a:lnTo>
                  <a:pt x="10750" y="7128"/>
                </a:lnTo>
                <a:cubicBezTo>
                  <a:pt x="10675" y="7068"/>
                  <a:pt x="10537" y="7108"/>
                  <a:pt x="10537" y="7198"/>
                </a:cubicBezTo>
                <a:lnTo>
                  <a:pt x="10537" y="7344"/>
                </a:lnTo>
                <a:cubicBezTo>
                  <a:pt x="10537" y="7399"/>
                  <a:pt x="10481" y="7444"/>
                  <a:pt x="10412" y="7444"/>
                </a:cubicBezTo>
                <a:lnTo>
                  <a:pt x="9291" y="7444"/>
                </a:lnTo>
                <a:close/>
                <a:moveTo>
                  <a:pt x="3105" y="18497"/>
                </a:moveTo>
                <a:lnTo>
                  <a:pt x="3744" y="17986"/>
                </a:lnTo>
                <a:cubicBezTo>
                  <a:pt x="3794" y="17945"/>
                  <a:pt x="3794" y="17885"/>
                  <a:pt x="3744" y="17845"/>
                </a:cubicBezTo>
                <a:lnTo>
                  <a:pt x="3105" y="17333"/>
                </a:lnTo>
                <a:cubicBezTo>
                  <a:pt x="3030" y="17273"/>
                  <a:pt x="2893" y="17313"/>
                  <a:pt x="2893" y="17404"/>
                </a:cubicBezTo>
                <a:lnTo>
                  <a:pt x="2893" y="17549"/>
                </a:lnTo>
                <a:cubicBezTo>
                  <a:pt x="2893" y="17604"/>
                  <a:pt x="2836" y="17649"/>
                  <a:pt x="2767" y="17649"/>
                </a:cubicBezTo>
                <a:lnTo>
                  <a:pt x="1647" y="17649"/>
                </a:lnTo>
                <a:cubicBezTo>
                  <a:pt x="1578" y="17649"/>
                  <a:pt x="1521" y="17695"/>
                  <a:pt x="1521" y="17750"/>
                </a:cubicBezTo>
                <a:lnTo>
                  <a:pt x="1521" y="18086"/>
                </a:lnTo>
                <a:cubicBezTo>
                  <a:pt x="1521" y="18141"/>
                  <a:pt x="1578" y="18186"/>
                  <a:pt x="1647" y="18186"/>
                </a:cubicBezTo>
                <a:lnTo>
                  <a:pt x="2767" y="18186"/>
                </a:lnTo>
                <a:cubicBezTo>
                  <a:pt x="2836" y="18186"/>
                  <a:pt x="2893" y="18231"/>
                  <a:pt x="2893" y="18287"/>
                </a:cubicBezTo>
                <a:lnTo>
                  <a:pt x="2893" y="18432"/>
                </a:lnTo>
                <a:cubicBezTo>
                  <a:pt x="2893" y="18517"/>
                  <a:pt x="3024" y="18558"/>
                  <a:pt x="3105" y="18497"/>
                </a:cubicBezTo>
                <a:close/>
                <a:moveTo>
                  <a:pt x="6925" y="17484"/>
                </a:moveTo>
                <a:lnTo>
                  <a:pt x="7563" y="16972"/>
                </a:lnTo>
                <a:cubicBezTo>
                  <a:pt x="7613" y="16932"/>
                  <a:pt x="7613" y="16872"/>
                  <a:pt x="7563" y="16832"/>
                </a:cubicBezTo>
                <a:lnTo>
                  <a:pt x="6925" y="16320"/>
                </a:lnTo>
                <a:cubicBezTo>
                  <a:pt x="6849" y="16260"/>
                  <a:pt x="6712" y="16300"/>
                  <a:pt x="6712" y="16390"/>
                </a:cubicBezTo>
                <a:lnTo>
                  <a:pt x="6712" y="16536"/>
                </a:lnTo>
                <a:cubicBezTo>
                  <a:pt x="6712" y="16591"/>
                  <a:pt x="6655" y="16636"/>
                  <a:pt x="6586" y="16636"/>
                </a:cubicBezTo>
                <a:lnTo>
                  <a:pt x="5466" y="16636"/>
                </a:lnTo>
                <a:cubicBezTo>
                  <a:pt x="5397" y="16636"/>
                  <a:pt x="5341" y="16681"/>
                  <a:pt x="5341" y="16736"/>
                </a:cubicBezTo>
                <a:lnTo>
                  <a:pt x="5341" y="17072"/>
                </a:lnTo>
                <a:cubicBezTo>
                  <a:pt x="5341" y="17128"/>
                  <a:pt x="5397" y="17173"/>
                  <a:pt x="5466" y="17173"/>
                </a:cubicBezTo>
                <a:lnTo>
                  <a:pt x="6586" y="17173"/>
                </a:lnTo>
                <a:cubicBezTo>
                  <a:pt x="6655" y="17173"/>
                  <a:pt x="6712" y="17218"/>
                  <a:pt x="6712" y="17273"/>
                </a:cubicBezTo>
                <a:lnTo>
                  <a:pt x="6712" y="17419"/>
                </a:lnTo>
                <a:cubicBezTo>
                  <a:pt x="6712" y="17504"/>
                  <a:pt x="6843" y="17544"/>
                  <a:pt x="6925" y="17484"/>
                </a:cubicBezTo>
                <a:close/>
                <a:moveTo>
                  <a:pt x="5666" y="18502"/>
                </a:moveTo>
                <a:lnTo>
                  <a:pt x="6305" y="17991"/>
                </a:lnTo>
                <a:cubicBezTo>
                  <a:pt x="6355" y="17950"/>
                  <a:pt x="6355" y="17890"/>
                  <a:pt x="6305" y="17850"/>
                </a:cubicBezTo>
                <a:lnTo>
                  <a:pt x="5666" y="17338"/>
                </a:lnTo>
                <a:cubicBezTo>
                  <a:pt x="5591" y="17278"/>
                  <a:pt x="5453" y="17318"/>
                  <a:pt x="5453" y="17409"/>
                </a:cubicBezTo>
                <a:lnTo>
                  <a:pt x="5453" y="17554"/>
                </a:lnTo>
                <a:cubicBezTo>
                  <a:pt x="5453" y="17609"/>
                  <a:pt x="5397" y="17654"/>
                  <a:pt x="5328" y="17654"/>
                </a:cubicBezTo>
                <a:lnTo>
                  <a:pt x="4207" y="17654"/>
                </a:lnTo>
                <a:cubicBezTo>
                  <a:pt x="4138" y="17654"/>
                  <a:pt x="4082" y="17700"/>
                  <a:pt x="4082" y="17755"/>
                </a:cubicBezTo>
                <a:lnTo>
                  <a:pt x="4082" y="18091"/>
                </a:lnTo>
                <a:cubicBezTo>
                  <a:pt x="4082" y="18146"/>
                  <a:pt x="4138" y="18191"/>
                  <a:pt x="4207" y="18191"/>
                </a:cubicBezTo>
                <a:lnTo>
                  <a:pt x="5328" y="18191"/>
                </a:lnTo>
                <a:cubicBezTo>
                  <a:pt x="5397" y="18191"/>
                  <a:pt x="5453" y="18236"/>
                  <a:pt x="5453" y="18292"/>
                </a:cubicBezTo>
                <a:lnTo>
                  <a:pt x="5453" y="18437"/>
                </a:lnTo>
                <a:cubicBezTo>
                  <a:pt x="5453" y="18522"/>
                  <a:pt x="5585" y="18563"/>
                  <a:pt x="5666" y="18502"/>
                </a:cubicBezTo>
                <a:close/>
                <a:moveTo>
                  <a:pt x="17092" y="7283"/>
                </a:moveTo>
                <a:lnTo>
                  <a:pt x="17731" y="6772"/>
                </a:lnTo>
                <a:cubicBezTo>
                  <a:pt x="17781" y="6731"/>
                  <a:pt x="17781" y="6671"/>
                  <a:pt x="17731" y="6631"/>
                </a:cubicBezTo>
                <a:lnTo>
                  <a:pt x="17092" y="6119"/>
                </a:lnTo>
                <a:cubicBezTo>
                  <a:pt x="17017" y="6059"/>
                  <a:pt x="16879" y="6099"/>
                  <a:pt x="16879" y="6190"/>
                </a:cubicBezTo>
                <a:lnTo>
                  <a:pt x="16879" y="6335"/>
                </a:lnTo>
                <a:cubicBezTo>
                  <a:pt x="16879" y="6390"/>
                  <a:pt x="16823" y="6435"/>
                  <a:pt x="16754" y="6435"/>
                </a:cubicBezTo>
                <a:lnTo>
                  <a:pt x="15633" y="6435"/>
                </a:lnTo>
                <a:cubicBezTo>
                  <a:pt x="15565" y="6435"/>
                  <a:pt x="15508" y="6481"/>
                  <a:pt x="15508" y="6536"/>
                </a:cubicBezTo>
                <a:lnTo>
                  <a:pt x="15508" y="6872"/>
                </a:lnTo>
                <a:cubicBezTo>
                  <a:pt x="15508" y="6927"/>
                  <a:pt x="15565" y="6972"/>
                  <a:pt x="15633" y="6972"/>
                </a:cubicBezTo>
                <a:lnTo>
                  <a:pt x="16754" y="6972"/>
                </a:lnTo>
                <a:cubicBezTo>
                  <a:pt x="16823" y="6972"/>
                  <a:pt x="16879" y="7017"/>
                  <a:pt x="16879" y="7073"/>
                </a:cubicBezTo>
                <a:lnTo>
                  <a:pt x="16879" y="7218"/>
                </a:lnTo>
                <a:cubicBezTo>
                  <a:pt x="16879" y="7298"/>
                  <a:pt x="17011" y="7344"/>
                  <a:pt x="17092" y="7283"/>
                </a:cubicBezTo>
                <a:close/>
                <a:moveTo>
                  <a:pt x="14538" y="4067"/>
                </a:moveTo>
                <a:cubicBezTo>
                  <a:pt x="14463" y="4007"/>
                  <a:pt x="14325" y="4047"/>
                  <a:pt x="14325" y="4137"/>
                </a:cubicBezTo>
                <a:lnTo>
                  <a:pt x="14325" y="4283"/>
                </a:lnTo>
                <a:cubicBezTo>
                  <a:pt x="14325" y="4338"/>
                  <a:pt x="14269" y="4383"/>
                  <a:pt x="14200" y="4383"/>
                </a:cubicBezTo>
                <a:lnTo>
                  <a:pt x="13079" y="4383"/>
                </a:lnTo>
                <a:cubicBezTo>
                  <a:pt x="13010" y="4383"/>
                  <a:pt x="12954" y="4428"/>
                  <a:pt x="12954" y="4484"/>
                </a:cubicBezTo>
                <a:lnTo>
                  <a:pt x="12954" y="4820"/>
                </a:lnTo>
                <a:cubicBezTo>
                  <a:pt x="12954" y="4875"/>
                  <a:pt x="13010" y="4920"/>
                  <a:pt x="13079" y="4920"/>
                </a:cubicBezTo>
                <a:lnTo>
                  <a:pt x="14200" y="4920"/>
                </a:lnTo>
                <a:cubicBezTo>
                  <a:pt x="14269" y="4920"/>
                  <a:pt x="14325" y="4965"/>
                  <a:pt x="14325" y="5021"/>
                </a:cubicBezTo>
                <a:lnTo>
                  <a:pt x="14325" y="5166"/>
                </a:lnTo>
                <a:cubicBezTo>
                  <a:pt x="14325" y="5256"/>
                  <a:pt x="14456" y="5296"/>
                  <a:pt x="14538" y="5236"/>
                </a:cubicBezTo>
                <a:lnTo>
                  <a:pt x="15176" y="4725"/>
                </a:lnTo>
                <a:cubicBezTo>
                  <a:pt x="15226" y="4684"/>
                  <a:pt x="15226" y="4624"/>
                  <a:pt x="15176" y="4584"/>
                </a:cubicBezTo>
                <a:lnTo>
                  <a:pt x="14538" y="4067"/>
                </a:lnTo>
                <a:close/>
                <a:moveTo>
                  <a:pt x="12008" y="15447"/>
                </a:moveTo>
                <a:lnTo>
                  <a:pt x="12647" y="14935"/>
                </a:lnTo>
                <a:cubicBezTo>
                  <a:pt x="12697" y="14895"/>
                  <a:pt x="12697" y="14835"/>
                  <a:pt x="12647" y="14794"/>
                </a:cubicBezTo>
                <a:lnTo>
                  <a:pt x="12008" y="14283"/>
                </a:lnTo>
                <a:cubicBezTo>
                  <a:pt x="11933" y="14223"/>
                  <a:pt x="11795" y="14263"/>
                  <a:pt x="11795" y="14353"/>
                </a:cubicBezTo>
                <a:lnTo>
                  <a:pt x="11795" y="14498"/>
                </a:lnTo>
                <a:cubicBezTo>
                  <a:pt x="11795" y="14554"/>
                  <a:pt x="11739" y="14599"/>
                  <a:pt x="11670" y="14599"/>
                </a:cubicBezTo>
                <a:lnTo>
                  <a:pt x="10550" y="14599"/>
                </a:lnTo>
                <a:cubicBezTo>
                  <a:pt x="10481" y="14599"/>
                  <a:pt x="10424" y="14644"/>
                  <a:pt x="10424" y="14699"/>
                </a:cubicBezTo>
                <a:lnTo>
                  <a:pt x="10424" y="15035"/>
                </a:lnTo>
                <a:cubicBezTo>
                  <a:pt x="10424" y="15091"/>
                  <a:pt x="10481" y="15136"/>
                  <a:pt x="10550" y="15136"/>
                </a:cubicBezTo>
                <a:lnTo>
                  <a:pt x="11670" y="15136"/>
                </a:lnTo>
                <a:cubicBezTo>
                  <a:pt x="11739" y="15136"/>
                  <a:pt x="11795" y="15181"/>
                  <a:pt x="11795" y="15236"/>
                </a:cubicBezTo>
                <a:lnTo>
                  <a:pt x="11795" y="15382"/>
                </a:lnTo>
                <a:cubicBezTo>
                  <a:pt x="11802" y="15462"/>
                  <a:pt x="11933" y="15507"/>
                  <a:pt x="12008" y="15447"/>
                </a:cubicBezTo>
                <a:close/>
                <a:moveTo>
                  <a:pt x="9460" y="15447"/>
                </a:moveTo>
                <a:lnTo>
                  <a:pt x="10099" y="14935"/>
                </a:lnTo>
                <a:cubicBezTo>
                  <a:pt x="10149" y="14895"/>
                  <a:pt x="10149" y="14835"/>
                  <a:pt x="10099" y="14794"/>
                </a:cubicBezTo>
                <a:lnTo>
                  <a:pt x="9460" y="14283"/>
                </a:lnTo>
                <a:cubicBezTo>
                  <a:pt x="9385" y="14223"/>
                  <a:pt x="9247" y="14263"/>
                  <a:pt x="9247" y="14353"/>
                </a:cubicBezTo>
                <a:lnTo>
                  <a:pt x="9247" y="14498"/>
                </a:lnTo>
                <a:cubicBezTo>
                  <a:pt x="9247" y="14554"/>
                  <a:pt x="9191" y="14599"/>
                  <a:pt x="9122" y="14599"/>
                </a:cubicBezTo>
                <a:lnTo>
                  <a:pt x="8001" y="14599"/>
                </a:lnTo>
                <a:cubicBezTo>
                  <a:pt x="7933" y="14599"/>
                  <a:pt x="7876" y="14644"/>
                  <a:pt x="7876" y="14699"/>
                </a:cubicBezTo>
                <a:lnTo>
                  <a:pt x="7876" y="15035"/>
                </a:lnTo>
                <a:cubicBezTo>
                  <a:pt x="7876" y="15091"/>
                  <a:pt x="7933" y="15136"/>
                  <a:pt x="8001" y="15136"/>
                </a:cubicBezTo>
                <a:lnTo>
                  <a:pt x="9122" y="15136"/>
                </a:lnTo>
                <a:cubicBezTo>
                  <a:pt x="9191" y="15136"/>
                  <a:pt x="9247" y="15181"/>
                  <a:pt x="9247" y="15236"/>
                </a:cubicBezTo>
                <a:lnTo>
                  <a:pt x="9247" y="15382"/>
                </a:lnTo>
                <a:cubicBezTo>
                  <a:pt x="9247" y="15462"/>
                  <a:pt x="9379" y="15507"/>
                  <a:pt x="9460" y="15447"/>
                </a:cubicBezTo>
                <a:close/>
                <a:moveTo>
                  <a:pt x="14469" y="15387"/>
                </a:moveTo>
                <a:lnTo>
                  <a:pt x="15107" y="14875"/>
                </a:lnTo>
                <a:cubicBezTo>
                  <a:pt x="15158" y="14835"/>
                  <a:pt x="15158" y="14774"/>
                  <a:pt x="15107" y="14734"/>
                </a:cubicBezTo>
                <a:lnTo>
                  <a:pt x="14469" y="14223"/>
                </a:lnTo>
                <a:cubicBezTo>
                  <a:pt x="14394" y="14162"/>
                  <a:pt x="14256" y="14202"/>
                  <a:pt x="14256" y="14293"/>
                </a:cubicBezTo>
                <a:lnTo>
                  <a:pt x="14256" y="14438"/>
                </a:lnTo>
                <a:cubicBezTo>
                  <a:pt x="14256" y="14493"/>
                  <a:pt x="14200" y="14539"/>
                  <a:pt x="14131" y="14539"/>
                </a:cubicBezTo>
                <a:lnTo>
                  <a:pt x="13010" y="14539"/>
                </a:lnTo>
                <a:cubicBezTo>
                  <a:pt x="12941" y="14539"/>
                  <a:pt x="12885" y="14584"/>
                  <a:pt x="12885" y="14639"/>
                </a:cubicBezTo>
                <a:lnTo>
                  <a:pt x="12885" y="14975"/>
                </a:lnTo>
                <a:cubicBezTo>
                  <a:pt x="12885" y="15030"/>
                  <a:pt x="12941" y="15075"/>
                  <a:pt x="13010" y="15075"/>
                </a:cubicBezTo>
                <a:lnTo>
                  <a:pt x="14131" y="15075"/>
                </a:lnTo>
                <a:cubicBezTo>
                  <a:pt x="14200" y="15075"/>
                  <a:pt x="14256" y="15121"/>
                  <a:pt x="14256" y="15176"/>
                </a:cubicBezTo>
                <a:lnTo>
                  <a:pt x="14256" y="15321"/>
                </a:lnTo>
                <a:cubicBezTo>
                  <a:pt x="14262" y="15407"/>
                  <a:pt x="14394" y="15452"/>
                  <a:pt x="14469" y="15387"/>
                </a:cubicBezTo>
                <a:close/>
                <a:moveTo>
                  <a:pt x="9473" y="17484"/>
                </a:moveTo>
                <a:lnTo>
                  <a:pt x="10111" y="16972"/>
                </a:lnTo>
                <a:cubicBezTo>
                  <a:pt x="10161" y="16932"/>
                  <a:pt x="10161" y="16872"/>
                  <a:pt x="10111" y="16832"/>
                </a:cubicBezTo>
                <a:lnTo>
                  <a:pt x="9473" y="16320"/>
                </a:lnTo>
                <a:cubicBezTo>
                  <a:pt x="9398" y="16260"/>
                  <a:pt x="9260" y="16300"/>
                  <a:pt x="9260" y="16390"/>
                </a:cubicBezTo>
                <a:lnTo>
                  <a:pt x="9260" y="16536"/>
                </a:lnTo>
                <a:cubicBezTo>
                  <a:pt x="9260" y="16591"/>
                  <a:pt x="9203" y="16636"/>
                  <a:pt x="9135" y="16636"/>
                </a:cubicBezTo>
                <a:lnTo>
                  <a:pt x="8026" y="16636"/>
                </a:lnTo>
                <a:cubicBezTo>
                  <a:pt x="7958" y="16636"/>
                  <a:pt x="7901" y="16681"/>
                  <a:pt x="7901" y="16736"/>
                </a:cubicBezTo>
                <a:lnTo>
                  <a:pt x="7901" y="17072"/>
                </a:lnTo>
                <a:cubicBezTo>
                  <a:pt x="7901" y="17128"/>
                  <a:pt x="7958" y="17173"/>
                  <a:pt x="8026" y="17173"/>
                </a:cubicBezTo>
                <a:lnTo>
                  <a:pt x="9147" y="17173"/>
                </a:lnTo>
                <a:cubicBezTo>
                  <a:pt x="9216" y="17173"/>
                  <a:pt x="9272" y="17218"/>
                  <a:pt x="9272" y="17273"/>
                </a:cubicBezTo>
                <a:lnTo>
                  <a:pt x="9272" y="17419"/>
                </a:lnTo>
                <a:cubicBezTo>
                  <a:pt x="9266" y="17499"/>
                  <a:pt x="9398" y="17544"/>
                  <a:pt x="9473" y="17484"/>
                </a:cubicBezTo>
                <a:close/>
                <a:moveTo>
                  <a:pt x="8095" y="876"/>
                </a:moveTo>
                <a:lnTo>
                  <a:pt x="9216" y="876"/>
                </a:lnTo>
                <a:cubicBezTo>
                  <a:pt x="9285" y="876"/>
                  <a:pt x="9341" y="921"/>
                  <a:pt x="9341" y="977"/>
                </a:cubicBezTo>
                <a:lnTo>
                  <a:pt x="9341" y="1122"/>
                </a:lnTo>
                <a:cubicBezTo>
                  <a:pt x="9341" y="1212"/>
                  <a:pt x="9473" y="1252"/>
                  <a:pt x="9554" y="1192"/>
                </a:cubicBezTo>
                <a:lnTo>
                  <a:pt x="10193" y="680"/>
                </a:lnTo>
                <a:cubicBezTo>
                  <a:pt x="10243" y="640"/>
                  <a:pt x="10243" y="580"/>
                  <a:pt x="10193" y="540"/>
                </a:cubicBezTo>
                <a:lnTo>
                  <a:pt x="9554" y="28"/>
                </a:lnTo>
                <a:cubicBezTo>
                  <a:pt x="9479" y="-32"/>
                  <a:pt x="9341" y="8"/>
                  <a:pt x="9341" y="98"/>
                </a:cubicBezTo>
                <a:lnTo>
                  <a:pt x="9341" y="244"/>
                </a:lnTo>
                <a:cubicBezTo>
                  <a:pt x="9341" y="299"/>
                  <a:pt x="9285" y="344"/>
                  <a:pt x="9216" y="344"/>
                </a:cubicBezTo>
                <a:lnTo>
                  <a:pt x="8095" y="344"/>
                </a:lnTo>
                <a:cubicBezTo>
                  <a:pt x="8026" y="344"/>
                  <a:pt x="7970" y="389"/>
                  <a:pt x="7970" y="445"/>
                </a:cubicBezTo>
                <a:lnTo>
                  <a:pt x="7970" y="781"/>
                </a:lnTo>
                <a:cubicBezTo>
                  <a:pt x="7970" y="836"/>
                  <a:pt x="8026" y="876"/>
                  <a:pt x="8095" y="876"/>
                </a:cubicBezTo>
                <a:close/>
                <a:moveTo>
                  <a:pt x="6712" y="1463"/>
                </a:moveTo>
                <a:lnTo>
                  <a:pt x="6712" y="1799"/>
                </a:lnTo>
                <a:cubicBezTo>
                  <a:pt x="6712" y="1855"/>
                  <a:pt x="6768" y="1900"/>
                  <a:pt x="6837" y="1900"/>
                </a:cubicBezTo>
                <a:lnTo>
                  <a:pt x="7958" y="1900"/>
                </a:lnTo>
                <a:cubicBezTo>
                  <a:pt x="8026" y="1900"/>
                  <a:pt x="8083" y="1945"/>
                  <a:pt x="8083" y="2000"/>
                </a:cubicBezTo>
                <a:lnTo>
                  <a:pt x="8083" y="2146"/>
                </a:lnTo>
                <a:cubicBezTo>
                  <a:pt x="8083" y="2236"/>
                  <a:pt x="8214" y="2276"/>
                  <a:pt x="8296" y="2216"/>
                </a:cubicBezTo>
                <a:lnTo>
                  <a:pt x="8934" y="1704"/>
                </a:lnTo>
                <a:cubicBezTo>
                  <a:pt x="8984" y="1664"/>
                  <a:pt x="8984" y="1604"/>
                  <a:pt x="8934" y="1564"/>
                </a:cubicBezTo>
                <a:lnTo>
                  <a:pt x="8296" y="1052"/>
                </a:lnTo>
                <a:cubicBezTo>
                  <a:pt x="8221" y="992"/>
                  <a:pt x="8083" y="1032"/>
                  <a:pt x="8083" y="1122"/>
                </a:cubicBezTo>
                <a:lnTo>
                  <a:pt x="8083" y="1268"/>
                </a:lnTo>
                <a:cubicBezTo>
                  <a:pt x="8083" y="1323"/>
                  <a:pt x="8026" y="1368"/>
                  <a:pt x="7958" y="1368"/>
                </a:cubicBezTo>
                <a:lnTo>
                  <a:pt x="6837" y="1368"/>
                </a:lnTo>
                <a:cubicBezTo>
                  <a:pt x="6768" y="1363"/>
                  <a:pt x="6712" y="1408"/>
                  <a:pt x="6712" y="1463"/>
                </a:cubicBezTo>
                <a:close/>
                <a:moveTo>
                  <a:pt x="9216" y="1463"/>
                </a:moveTo>
                <a:lnTo>
                  <a:pt x="9216" y="1799"/>
                </a:lnTo>
                <a:cubicBezTo>
                  <a:pt x="9216" y="1855"/>
                  <a:pt x="9272" y="1900"/>
                  <a:pt x="9341" y="1900"/>
                </a:cubicBezTo>
                <a:lnTo>
                  <a:pt x="10462" y="1900"/>
                </a:lnTo>
                <a:cubicBezTo>
                  <a:pt x="10531" y="1900"/>
                  <a:pt x="10587" y="1945"/>
                  <a:pt x="10587" y="2000"/>
                </a:cubicBezTo>
                <a:lnTo>
                  <a:pt x="10587" y="2146"/>
                </a:lnTo>
                <a:cubicBezTo>
                  <a:pt x="10587" y="2236"/>
                  <a:pt x="10719" y="2276"/>
                  <a:pt x="10800" y="2216"/>
                </a:cubicBezTo>
                <a:lnTo>
                  <a:pt x="11439" y="1704"/>
                </a:lnTo>
                <a:cubicBezTo>
                  <a:pt x="11489" y="1664"/>
                  <a:pt x="11489" y="1604"/>
                  <a:pt x="11439" y="1564"/>
                </a:cubicBezTo>
                <a:lnTo>
                  <a:pt x="10800" y="1052"/>
                </a:lnTo>
                <a:cubicBezTo>
                  <a:pt x="10725" y="992"/>
                  <a:pt x="10587" y="1032"/>
                  <a:pt x="10587" y="1122"/>
                </a:cubicBezTo>
                <a:lnTo>
                  <a:pt x="10587" y="1268"/>
                </a:lnTo>
                <a:cubicBezTo>
                  <a:pt x="10587" y="1323"/>
                  <a:pt x="10531" y="1368"/>
                  <a:pt x="10462" y="1368"/>
                </a:cubicBezTo>
                <a:lnTo>
                  <a:pt x="9341" y="1368"/>
                </a:lnTo>
                <a:cubicBezTo>
                  <a:pt x="9272" y="1363"/>
                  <a:pt x="9216" y="1408"/>
                  <a:pt x="9216" y="1463"/>
                </a:cubicBezTo>
                <a:close/>
                <a:moveTo>
                  <a:pt x="5459" y="876"/>
                </a:moveTo>
                <a:lnTo>
                  <a:pt x="6580" y="876"/>
                </a:lnTo>
                <a:cubicBezTo>
                  <a:pt x="6649" y="876"/>
                  <a:pt x="6705" y="921"/>
                  <a:pt x="6705" y="977"/>
                </a:cubicBezTo>
                <a:lnTo>
                  <a:pt x="6705" y="1122"/>
                </a:lnTo>
                <a:cubicBezTo>
                  <a:pt x="6705" y="1212"/>
                  <a:pt x="6837" y="1252"/>
                  <a:pt x="6918" y="1192"/>
                </a:cubicBezTo>
                <a:lnTo>
                  <a:pt x="7557" y="680"/>
                </a:lnTo>
                <a:cubicBezTo>
                  <a:pt x="7607" y="640"/>
                  <a:pt x="7607" y="580"/>
                  <a:pt x="7557" y="540"/>
                </a:cubicBezTo>
                <a:lnTo>
                  <a:pt x="6918" y="28"/>
                </a:lnTo>
                <a:cubicBezTo>
                  <a:pt x="6843" y="-32"/>
                  <a:pt x="6705" y="8"/>
                  <a:pt x="6705" y="98"/>
                </a:cubicBezTo>
                <a:lnTo>
                  <a:pt x="6705" y="244"/>
                </a:lnTo>
                <a:cubicBezTo>
                  <a:pt x="6705" y="299"/>
                  <a:pt x="6649" y="344"/>
                  <a:pt x="6580" y="344"/>
                </a:cubicBezTo>
                <a:lnTo>
                  <a:pt x="5459" y="344"/>
                </a:lnTo>
                <a:cubicBezTo>
                  <a:pt x="5391" y="344"/>
                  <a:pt x="5334" y="389"/>
                  <a:pt x="5334" y="445"/>
                </a:cubicBezTo>
                <a:lnTo>
                  <a:pt x="5334" y="781"/>
                </a:lnTo>
                <a:cubicBezTo>
                  <a:pt x="5334" y="836"/>
                  <a:pt x="5391" y="876"/>
                  <a:pt x="5459" y="876"/>
                </a:cubicBezTo>
                <a:close/>
                <a:moveTo>
                  <a:pt x="10600" y="876"/>
                </a:moveTo>
                <a:lnTo>
                  <a:pt x="11720" y="876"/>
                </a:lnTo>
                <a:cubicBezTo>
                  <a:pt x="11789" y="876"/>
                  <a:pt x="11846" y="921"/>
                  <a:pt x="11846" y="977"/>
                </a:cubicBezTo>
                <a:lnTo>
                  <a:pt x="11846" y="1122"/>
                </a:lnTo>
                <a:cubicBezTo>
                  <a:pt x="11846" y="1212"/>
                  <a:pt x="11977" y="1252"/>
                  <a:pt x="12058" y="1192"/>
                </a:cubicBezTo>
                <a:lnTo>
                  <a:pt x="12697" y="680"/>
                </a:lnTo>
                <a:cubicBezTo>
                  <a:pt x="12747" y="640"/>
                  <a:pt x="12747" y="580"/>
                  <a:pt x="12697" y="540"/>
                </a:cubicBezTo>
                <a:lnTo>
                  <a:pt x="12058" y="28"/>
                </a:lnTo>
                <a:cubicBezTo>
                  <a:pt x="11983" y="-32"/>
                  <a:pt x="11846" y="8"/>
                  <a:pt x="11846" y="98"/>
                </a:cubicBezTo>
                <a:lnTo>
                  <a:pt x="11846" y="244"/>
                </a:lnTo>
                <a:cubicBezTo>
                  <a:pt x="11846" y="299"/>
                  <a:pt x="11789" y="344"/>
                  <a:pt x="11720" y="344"/>
                </a:cubicBezTo>
                <a:lnTo>
                  <a:pt x="10600" y="344"/>
                </a:lnTo>
                <a:cubicBezTo>
                  <a:pt x="10531" y="344"/>
                  <a:pt x="10474" y="389"/>
                  <a:pt x="10474" y="445"/>
                </a:cubicBezTo>
                <a:lnTo>
                  <a:pt x="10474" y="781"/>
                </a:lnTo>
                <a:cubicBezTo>
                  <a:pt x="10474" y="836"/>
                  <a:pt x="10531" y="876"/>
                  <a:pt x="10600" y="876"/>
                </a:cubicBezTo>
                <a:close/>
                <a:moveTo>
                  <a:pt x="257" y="876"/>
                </a:moveTo>
                <a:lnTo>
                  <a:pt x="1377" y="876"/>
                </a:lnTo>
                <a:cubicBezTo>
                  <a:pt x="1446" y="876"/>
                  <a:pt x="1503" y="921"/>
                  <a:pt x="1503" y="977"/>
                </a:cubicBezTo>
                <a:lnTo>
                  <a:pt x="1503" y="1122"/>
                </a:lnTo>
                <a:cubicBezTo>
                  <a:pt x="1503" y="1212"/>
                  <a:pt x="1634" y="1252"/>
                  <a:pt x="1715" y="1192"/>
                </a:cubicBezTo>
                <a:lnTo>
                  <a:pt x="2354" y="680"/>
                </a:lnTo>
                <a:cubicBezTo>
                  <a:pt x="2404" y="640"/>
                  <a:pt x="2404" y="580"/>
                  <a:pt x="2354" y="540"/>
                </a:cubicBezTo>
                <a:lnTo>
                  <a:pt x="1715" y="28"/>
                </a:lnTo>
                <a:cubicBezTo>
                  <a:pt x="1640" y="-32"/>
                  <a:pt x="1503" y="8"/>
                  <a:pt x="1503" y="98"/>
                </a:cubicBezTo>
                <a:lnTo>
                  <a:pt x="1503" y="244"/>
                </a:lnTo>
                <a:cubicBezTo>
                  <a:pt x="1503" y="299"/>
                  <a:pt x="1446" y="344"/>
                  <a:pt x="1377" y="344"/>
                </a:cubicBezTo>
                <a:lnTo>
                  <a:pt x="257" y="344"/>
                </a:lnTo>
                <a:cubicBezTo>
                  <a:pt x="188" y="344"/>
                  <a:pt x="131" y="389"/>
                  <a:pt x="131" y="445"/>
                </a:cubicBezTo>
                <a:lnTo>
                  <a:pt x="131" y="781"/>
                </a:lnTo>
                <a:cubicBezTo>
                  <a:pt x="138" y="836"/>
                  <a:pt x="194" y="876"/>
                  <a:pt x="257" y="876"/>
                </a:cubicBezTo>
                <a:close/>
                <a:moveTo>
                  <a:pt x="2893" y="876"/>
                </a:moveTo>
                <a:lnTo>
                  <a:pt x="4013" y="876"/>
                </a:lnTo>
                <a:cubicBezTo>
                  <a:pt x="4082" y="876"/>
                  <a:pt x="4138" y="921"/>
                  <a:pt x="4138" y="977"/>
                </a:cubicBezTo>
                <a:lnTo>
                  <a:pt x="4138" y="1122"/>
                </a:lnTo>
                <a:cubicBezTo>
                  <a:pt x="4138" y="1212"/>
                  <a:pt x="4270" y="1252"/>
                  <a:pt x="4351" y="1192"/>
                </a:cubicBezTo>
                <a:lnTo>
                  <a:pt x="4990" y="680"/>
                </a:lnTo>
                <a:cubicBezTo>
                  <a:pt x="5040" y="640"/>
                  <a:pt x="5040" y="580"/>
                  <a:pt x="4990" y="540"/>
                </a:cubicBezTo>
                <a:lnTo>
                  <a:pt x="4351" y="28"/>
                </a:lnTo>
                <a:cubicBezTo>
                  <a:pt x="4276" y="-32"/>
                  <a:pt x="4138" y="8"/>
                  <a:pt x="4138" y="98"/>
                </a:cubicBezTo>
                <a:lnTo>
                  <a:pt x="4138" y="244"/>
                </a:lnTo>
                <a:cubicBezTo>
                  <a:pt x="4138" y="299"/>
                  <a:pt x="4082" y="344"/>
                  <a:pt x="4013" y="344"/>
                </a:cubicBezTo>
                <a:lnTo>
                  <a:pt x="2893" y="344"/>
                </a:lnTo>
                <a:cubicBezTo>
                  <a:pt x="2824" y="344"/>
                  <a:pt x="2767" y="389"/>
                  <a:pt x="2767" y="445"/>
                </a:cubicBezTo>
                <a:lnTo>
                  <a:pt x="2767" y="781"/>
                </a:lnTo>
                <a:cubicBezTo>
                  <a:pt x="2774" y="836"/>
                  <a:pt x="2830" y="876"/>
                  <a:pt x="2893" y="876"/>
                </a:cubicBezTo>
                <a:close/>
                <a:moveTo>
                  <a:pt x="4076" y="1463"/>
                </a:moveTo>
                <a:lnTo>
                  <a:pt x="4076" y="1799"/>
                </a:lnTo>
                <a:cubicBezTo>
                  <a:pt x="4076" y="1855"/>
                  <a:pt x="4132" y="1900"/>
                  <a:pt x="4201" y="1900"/>
                </a:cubicBezTo>
                <a:lnTo>
                  <a:pt x="5322" y="1900"/>
                </a:lnTo>
                <a:cubicBezTo>
                  <a:pt x="5391" y="1900"/>
                  <a:pt x="5447" y="1945"/>
                  <a:pt x="5447" y="2000"/>
                </a:cubicBezTo>
                <a:lnTo>
                  <a:pt x="5447" y="2146"/>
                </a:lnTo>
                <a:cubicBezTo>
                  <a:pt x="5447" y="2236"/>
                  <a:pt x="5578" y="2276"/>
                  <a:pt x="5660" y="2216"/>
                </a:cubicBezTo>
                <a:lnTo>
                  <a:pt x="6298" y="1704"/>
                </a:lnTo>
                <a:cubicBezTo>
                  <a:pt x="6349" y="1664"/>
                  <a:pt x="6349" y="1604"/>
                  <a:pt x="6298" y="1564"/>
                </a:cubicBezTo>
                <a:lnTo>
                  <a:pt x="5660" y="1052"/>
                </a:lnTo>
                <a:cubicBezTo>
                  <a:pt x="5585" y="992"/>
                  <a:pt x="5447" y="1032"/>
                  <a:pt x="5447" y="1122"/>
                </a:cubicBezTo>
                <a:lnTo>
                  <a:pt x="5447" y="1268"/>
                </a:lnTo>
                <a:cubicBezTo>
                  <a:pt x="5447" y="1323"/>
                  <a:pt x="5391" y="1368"/>
                  <a:pt x="5322" y="1368"/>
                </a:cubicBezTo>
                <a:lnTo>
                  <a:pt x="4201" y="1368"/>
                </a:lnTo>
                <a:cubicBezTo>
                  <a:pt x="4132" y="1363"/>
                  <a:pt x="4076" y="1408"/>
                  <a:pt x="4076" y="1463"/>
                </a:cubicBezTo>
                <a:close/>
                <a:moveTo>
                  <a:pt x="1515" y="1463"/>
                </a:moveTo>
                <a:lnTo>
                  <a:pt x="1515" y="1799"/>
                </a:lnTo>
                <a:cubicBezTo>
                  <a:pt x="1515" y="1855"/>
                  <a:pt x="1571" y="1900"/>
                  <a:pt x="1640" y="1900"/>
                </a:cubicBezTo>
                <a:lnTo>
                  <a:pt x="2761" y="1900"/>
                </a:lnTo>
                <a:cubicBezTo>
                  <a:pt x="2830" y="1900"/>
                  <a:pt x="2886" y="1945"/>
                  <a:pt x="2886" y="2000"/>
                </a:cubicBezTo>
                <a:lnTo>
                  <a:pt x="2886" y="2146"/>
                </a:lnTo>
                <a:cubicBezTo>
                  <a:pt x="2886" y="2236"/>
                  <a:pt x="3018" y="2276"/>
                  <a:pt x="3099" y="2216"/>
                </a:cubicBezTo>
                <a:lnTo>
                  <a:pt x="3738" y="1704"/>
                </a:lnTo>
                <a:cubicBezTo>
                  <a:pt x="3788" y="1664"/>
                  <a:pt x="3788" y="1604"/>
                  <a:pt x="3738" y="1564"/>
                </a:cubicBezTo>
                <a:lnTo>
                  <a:pt x="3099" y="1052"/>
                </a:lnTo>
                <a:cubicBezTo>
                  <a:pt x="3024" y="992"/>
                  <a:pt x="2886" y="1032"/>
                  <a:pt x="2886" y="1122"/>
                </a:cubicBezTo>
                <a:lnTo>
                  <a:pt x="2886" y="1268"/>
                </a:lnTo>
                <a:cubicBezTo>
                  <a:pt x="2886" y="1323"/>
                  <a:pt x="2830" y="1368"/>
                  <a:pt x="2761" y="1368"/>
                </a:cubicBezTo>
                <a:lnTo>
                  <a:pt x="1640" y="1368"/>
                </a:lnTo>
                <a:cubicBezTo>
                  <a:pt x="1565" y="1363"/>
                  <a:pt x="1515" y="1408"/>
                  <a:pt x="1515" y="1463"/>
                </a:cubicBezTo>
                <a:close/>
                <a:moveTo>
                  <a:pt x="20291" y="6631"/>
                </a:moveTo>
                <a:lnTo>
                  <a:pt x="19653" y="6119"/>
                </a:lnTo>
                <a:cubicBezTo>
                  <a:pt x="19578" y="6059"/>
                  <a:pt x="19440" y="6099"/>
                  <a:pt x="19440" y="6190"/>
                </a:cubicBezTo>
                <a:lnTo>
                  <a:pt x="19440" y="6335"/>
                </a:lnTo>
                <a:cubicBezTo>
                  <a:pt x="19440" y="6390"/>
                  <a:pt x="19384" y="6435"/>
                  <a:pt x="19315" y="6435"/>
                </a:cubicBezTo>
                <a:lnTo>
                  <a:pt x="18194" y="6435"/>
                </a:lnTo>
                <a:cubicBezTo>
                  <a:pt x="18125" y="6435"/>
                  <a:pt x="18069" y="6481"/>
                  <a:pt x="18069" y="6536"/>
                </a:cubicBezTo>
                <a:lnTo>
                  <a:pt x="18069" y="6872"/>
                </a:lnTo>
                <a:cubicBezTo>
                  <a:pt x="18069" y="6927"/>
                  <a:pt x="18125" y="6972"/>
                  <a:pt x="18194" y="6972"/>
                </a:cubicBezTo>
                <a:lnTo>
                  <a:pt x="19315" y="6972"/>
                </a:lnTo>
                <a:cubicBezTo>
                  <a:pt x="19384" y="6972"/>
                  <a:pt x="19440" y="7017"/>
                  <a:pt x="19440" y="7073"/>
                </a:cubicBezTo>
                <a:lnTo>
                  <a:pt x="19440" y="7218"/>
                </a:lnTo>
                <a:cubicBezTo>
                  <a:pt x="19440" y="7308"/>
                  <a:pt x="19571" y="7349"/>
                  <a:pt x="19653" y="7288"/>
                </a:cubicBezTo>
                <a:lnTo>
                  <a:pt x="20291" y="6777"/>
                </a:lnTo>
                <a:cubicBezTo>
                  <a:pt x="20342" y="6737"/>
                  <a:pt x="20342" y="6671"/>
                  <a:pt x="20291" y="6631"/>
                </a:cubicBezTo>
                <a:close/>
                <a:moveTo>
                  <a:pt x="12991" y="18226"/>
                </a:moveTo>
                <a:lnTo>
                  <a:pt x="12991" y="18372"/>
                </a:lnTo>
                <a:cubicBezTo>
                  <a:pt x="12991" y="18462"/>
                  <a:pt x="13123" y="18502"/>
                  <a:pt x="13204" y="18442"/>
                </a:cubicBezTo>
                <a:lnTo>
                  <a:pt x="13843" y="17930"/>
                </a:lnTo>
                <a:cubicBezTo>
                  <a:pt x="13893" y="17890"/>
                  <a:pt x="13893" y="17830"/>
                  <a:pt x="13843" y="17790"/>
                </a:cubicBezTo>
                <a:lnTo>
                  <a:pt x="13204" y="17278"/>
                </a:lnTo>
                <a:cubicBezTo>
                  <a:pt x="13129" y="17218"/>
                  <a:pt x="12991" y="17258"/>
                  <a:pt x="12991" y="17348"/>
                </a:cubicBezTo>
                <a:lnTo>
                  <a:pt x="12991" y="17494"/>
                </a:lnTo>
                <a:cubicBezTo>
                  <a:pt x="12991" y="17549"/>
                  <a:pt x="12935" y="17594"/>
                  <a:pt x="12866" y="17594"/>
                </a:cubicBezTo>
                <a:lnTo>
                  <a:pt x="11745" y="17594"/>
                </a:lnTo>
                <a:cubicBezTo>
                  <a:pt x="11677" y="17594"/>
                  <a:pt x="11620" y="17639"/>
                  <a:pt x="11620" y="17695"/>
                </a:cubicBezTo>
                <a:lnTo>
                  <a:pt x="11620" y="18031"/>
                </a:lnTo>
                <a:cubicBezTo>
                  <a:pt x="11620" y="18086"/>
                  <a:pt x="11677" y="18131"/>
                  <a:pt x="11745" y="18131"/>
                </a:cubicBezTo>
                <a:lnTo>
                  <a:pt x="12866" y="18131"/>
                </a:lnTo>
                <a:cubicBezTo>
                  <a:pt x="12935" y="18126"/>
                  <a:pt x="12991" y="18171"/>
                  <a:pt x="12991" y="18226"/>
                </a:cubicBezTo>
                <a:close/>
                <a:moveTo>
                  <a:pt x="16785" y="3475"/>
                </a:moveTo>
                <a:lnTo>
                  <a:pt x="16785" y="3811"/>
                </a:lnTo>
                <a:cubicBezTo>
                  <a:pt x="16785" y="3867"/>
                  <a:pt x="16842" y="3912"/>
                  <a:pt x="16911" y="3912"/>
                </a:cubicBezTo>
                <a:lnTo>
                  <a:pt x="18031" y="3912"/>
                </a:lnTo>
                <a:cubicBezTo>
                  <a:pt x="18100" y="3912"/>
                  <a:pt x="18157" y="3957"/>
                  <a:pt x="18157" y="4012"/>
                </a:cubicBezTo>
                <a:lnTo>
                  <a:pt x="18157" y="4158"/>
                </a:lnTo>
                <a:cubicBezTo>
                  <a:pt x="18157" y="4248"/>
                  <a:pt x="18288" y="4288"/>
                  <a:pt x="18369" y="4228"/>
                </a:cubicBezTo>
                <a:lnTo>
                  <a:pt x="19008" y="3716"/>
                </a:lnTo>
                <a:cubicBezTo>
                  <a:pt x="19058" y="3676"/>
                  <a:pt x="19058" y="3616"/>
                  <a:pt x="19008" y="3576"/>
                </a:cubicBezTo>
                <a:lnTo>
                  <a:pt x="18369" y="3064"/>
                </a:lnTo>
                <a:cubicBezTo>
                  <a:pt x="18294" y="3004"/>
                  <a:pt x="18157" y="3044"/>
                  <a:pt x="18157" y="3134"/>
                </a:cubicBezTo>
                <a:lnTo>
                  <a:pt x="18157" y="3279"/>
                </a:lnTo>
                <a:cubicBezTo>
                  <a:pt x="18157" y="3335"/>
                  <a:pt x="18100" y="3380"/>
                  <a:pt x="18031" y="3380"/>
                </a:cubicBezTo>
                <a:lnTo>
                  <a:pt x="16911" y="3380"/>
                </a:lnTo>
                <a:cubicBezTo>
                  <a:pt x="16842" y="3375"/>
                  <a:pt x="16785" y="3420"/>
                  <a:pt x="16785" y="3475"/>
                </a:cubicBezTo>
                <a:close/>
                <a:moveTo>
                  <a:pt x="10468" y="18226"/>
                </a:moveTo>
                <a:lnTo>
                  <a:pt x="10468" y="18372"/>
                </a:lnTo>
                <a:cubicBezTo>
                  <a:pt x="10468" y="18462"/>
                  <a:pt x="10600" y="18502"/>
                  <a:pt x="10681" y="18442"/>
                </a:cubicBezTo>
                <a:lnTo>
                  <a:pt x="11320" y="17930"/>
                </a:lnTo>
                <a:cubicBezTo>
                  <a:pt x="11370" y="17890"/>
                  <a:pt x="11370" y="17830"/>
                  <a:pt x="11320" y="17790"/>
                </a:cubicBezTo>
                <a:lnTo>
                  <a:pt x="10681" y="17278"/>
                </a:lnTo>
                <a:cubicBezTo>
                  <a:pt x="10606" y="17218"/>
                  <a:pt x="10468" y="17258"/>
                  <a:pt x="10468" y="17348"/>
                </a:cubicBezTo>
                <a:lnTo>
                  <a:pt x="10468" y="17494"/>
                </a:lnTo>
                <a:cubicBezTo>
                  <a:pt x="10468" y="17549"/>
                  <a:pt x="10412" y="17594"/>
                  <a:pt x="10343" y="17594"/>
                </a:cubicBezTo>
                <a:lnTo>
                  <a:pt x="9222" y="17594"/>
                </a:lnTo>
                <a:cubicBezTo>
                  <a:pt x="9153" y="17594"/>
                  <a:pt x="9097" y="17639"/>
                  <a:pt x="9097" y="17695"/>
                </a:cubicBezTo>
                <a:lnTo>
                  <a:pt x="9097" y="18031"/>
                </a:lnTo>
                <a:cubicBezTo>
                  <a:pt x="9097" y="18086"/>
                  <a:pt x="9153" y="18131"/>
                  <a:pt x="9222" y="18131"/>
                </a:cubicBezTo>
                <a:lnTo>
                  <a:pt x="10343" y="18131"/>
                </a:lnTo>
                <a:cubicBezTo>
                  <a:pt x="10412" y="18131"/>
                  <a:pt x="10468" y="18171"/>
                  <a:pt x="10468" y="18226"/>
                </a:cubicBezTo>
                <a:close/>
                <a:moveTo>
                  <a:pt x="14237" y="1433"/>
                </a:moveTo>
                <a:lnTo>
                  <a:pt x="14237" y="1769"/>
                </a:lnTo>
                <a:cubicBezTo>
                  <a:pt x="14237" y="1824"/>
                  <a:pt x="14294" y="1870"/>
                  <a:pt x="14362" y="1870"/>
                </a:cubicBezTo>
                <a:lnTo>
                  <a:pt x="15483" y="1870"/>
                </a:lnTo>
                <a:cubicBezTo>
                  <a:pt x="15552" y="1870"/>
                  <a:pt x="15608" y="1915"/>
                  <a:pt x="15608" y="1970"/>
                </a:cubicBezTo>
                <a:lnTo>
                  <a:pt x="15608" y="2115"/>
                </a:lnTo>
                <a:cubicBezTo>
                  <a:pt x="15608" y="2206"/>
                  <a:pt x="15740" y="2246"/>
                  <a:pt x="15821" y="2186"/>
                </a:cubicBezTo>
                <a:lnTo>
                  <a:pt x="16460" y="1674"/>
                </a:lnTo>
                <a:cubicBezTo>
                  <a:pt x="16510" y="1634"/>
                  <a:pt x="16510" y="1574"/>
                  <a:pt x="16460" y="1533"/>
                </a:cubicBezTo>
                <a:lnTo>
                  <a:pt x="15821" y="1022"/>
                </a:lnTo>
                <a:cubicBezTo>
                  <a:pt x="15746" y="961"/>
                  <a:pt x="15608" y="1002"/>
                  <a:pt x="15608" y="1092"/>
                </a:cubicBezTo>
                <a:lnTo>
                  <a:pt x="15608" y="1237"/>
                </a:lnTo>
                <a:cubicBezTo>
                  <a:pt x="15608" y="1293"/>
                  <a:pt x="15552" y="1338"/>
                  <a:pt x="15483" y="1338"/>
                </a:cubicBezTo>
                <a:lnTo>
                  <a:pt x="14362" y="1338"/>
                </a:lnTo>
                <a:cubicBezTo>
                  <a:pt x="14294" y="1333"/>
                  <a:pt x="14237" y="1378"/>
                  <a:pt x="14237" y="1433"/>
                </a:cubicBezTo>
                <a:close/>
                <a:moveTo>
                  <a:pt x="13129" y="876"/>
                </a:moveTo>
                <a:lnTo>
                  <a:pt x="14250" y="876"/>
                </a:lnTo>
                <a:cubicBezTo>
                  <a:pt x="14319" y="876"/>
                  <a:pt x="14375" y="921"/>
                  <a:pt x="14375" y="977"/>
                </a:cubicBezTo>
                <a:lnTo>
                  <a:pt x="14375" y="1122"/>
                </a:lnTo>
                <a:cubicBezTo>
                  <a:pt x="14375" y="1212"/>
                  <a:pt x="14506" y="1252"/>
                  <a:pt x="14588" y="1192"/>
                </a:cubicBezTo>
                <a:lnTo>
                  <a:pt x="15226" y="680"/>
                </a:lnTo>
                <a:cubicBezTo>
                  <a:pt x="15277" y="640"/>
                  <a:pt x="15277" y="580"/>
                  <a:pt x="15226" y="540"/>
                </a:cubicBezTo>
                <a:lnTo>
                  <a:pt x="14588" y="28"/>
                </a:lnTo>
                <a:cubicBezTo>
                  <a:pt x="14513" y="-32"/>
                  <a:pt x="14375" y="8"/>
                  <a:pt x="14375" y="98"/>
                </a:cubicBezTo>
                <a:lnTo>
                  <a:pt x="14375" y="244"/>
                </a:lnTo>
                <a:cubicBezTo>
                  <a:pt x="14375" y="299"/>
                  <a:pt x="14319" y="344"/>
                  <a:pt x="14250" y="344"/>
                </a:cubicBezTo>
                <a:lnTo>
                  <a:pt x="13129" y="344"/>
                </a:lnTo>
                <a:cubicBezTo>
                  <a:pt x="13060" y="344"/>
                  <a:pt x="13004" y="389"/>
                  <a:pt x="13004" y="445"/>
                </a:cubicBezTo>
                <a:lnTo>
                  <a:pt x="13004" y="781"/>
                </a:lnTo>
                <a:cubicBezTo>
                  <a:pt x="13004" y="836"/>
                  <a:pt x="13060" y="876"/>
                  <a:pt x="13129" y="876"/>
                </a:cubicBezTo>
                <a:close/>
                <a:moveTo>
                  <a:pt x="11745" y="1463"/>
                </a:moveTo>
                <a:lnTo>
                  <a:pt x="11745" y="1799"/>
                </a:lnTo>
                <a:cubicBezTo>
                  <a:pt x="11745" y="1855"/>
                  <a:pt x="11802" y="1900"/>
                  <a:pt x="11871" y="1900"/>
                </a:cubicBezTo>
                <a:lnTo>
                  <a:pt x="12991" y="1900"/>
                </a:lnTo>
                <a:cubicBezTo>
                  <a:pt x="13060" y="1900"/>
                  <a:pt x="13117" y="1945"/>
                  <a:pt x="13117" y="2000"/>
                </a:cubicBezTo>
                <a:lnTo>
                  <a:pt x="13117" y="2146"/>
                </a:lnTo>
                <a:cubicBezTo>
                  <a:pt x="13117" y="2236"/>
                  <a:pt x="13248" y="2276"/>
                  <a:pt x="13329" y="2216"/>
                </a:cubicBezTo>
                <a:lnTo>
                  <a:pt x="13968" y="1704"/>
                </a:lnTo>
                <a:cubicBezTo>
                  <a:pt x="14018" y="1664"/>
                  <a:pt x="14018" y="1604"/>
                  <a:pt x="13968" y="1564"/>
                </a:cubicBezTo>
                <a:lnTo>
                  <a:pt x="13329" y="1052"/>
                </a:lnTo>
                <a:cubicBezTo>
                  <a:pt x="13254" y="992"/>
                  <a:pt x="13117" y="1032"/>
                  <a:pt x="13117" y="1122"/>
                </a:cubicBezTo>
                <a:lnTo>
                  <a:pt x="13117" y="1268"/>
                </a:lnTo>
                <a:cubicBezTo>
                  <a:pt x="13117" y="1323"/>
                  <a:pt x="13060" y="1368"/>
                  <a:pt x="12991" y="1368"/>
                </a:cubicBezTo>
                <a:lnTo>
                  <a:pt x="11871" y="1368"/>
                </a:lnTo>
                <a:cubicBezTo>
                  <a:pt x="11802" y="1363"/>
                  <a:pt x="11745" y="1408"/>
                  <a:pt x="11745" y="1463"/>
                </a:cubicBezTo>
                <a:close/>
                <a:moveTo>
                  <a:pt x="15502" y="2447"/>
                </a:moveTo>
                <a:lnTo>
                  <a:pt x="15502" y="2783"/>
                </a:lnTo>
                <a:cubicBezTo>
                  <a:pt x="15502" y="2838"/>
                  <a:pt x="15558" y="2883"/>
                  <a:pt x="15627" y="2883"/>
                </a:cubicBezTo>
                <a:lnTo>
                  <a:pt x="16748" y="2883"/>
                </a:lnTo>
                <a:cubicBezTo>
                  <a:pt x="16817" y="2883"/>
                  <a:pt x="16873" y="2928"/>
                  <a:pt x="16873" y="2983"/>
                </a:cubicBezTo>
                <a:lnTo>
                  <a:pt x="16873" y="3129"/>
                </a:lnTo>
                <a:cubicBezTo>
                  <a:pt x="16873" y="3219"/>
                  <a:pt x="17005" y="3259"/>
                  <a:pt x="17086" y="3199"/>
                </a:cubicBezTo>
                <a:lnTo>
                  <a:pt x="17725" y="2687"/>
                </a:lnTo>
                <a:cubicBezTo>
                  <a:pt x="17775" y="2647"/>
                  <a:pt x="17775" y="2587"/>
                  <a:pt x="17725" y="2547"/>
                </a:cubicBezTo>
                <a:lnTo>
                  <a:pt x="17086" y="2035"/>
                </a:lnTo>
                <a:cubicBezTo>
                  <a:pt x="17011" y="1975"/>
                  <a:pt x="16873" y="2015"/>
                  <a:pt x="16873" y="2105"/>
                </a:cubicBezTo>
                <a:lnTo>
                  <a:pt x="16873" y="2251"/>
                </a:lnTo>
                <a:cubicBezTo>
                  <a:pt x="16873" y="2306"/>
                  <a:pt x="16817" y="2351"/>
                  <a:pt x="16748" y="2351"/>
                </a:cubicBezTo>
                <a:lnTo>
                  <a:pt x="15627" y="2351"/>
                </a:lnTo>
                <a:cubicBezTo>
                  <a:pt x="15558" y="2346"/>
                  <a:pt x="15502" y="2391"/>
                  <a:pt x="15502" y="2447"/>
                </a:cubicBezTo>
                <a:close/>
                <a:moveTo>
                  <a:pt x="18288" y="17278"/>
                </a:moveTo>
                <a:cubicBezTo>
                  <a:pt x="18213" y="17218"/>
                  <a:pt x="18075" y="17258"/>
                  <a:pt x="18075" y="17348"/>
                </a:cubicBezTo>
                <a:lnTo>
                  <a:pt x="18075" y="17494"/>
                </a:lnTo>
                <a:cubicBezTo>
                  <a:pt x="18075" y="17549"/>
                  <a:pt x="18019" y="17594"/>
                  <a:pt x="17950" y="17594"/>
                </a:cubicBezTo>
                <a:lnTo>
                  <a:pt x="16829" y="17594"/>
                </a:lnTo>
                <a:cubicBezTo>
                  <a:pt x="16760" y="17594"/>
                  <a:pt x="16704" y="17639"/>
                  <a:pt x="16704" y="17695"/>
                </a:cubicBezTo>
                <a:lnTo>
                  <a:pt x="16704" y="18031"/>
                </a:lnTo>
                <a:cubicBezTo>
                  <a:pt x="16704" y="18086"/>
                  <a:pt x="16760" y="18131"/>
                  <a:pt x="16829" y="18131"/>
                </a:cubicBezTo>
                <a:lnTo>
                  <a:pt x="17950" y="18131"/>
                </a:lnTo>
                <a:cubicBezTo>
                  <a:pt x="18019" y="18131"/>
                  <a:pt x="18075" y="18176"/>
                  <a:pt x="18075" y="18231"/>
                </a:cubicBezTo>
                <a:lnTo>
                  <a:pt x="18075" y="18377"/>
                </a:lnTo>
                <a:cubicBezTo>
                  <a:pt x="18075" y="18467"/>
                  <a:pt x="18207" y="18507"/>
                  <a:pt x="18288" y="18447"/>
                </a:cubicBezTo>
                <a:lnTo>
                  <a:pt x="18927" y="17935"/>
                </a:lnTo>
                <a:cubicBezTo>
                  <a:pt x="18977" y="17895"/>
                  <a:pt x="18977" y="17835"/>
                  <a:pt x="18927" y="17795"/>
                </a:cubicBezTo>
                <a:lnTo>
                  <a:pt x="18288" y="17278"/>
                </a:lnTo>
                <a:close/>
                <a:moveTo>
                  <a:pt x="15746" y="19315"/>
                </a:moveTo>
                <a:cubicBezTo>
                  <a:pt x="15671" y="19255"/>
                  <a:pt x="15533" y="19295"/>
                  <a:pt x="15533" y="19385"/>
                </a:cubicBezTo>
                <a:lnTo>
                  <a:pt x="15533" y="19531"/>
                </a:lnTo>
                <a:cubicBezTo>
                  <a:pt x="15533" y="19586"/>
                  <a:pt x="15477" y="19631"/>
                  <a:pt x="15408" y="19631"/>
                </a:cubicBezTo>
                <a:lnTo>
                  <a:pt x="14287" y="19631"/>
                </a:lnTo>
                <a:cubicBezTo>
                  <a:pt x="14218" y="19631"/>
                  <a:pt x="14162" y="19676"/>
                  <a:pt x="14162" y="19732"/>
                </a:cubicBezTo>
                <a:lnTo>
                  <a:pt x="14162" y="20068"/>
                </a:lnTo>
                <a:cubicBezTo>
                  <a:pt x="14162" y="20123"/>
                  <a:pt x="14218" y="20168"/>
                  <a:pt x="14287" y="20168"/>
                </a:cubicBezTo>
                <a:lnTo>
                  <a:pt x="15408" y="20168"/>
                </a:lnTo>
                <a:cubicBezTo>
                  <a:pt x="15477" y="20168"/>
                  <a:pt x="15533" y="20213"/>
                  <a:pt x="15533" y="20268"/>
                </a:cubicBezTo>
                <a:lnTo>
                  <a:pt x="15533" y="20414"/>
                </a:lnTo>
                <a:cubicBezTo>
                  <a:pt x="15533" y="20504"/>
                  <a:pt x="15665" y="20544"/>
                  <a:pt x="15746" y="20484"/>
                </a:cubicBezTo>
                <a:lnTo>
                  <a:pt x="16385" y="19972"/>
                </a:lnTo>
                <a:cubicBezTo>
                  <a:pt x="16435" y="19932"/>
                  <a:pt x="16435" y="19872"/>
                  <a:pt x="16385" y="19832"/>
                </a:cubicBezTo>
                <a:lnTo>
                  <a:pt x="15746" y="19315"/>
                </a:lnTo>
                <a:close/>
                <a:moveTo>
                  <a:pt x="17030" y="18297"/>
                </a:moveTo>
                <a:cubicBezTo>
                  <a:pt x="16954" y="18236"/>
                  <a:pt x="16817" y="18277"/>
                  <a:pt x="16817" y="18367"/>
                </a:cubicBezTo>
                <a:lnTo>
                  <a:pt x="16817" y="18512"/>
                </a:lnTo>
                <a:cubicBezTo>
                  <a:pt x="16817" y="18568"/>
                  <a:pt x="16760" y="18613"/>
                  <a:pt x="16691" y="18613"/>
                </a:cubicBezTo>
                <a:lnTo>
                  <a:pt x="15571" y="18613"/>
                </a:lnTo>
                <a:cubicBezTo>
                  <a:pt x="15502" y="18613"/>
                  <a:pt x="15446" y="18658"/>
                  <a:pt x="15446" y="18713"/>
                </a:cubicBezTo>
                <a:lnTo>
                  <a:pt x="15446" y="19049"/>
                </a:lnTo>
                <a:cubicBezTo>
                  <a:pt x="15446" y="19104"/>
                  <a:pt x="15502" y="19150"/>
                  <a:pt x="15571" y="19150"/>
                </a:cubicBezTo>
                <a:lnTo>
                  <a:pt x="16691" y="19150"/>
                </a:lnTo>
                <a:cubicBezTo>
                  <a:pt x="16760" y="19150"/>
                  <a:pt x="16817" y="19195"/>
                  <a:pt x="16817" y="19250"/>
                </a:cubicBezTo>
                <a:lnTo>
                  <a:pt x="16817" y="19395"/>
                </a:lnTo>
                <a:cubicBezTo>
                  <a:pt x="16817" y="19486"/>
                  <a:pt x="16948" y="19526"/>
                  <a:pt x="17030" y="19466"/>
                </a:cubicBezTo>
                <a:lnTo>
                  <a:pt x="17668" y="18954"/>
                </a:lnTo>
                <a:cubicBezTo>
                  <a:pt x="17718" y="18914"/>
                  <a:pt x="17718" y="18854"/>
                  <a:pt x="17668" y="18813"/>
                </a:cubicBezTo>
                <a:lnTo>
                  <a:pt x="17030" y="18297"/>
                </a:lnTo>
                <a:close/>
                <a:moveTo>
                  <a:pt x="13010" y="20268"/>
                </a:moveTo>
                <a:lnTo>
                  <a:pt x="13010" y="20414"/>
                </a:lnTo>
                <a:cubicBezTo>
                  <a:pt x="13010" y="20504"/>
                  <a:pt x="13142" y="20544"/>
                  <a:pt x="13223" y="20484"/>
                </a:cubicBezTo>
                <a:lnTo>
                  <a:pt x="13862" y="19972"/>
                </a:lnTo>
                <a:cubicBezTo>
                  <a:pt x="13912" y="19932"/>
                  <a:pt x="13912" y="19872"/>
                  <a:pt x="13862" y="19832"/>
                </a:cubicBezTo>
                <a:lnTo>
                  <a:pt x="13223" y="19320"/>
                </a:lnTo>
                <a:cubicBezTo>
                  <a:pt x="13148" y="19260"/>
                  <a:pt x="13010" y="19300"/>
                  <a:pt x="13010" y="19390"/>
                </a:cubicBezTo>
                <a:lnTo>
                  <a:pt x="13010" y="19536"/>
                </a:lnTo>
                <a:cubicBezTo>
                  <a:pt x="13010" y="19591"/>
                  <a:pt x="12954" y="19636"/>
                  <a:pt x="12885" y="19636"/>
                </a:cubicBezTo>
                <a:lnTo>
                  <a:pt x="11764" y="19636"/>
                </a:lnTo>
                <a:cubicBezTo>
                  <a:pt x="11695" y="19636"/>
                  <a:pt x="11639" y="19681"/>
                  <a:pt x="11639" y="19737"/>
                </a:cubicBezTo>
                <a:lnTo>
                  <a:pt x="11639" y="20073"/>
                </a:lnTo>
                <a:cubicBezTo>
                  <a:pt x="11639" y="20128"/>
                  <a:pt x="11695" y="20173"/>
                  <a:pt x="11764" y="20173"/>
                </a:cubicBezTo>
                <a:lnTo>
                  <a:pt x="12885" y="20173"/>
                </a:lnTo>
                <a:cubicBezTo>
                  <a:pt x="12960" y="20168"/>
                  <a:pt x="13010" y="20213"/>
                  <a:pt x="13010" y="20268"/>
                </a:cubicBezTo>
                <a:close/>
                <a:moveTo>
                  <a:pt x="7983" y="18282"/>
                </a:moveTo>
                <a:lnTo>
                  <a:pt x="7983" y="18427"/>
                </a:lnTo>
                <a:cubicBezTo>
                  <a:pt x="7983" y="18517"/>
                  <a:pt x="8114" y="18558"/>
                  <a:pt x="8195" y="18497"/>
                </a:cubicBezTo>
                <a:lnTo>
                  <a:pt x="8834" y="17986"/>
                </a:lnTo>
                <a:cubicBezTo>
                  <a:pt x="8884" y="17945"/>
                  <a:pt x="8884" y="17885"/>
                  <a:pt x="8834" y="17845"/>
                </a:cubicBezTo>
                <a:lnTo>
                  <a:pt x="8195" y="17333"/>
                </a:lnTo>
                <a:cubicBezTo>
                  <a:pt x="8120" y="17273"/>
                  <a:pt x="7983" y="17313"/>
                  <a:pt x="7983" y="17404"/>
                </a:cubicBezTo>
                <a:lnTo>
                  <a:pt x="7983" y="17549"/>
                </a:lnTo>
                <a:cubicBezTo>
                  <a:pt x="7983" y="17604"/>
                  <a:pt x="7926" y="17649"/>
                  <a:pt x="7857" y="17649"/>
                </a:cubicBezTo>
                <a:lnTo>
                  <a:pt x="6737" y="17649"/>
                </a:lnTo>
                <a:cubicBezTo>
                  <a:pt x="6668" y="17649"/>
                  <a:pt x="6611" y="17695"/>
                  <a:pt x="6611" y="17750"/>
                </a:cubicBezTo>
                <a:lnTo>
                  <a:pt x="6611" y="18086"/>
                </a:lnTo>
                <a:cubicBezTo>
                  <a:pt x="6611" y="18141"/>
                  <a:pt x="6668" y="18186"/>
                  <a:pt x="6737" y="18186"/>
                </a:cubicBezTo>
                <a:lnTo>
                  <a:pt x="7857" y="18186"/>
                </a:lnTo>
                <a:cubicBezTo>
                  <a:pt x="7926" y="18186"/>
                  <a:pt x="7983" y="18231"/>
                  <a:pt x="7983" y="18282"/>
                </a:cubicBezTo>
                <a:close/>
                <a:moveTo>
                  <a:pt x="14494" y="20339"/>
                </a:moveTo>
                <a:cubicBezTo>
                  <a:pt x="14419" y="20279"/>
                  <a:pt x="14281" y="20319"/>
                  <a:pt x="14281" y="20409"/>
                </a:cubicBezTo>
                <a:lnTo>
                  <a:pt x="14281" y="20554"/>
                </a:lnTo>
                <a:cubicBezTo>
                  <a:pt x="14281" y="20610"/>
                  <a:pt x="14225" y="20655"/>
                  <a:pt x="14156" y="20655"/>
                </a:cubicBezTo>
                <a:lnTo>
                  <a:pt x="13035" y="20655"/>
                </a:lnTo>
                <a:cubicBezTo>
                  <a:pt x="12966" y="20655"/>
                  <a:pt x="12910" y="20700"/>
                  <a:pt x="12910" y="20755"/>
                </a:cubicBezTo>
                <a:lnTo>
                  <a:pt x="12910" y="21091"/>
                </a:lnTo>
                <a:cubicBezTo>
                  <a:pt x="12910" y="21147"/>
                  <a:pt x="12966" y="21192"/>
                  <a:pt x="13035" y="21192"/>
                </a:cubicBezTo>
                <a:lnTo>
                  <a:pt x="14156" y="21192"/>
                </a:lnTo>
                <a:cubicBezTo>
                  <a:pt x="14225" y="21192"/>
                  <a:pt x="14281" y="21237"/>
                  <a:pt x="14281" y="21292"/>
                </a:cubicBezTo>
                <a:lnTo>
                  <a:pt x="14281" y="21438"/>
                </a:lnTo>
                <a:cubicBezTo>
                  <a:pt x="14281" y="21528"/>
                  <a:pt x="14413" y="21568"/>
                  <a:pt x="14494" y="21508"/>
                </a:cubicBezTo>
                <a:lnTo>
                  <a:pt x="15133" y="20996"/>
                </a:lnTo>
                <a:cubicBezTo>
                  <a:pt x="15183" y="20956"/>
                  <a:pt x="15183" y="20896"/>
                  <a:pt x="15133" y="20856"/>
                </a:cubicBezTo>
                <a:lnTo>
                  <a:pt x="14494" y="20339"/>
                </a:lnTo>
                <a:close/>
                <a:moveTo>
                  <a:pt x="19578" y="16255"/>
                </a:moveTo>
                <a:cubicBezTo>
                  <a:pt x="19503" y="16194"/>
                  <a:pt x="19365" y="16234"/>
                  <a:pt x="19365" y="16325"/>
                </a:cubicBezTo>
                <a:lnTo>
                  <a:pt x="19365" y="16470"/>
                </a:lnTo>
                <a:cubicBezTo>
                  <a:pt x="19365" y="16525"/>
                  <a:pt x="19309" y="16571"/>
                  <a:pt x="19240" y="16571"/>
                </a:cubicBezTo>
                <a:lnTo>
                  <a:pt x="18119" y="16571"/>
                </a:lnTo>
                <a:cubicBezTo>
                  <a:pt x="18050" y="16571"/>
                  <a:pt x="17994" y="16616"/>
                  <a:pt x="17994" y="16671"/>
                </a:cubicBezTo>
                <a:lnTo>
                  <a:pt x="17994" y="17007"/>
                </a:lnTo>
                <a:cubicBezTo>
                  <a:pt x="17994" y="17062"/>
                  <a:pt x="18050" y="17108"/>
                  <a:pt x="18119" y="17108"/>
                </a:cubicBezTo>
                <a:lnTo>
                  <a:pt x="19240" y="17108"/>
                </a:lnTo>
                <a:cubicBezTo>
                  <a:pt x="19309" y="17108"/>
                  <a:pt x="19365" y="17153"/>
                  <a:pt x="19365" y="17208"/>
                </a:cubicBezTo>
                <a:lnTo>
                  <a:pt x="19365" y="17353"/>
                </a:lnTo>
                <a:cubicBezTo>
                  <a:pt x="19365" y="17444"/>
                  <a:pt x="19496" y="17484"/>
                  <a:pt x="19578" y="17424"/>
                </a:cubicBezTo>
                <a:lnTo>
                  <a:pt x="20216" y="16912"/>
                </a:lnTo>
                <a:cubicBezTo>
                  <a:pt x="20266" y="16872"/>
                  <a:pt x="20266" y="16811"/>
                  <a:pt x="20216" y="16771"/>
                </a:cubicBezTo>
                <a:lnTo>
                  <a:pt x="19578" y="16255"/>
                </a:lnTo>
                <a:close/>
                <a:moveTo>
                  <a:pt x="21550" y="5613"/>
                </a:moveTo>
                <a:lnTo>
                  <a:pt x="20911" y="5101"/>
                </a:lnTo>
                <a:cubicBezTo>
                  <a:pt x="20836" y="5041"/>
                  <a:pt x="20698" y="5081"/>
                  <a:pt x="20698" y="5171"/>
                </a:cubicBezTo>
                <a:lnTo>
                  <a:pt x="20698" y="5317"/>
                </a:lnTo>
                <a:cubicBezTo>
                  <a:pt x="20698" y="5372"/>
                  <a:pt x="20642" y="5417"/>
                  <a:pt x="20573" y="5417"/>
                </a:cubicBezTo>
                <a:lnTo>
                  <a:pt x="19453" y="5417"/>
                </a:lnTo>
                <a:cubicBezTo>
                  <a:pt x="19384" y="5417"/>
                  <a:pt x="19327" y="5462"/>
                  <a:pt x="19327" y="5517"/>
                </a:cubicBezTo>
                <a:lnTo>
                  <a:pt x="19327" y="5853"/>
                </a:lnTo>
                <a:cubicBezTo>
                  <a:pt x="19327" y="5909"/>
                  <a:pt x="19384" y="5954"/>
                  <a:pt x="19453" y="5954"/>
                </a:cubicBezTo>
                <a:lnTo>
                  <a:pt x="20573" y="5954"/>
                </a:lnTo>
                <a:cubicBezTo>
                  <a:pt x="20642" y="5954"/>
                  <a:pt x="20698" y="5999"/>
                  <a:pt x="20698" y="6054"/>
                </a:cubicBezTo>
                <a:lnTo>
                  <a:pt x="20698" y="6200"/>
                </a:lnTo>
                <a:cubicBezTo>
                  <a:pt x="20698" y="6290"/>
                  <a:pt x="20830" y="6330"/>
                  <a:pt x="20911" y="6270"/>
                </a:cubicBezTo>
                <a:lnTo>
                  <a:pt x="21550" y="5758"/>
                </a:lnTo>
                <a:cubicBezTo>
                  <a:pt x="21600" y="5718"/>
                  <a:pt x="21600" y="5653"/>
                  <a:pt x="21550" y="5613"/>
                </a:cubicBezTo>
                <a:close/>
                <a:moveTo>
                  <a:pt x="20861" y="15236"/>
                </a:moveTo>
                <a:cubicBezTo>
                  <a:pt x="20786" y="15176"/>
                  <a:pt x="20648" y="15216"/>
                  <a:pt x="20648" y="15306"/>
                </a:cubicBezTo>
                <a:lnTo>
                  <a:pt x="20648" y="15452"/>
                </a:lnTo>
                <a:cubicBezTo>
                  <a:pt x="20648" y="15507"/>
                  <a:pt x="20592" y="15552"/>
                  <a:pt x="20523" y="15552"/>
                </a:cubicBezTo>
                <a:lnTo>
                  <a:pt x="19402" y="15552"/>
                </a:lnTo>
                <a:cubicBezTo>
                  <a:pt x="19334" y="15552"/>
                  <a:pt x="19277" y="15597"/>
                  <a:pt x="19277" y="15652"/>
                </a:cubicBezTo>
                <a:lnTo>
                  <a:pt x="19277" y="15989"/>
                </a:lnTo>
                <a:cubicBezTo>
                  <a:pt x="19277" y="16044"/>
                  <a:pt x="19334" y="16089"/>
                  <a:pt x="19402" y="16089"/>
                </a:cubicBezTo>
                <a:lnTo>
                  <a:pt x="20523" y="16089"/>
                </a:lnTo>
                <a:cubicBezTo>
                  <a:pt x="20592" y="16089"/>
                  <a:pt x="20648" y="16134"/>
                  <a:pt x="20648" y="16189"/>
                </a:cubicBezTo>
                <a:lnTo>
                  <a:pt x="20648" y="16335"/>
                </a:lnTo>
                <a:cubicBezTo>
                  <a:pt x="20648" y="16425"/>
                  <a:pt x="20780" y="16465"/>
                  <a:pt x="20861" y="16405"/>
                </a:cubicBezTo>
                <a:lnTo>
                  <a:pt x="21500" y="15893"/>
                </a:lnTo>
                <a:cubicBezTo>
                  <a:pt x="21550" y="15853"/>
                  <a:pt x="21550" y="15793"/>
                  <a:pt x="21500" y="15753"/>
                </a:cubicBezTo>
                <a:lnTo>
                  <a:pt x="20861" y="15236"/>
                </a:lnTo>
                <a:close/>
                <a:moveTo>
                  <a:pt x="9404" y="20334"/>
                </a:moveTo>
                <a:cubicBezTo>
                  <a:pt x="9329" y="20274"/>
                  <a:pt x="9191" y="20314"/>
                  <a:pt x="9191" y="20404"/>
                </a:cubicBezTo>
                <a:lnTo>
                  <a:pt x="9191" y="20549"/>
                </a:lnTo>
                <a:cubicBezTo>
                  <a:pt x="9191" y="20605"/>
                  <a:pt x="9135" y="20650"/>
                  <a:pt x="9066" y="20650"/>
                </a:cubicBezTo>
                <a:lnTo>
                  <a:pt x="7945" y="20650"/>
                </a:lnTo>
                <a:cubicBezTo>
                  <a:pt x="7876" y="20650"/>
                  <a:pt x="7820" y="20695"/>
                  <a:pt x="7820" y="20750"/>
                </a:cubicBezTo>
                <a:lnTo>
                  <a:pt x="7820" y="21086"/>
                </a:lnTo>
                <a:cubicBezTo>
                  <a:pt x="7820" y="21142"/>
                  <a:pt x="7876" y="21187"/>
                  <a:pt x="7945" y="21187"/>
                </a:cubicBezTo>
                <a:lnTo>
                  <a:pt x="9066" y="21187"/>
                </a:lnTo>
                <a:cubicBezTo>
                  <a:pt x="9135" y="21187"/>
                  <a:pt x="9191" y="21232"/>
                  <a:pt x="9191" y="21287"/>
                </a:cubicBezTo>
                <a:lnTo>
                  <a:pt x="9191" y="21433"/>
                </a:lnTo>
                <a:cubicBezTo>
                  <a:pt x="9191" y="21523"/>
                  <a:pt x="9322" y="21563"/>
                  <a:pt x="9404" y="21503"/>
                </a:cubicBezTo>
                <a:lnTo>
                  <a:pt x="10042" y="20991"/>
                </a:lnTo>
                <a:cubicBezTo>
                  <a:pt x="10093" y="20951"/>
                  <a:pt x="10093" y="20891"/>
                  <a:pt x="10042" y="20850"/>
                </a:cubicBezTo>
                <a:lnTo>
                  <a:pt x="9404" y="20334"/>
                </a:lnTo>
                <a:close/>
                <a:moveTo>
                  <a:pt x="11939" y="20339"/>
                </a:moveTo>
                <a:cubicBezTo>
                  <a:pt x="11864" y="20279"/>
                  <a:pt x="11727" y="20319"/>
                  <a:pt x="11727" y="20409"/>
                </a:cubicBezTo>
                <a:lnTo>
                  <a:pt x="11727" y="20554"/>
                </a:lnTo>
                <a:cubicBezTo>
                  <a:pt x="11727" y="20610"/>
                  <a:pt x="11670" y="20655"/>
                  <a:pt x="11601" y="20655"/>
                </a:cubicBezTo>
                <a:lnTo>
                  <a:pt x="10481" y="20655"/>
                </a:lnTo>
                <a:cubicBezTo>
                  <a:pt x="10412" y="20655"/>
                  <a:pt x="10355" y="20700"/>
                  <a:pt x="10355" y="20755"/>
                </a:cubicBezTo>
                <a:lnTo>
                  <a:pt x="10355" y="21091"/>
                </a:lnTo>
                <a:cubicBezTo>
                  <a:pt x="10355" y="21147"/>
                  <a:pt x="10412" y="21192"/>
                  <a:pt x="10481" y="21192"/>
                </a:cubicBezTo>
                <a:lnTo>
                  <a:pt x="11601" y="21192"/>
                </a:lnTo>
                <a:cubicBezTo>
                  <a:pt x="11670" y="21192"/>
                  <a:pt x="11727" y="21237"/>
                  <a:pt x="11727" y="21292"/>
                </a:cubicBezTo>
                <a:lnTo>
                  <a:pt x="11727" y="21438"/>
                </a:lnTo>
                <a:cubicBezTo>
                  <a:pt x="11727" y="21528"/>
                  <a:pt x="11858" y="21568"/>
                  <a:pt x="11939" y="21508"/>
                </a:cubicBezTo>
                <a:lnTo>
                  <a:pt x="12578" y="20996"/>
                </a:lnTo>
                <a:cubicBezTo>
                  <a:pt x="12628" y="20956"/>
                  <a:pt x="12628" y="20896"/>
                  <a:pt x="12578" y="20856"/>
                </a:cubicBezTo>
                <a:lnTo>
                  <a:pt x="11939" y="20339"/>
                </a:lnTo>
                <a:close/>
                <a:moveTo>
                  <a:pt x="4364" y="20334"/>
                </a:moveTo>
                <a:cubicBezTo>
                  <a:pt x="4289" y="20274"/>
                  <a:pt x="4151" y="20314"/>
                  <a:pt x="4151" y="20404"/>
                </a:cubicBezTo>
                <a:lnTo>
                  <a:pt x="4151" y="20549"/>
                </a:lnTo>
                <a:cubicBezTo>
                  <a:pt x="4151" y="20605"/>
                  <a:pt x="4095" y="20650"/>
                  <a:pt x="4026" y="20650"/>
                </a:cubicBezTo>
                <a:lnTo>
                  <a:pt x="2905" y="20650"/>
                </a:lnTo>
                <a:cubicBezTo>
                  <a:pt x="2836" y="20650"/>
                  <a:pt x="2780" y="20695"/>
                  <a:pt x="2780" y="20750"/>
                </a:cubicBezTo>
                <a:lnTo>
                  <a:pt x="2780" y="21086"/>
                </a:lnTo>
                <a:cubicBezTo>
                  <a:pt x="2780" y="21142"/>
                  <a:pt x="2836" y="21187"/>
                  <a:pt x="2905" y="21187"/>
                </a:cubicBezTo>
                <a:lnTo>
                  <a:pt x="4026" y="21187"/>
                </a:lnTo>
                <a:cubicBezTo>
                  <a:pt x="4095" y="21187"/>
                  <a:pt x="4151" y="21232"/>
                  <a:pt x="4151" y="21287"/>
                </a:cubicBezTo>
                <a:lnTo>
                  <a:pt x="4151" y="21433"/>
                </a:lnTo>
                <a:cubicBezTo>
                  <a:pt x="4151" y="21523"/>
                  <a:pt x="4282" y="21563"/>
                  <a:pt x="4364" y="21503"/>
                </a:cubicBezTo>
                <a:lnTo>
                  <a:pt x="5002" y="20991"/>
                </a:lnTo>
                <a:cubicBezTo>
                  <a:pt x="5053" y="20951"/>
                  <a:pt x="5053" y="20891"/>
                  <a:pt x="5002" y="20850"/>
                </a:cubicBezTo>
                <a:lnTo>
                  <a:pt x="4364" y="20334"/>
                </a:lnTo>
                <a:close/>
                <a:moveTo>
                  <a:pt x="1809" y="20334"/>
                </a:moveTo>
                <a:cubicBezTo>
                  <a:pt x="1734" y="20274"/>
                  <a:pt x="1597" y="20314"/>
                  <a:pt x="1597" y="20404"/>
                </a:cubicBezTo>
                <a:lnTo>
                  <a:pt x="1597" y="20549"/>
                </a:lnTo>
                <a:cubicBezTo>
                  <a:pt x="1597" y="20605"/>
                  <a:pt x="1540" y="20650"/>
                  <a:pt x="1471" y="20650"/>
                </a:cubicBezTo>
                <a:lnTo>
                  <a:pt x="351" y="20650"/>
                </a:lnTo>
                <a:cubicBezTo>
                  <a:pt x="282" y="20650"/>
                  <a:pt x="225" y="20695"/>
                  <a:pt x="225" y="20750"/>
                </a:cubicBezTo>
                <a:lnTo>
                  <a:pt x="225" y="21086"/>
                </a:lnTo>
                <a:cubicBezTo>
                  <a:pt x="225" y="21142"/>
                  <a:pt x="282" y="21187"/>
                  <a:pt x="351" y="21187"/>
                </a:cubicBezTo>
                <a:lnTo>
                  <a:pt x="1471" y="21187"/>
                </a:lnTo>
                <a:cubicBezTo>
                  <a:pt x="1540" y="21187"/>
                  <a:pt x="1597" y="21232"/>
                  <a:pt x="1597" y="21287"/>
                </a:cubicBezTo>
                <a:lnTo>
                  <a:pt x="1597" y="21433"/>
                </a:lnTo>
                <a:cubicBezTo>
                  <a:pt x="1597" y="21523"/>
                  <a:pt x="1728" y="21563"/>
                  <a:pt x="1809" y="21503"/>
                </a:cubicBezTo>
                <a:lnTo>
                  <a:pt x="2448" y="20991"/>
                </a:lnTo>
                <a:cubicBezTo>
                  <a:pt x="2498" y="20951"/>
                  <a:pt x="2498" y="20891"/>
                  <a:pt x="2448" y="20850"/>
                </a:cubicBezTo>
                <a:lnTo>
                  <a:pt x="1809" y="20334"/>
                </a:lnTo>
                <a:close/>
                <a:moveTo>
                  <a:pt x="357" y="20274"/>
                </a:moveTo>
                <a:lnTo>
                  <a:pt x="357" y="20419"/>
                </a:lnTo>
                <a:cubicBezTo>
                  <a:pt x="357" y="20509"/>
                  <a:pt x="488" y="20549"/>
                  <a:pt x="570" y="20489"/>
                </a:cubicBezTo>
                <a:lnTo>
                  <a:pt x="1208" y="19977"/>
                </a:lnTo>
                <a:cubicBezTo>
                  <a:pt x="1258" y="19937"/>
                  <a:pt x="1258" y="19877"/>
                  <a:pt x="1208" y="19837"/>
                </a:cubicBezTo>
                <a:lnTo>
                  <a:pt x="570" y="19325"/>
                </a:lnTo>
                <a:cubicBezTo>
                  <a:pt x="495" y="19265"/>
                  <a:pt x="357" y="19305"/>
                  <a:pt x="357" y="19395"/>
                </a:cubicBezTo>
                <a:lnTo>
                  <a:pt x="357" y="19541"/>
                </a:lnTo>
                <a:cubicBezTo>
                  <a:pt x="357" y="19596"/>
                  <a:pt x="301" y="19641"/>
                  <a:pt x="232" y="19641"/>
                </a:cubicBezTo>
                <a:lnTo>
                  <a:pt x="0" y="19641"/>
                </a:lnTo>
                <a:lnTo>
                  <a:pt x="0" y="20178"/>
                </a:lnTo>
                <a:lnTo>
                  <a:pt x="232" y="20178"/>
                </a:lnTo>
                <a:cubicBezTo>
                  <a:pt x="301" y="20178"/>
                  <a:pt x="357" y="20223"/>
                  <a:pt x="357" y="20274"/>
                </a:cubicBezTo>
                <a:close/>
                <a:moveTo>
                  <a:pt x="6856" y="20334"/>
                </a:moveTo>
                <a:cubicBezTo>
                  <a:pt x="6781" y="20274"/>
                  <a:pt x="6643" y="20314"/>
                  <a:pt x="6643" y="20404"/>
                </a:cubicBezTo>
                <a:lnTo>
                  <a:pt x="6643" y="20549"/>
                </a:lnTo>
                <a:cubicBezTo>
                  <a:pt x="6643" y="20605"/>
                  <a:pt x="6586" y="20650"/>
                  <a:pt x="6518" y="20650"/>
                </a:cubicBezTo>
                <a:lnTo>
                  <a:pt x="5397" y="20650"/>
                </a:lnTo>
                <a:cubicBezTo>
                  <a:pt x="5328" y="20650"/>
                  <a:pt x="5272" y="20695"/>
                  <a:pt x="5272" y="20750"/>
                </a:cubicBezTo>
                <a:lnTo>
                  <a:pt x="5272" y="21086"/>
                </a:lnTo>
                <a:cubicBezTo>
                  <a:pt x="5272" y="21142"/>
                  <a:pt x="5328" y="21187"/>
                  <a:pt x="5397" y="21187"/>
                </a:cubicBezTo>
                <a:lnTo>
                  <a:pt x="6518" y="21187"/>
                </a:lnTo>
                <a:cubicBezTo>
                  <a:pt x="6586" y="21187"/>
                  <a:pt x="6643" y="21232"/>
                  <a:pt x="6643" y="21287"/>
                </a:cubicBezTo>
                <a:lnTo>
                  <a:pt x="6643" y="21433"/>
                </a:lnTo>
                <a:cubicBezTo>
                  <a:pt x="6643" y="21523"/>
                  <a:pt x="6774" y="21563"/>
                  <a:pt x="6856" y="21503"/>
                </a:cubicBezTo>
                <a:lnTo>
                  <a:pt x="7494" y="20991"/>
                </a:lnTo>
                <a:cubicBezTo>
                  <a:pt x="7544" y="20951"/>
                  <a:pt x="7544" y="20891"/>
                  <a:pt x="7494" y="20850"/>
                </a:cubicBezTo>
                <a:lnTo>
                  <a:pt x="6856" y="20334"/>
                </a:lnTo>
                <a:close/>
                <a:moveTo>
                  <a:pt x="7926" y="20263"/>
                </a:moveTo>
                <a:lnTo>
                  <a:pt x="7926" y="20409"/>
                </a:lnTo>
                <a:cubicBezTo>
                  <a:pt x="7926" y="20499"/>
                  <a:pt x="8058" y="20539"/>
                  <a:pt x="8139" y="20479"/>
                </a:cubicBezTo>
                <a:lnTo>
                  <a:pt x="8778" y="19967"/>
                </a:lnTo>
                <a:cubicBezTo>
                  <a:pt x="8828" y="19927"/>
                  <a:pt x="8828" y="19867"/>
                  <a:pt x="8778" y="19827"/>
                </a:cubicBezTo>
                <a:lnTo>
                  <a:pt x="8139" y="19315"/>
                </a:lnTo>
                <a:cubicBezTo>
                  <a:pt x="8064" y="19255"/>
                  <a:pt x="7926" y="19295"/>
                  <a:pt x="7926" y="19385"/>
                </a:cubicBezTo>
                <a:lnTo>
                  <a:pt x="7926" y="19531"/>
                </a:lnTo>
                <a:cubicBezTo>
                  <a:pt x="7926" y="19586"/>
                  <a:pt x="7870" y="19631"/>
                  <a:pt x="7801" y="19631"/>
                </a:cubicBezTo>
                <a:lnTo>
                  <a:pt x="6680" y="19631"/>
                </a:lnTo>
                <a:cubicBezTo>
                  <a:pt x="6611" y="19631"/>
                  <a:pt x="6555" y="19676"/>
                  <a:pt x="6555" y="19732"/>
                </a:cubicBezTo>
                <a:lnTo>
                  <a:pt x="6555" y="20068"/>
                </a:lnTo>
                <a:cubicBezTo>
                  <a:pt x="6555" y="20123"/>
                  <a:pt x="6611" y="20168"/>
                  <a:pt x="6680" y="20168"/>
                </a:cubicBezTo>
                <a:lnTo>
                  <a:pt x="7801" y="20168"/>
                </a:lnTo>
                <a:cubicBezTo>
                  <a:pt x="7870" y="20168"/>
                  <a:pt x="7926" y="20208"/>
                  <a:pt x="7926" y="20263"/>
                </a:cubicBezTo>
                <a:close/>
                <a:moveTo>
                  <a:pt x="10456" y="20263"/>
                </a:moveTo>
                <a:lnTo>
                  <a:pt x="10456" y="20409"/>
                </a:lnTo>
                <a:cubicBezTo>
                  <a:pt x="10456" y="20499"/>
                  <a:pt x="10587" y="20539"/>
                  <a:pt x="10669" y="20479"/>
                </a:cubicBezTo>
                <a:lnTo>
                  <a:pt x="11307" y="19967"/>
                </a:lnTo>
                <a:cubicBezTo>
                  <a:pt x="11357" y="19927"/>
                  <a:pt x="11357" y="19867"/>
                  <a:pt x="11307" y="19827"/>
                </a:cubicBezTo>
                <a:lnTo>
                  <a:pt x="10669" y="19315"/>
                </a:lnTo>
                <a:cubicBezTo>
                  <a:pt x="10593" y="19255"/>
                  <a:pt x="10456" y="19295"/>
                  <a:pt x="10456" y="19385"/>
                </a:cubicBezTo>
                <a:lnTo>
                  <a:pt x="10456" y="19531"/>
                </a:lnTo>
                <a:cubicBezTo>
                  <a:pt x="10456" y="19586"/>
                  <a:pt x="10399" y="19631"/>
                  <a:pt x="10330" y="19631"/>
                </a:cubicBezTo>
                <a:lnTo>
                  <a:pt x="9210" y="19631"/>
                </a:lnTo>
                <a:cubicBezTo>
                  <a:pt x="9141" y="19631"/>
                  <a:pt x="9085" y="19676"/>
                  <a:pt x="9085" y="19732"/>
                </a:cubicBezTo>
                <a:lnTo>
                  <a:pt x="9085" y="20068"/>
                </a:lnTo>
                <a:cubicBezTo>
                  <a:pt x="9085" y="20123"/>
                  <a:pt x="9141" y="20168"/>
                  <a:pt x="9210" y="20168"/>
                </a:cubicBezTo>
                <a:lnTo>
                  <a:pt x="10330" y="20168"/>
                </a:lnTo>
                <a:cubicBezTo>
                  <a:pt x="10399" y="20163"/>
                  <a:pt x="10456" y="20208"/>
                  <a:pt x="10456" y="20263"/>
                </a:cubicBezTo>
                <a:close/>
                <a:moveTo>
                  <a:pt x="0" y="1900"/>
                </a:moveTo>
                <a:lnTo>
                  <a:pt x="113" y="1900"/>
                </a:lnTo>
                <a:cubicBezTo>
                  <a:pt x="182" y="1900"/>
                  <a:pt x="238" y="1945"/>
                  <a:pt x="238" y="2000"/>
                </a:cubicBezTo>
                <a:lnTo>
                  <a:pt x="238" y="2146"/>
                </a:lnTo>
                <a:cubicBezTo>
                  <a:pt x="238" y="2236"/>
                  <a:pt x="369" y="2276"/>
                  <a:pt x="451" y="2216"/>
                </a:cubicBezTo>
                <a:lnTo>
                  <a:pt x="1089" y="1704"/>
                </a:lnTo>
                <a:cubicBezTo>
                  <a:pt x="1139" y="1664"/>
                  <a:pt x="1139" y="1604"/>
                  <a:pt x="1089" y="1564"/>
                </a:cubicBezTo>
                <a:lnTo>
                  <a:pt x="451" y="1052"/>
                </a:lnTo>
                <a:cubicBezTo>
                  <a:pt x="376" y="992"/>
                  <a:pt x="238" y="1032"/>
                  <a:pt x="238" y="1122"/>
                </a:cubicBezTo>
                <a:lnTo>
                  <a:pt x="238" y="1268"/>
                </a:lnTo>
                <a:cubicBezTo>
                  <a:pt x="238" y="1323"/>
                  <a:pt x="182" y="1368"/>
                  <a:pt x="113" y="1368"/>
                </a:cubicBezTo>
                <a:lnTo>
                  <a:pt x="0" y="1368"/>
                </a:lnTo>
                <a:lnTo>
                  <a:pt x="0" y="1900"/>
                </a:lnTo>
                <a:close/>
                <a:moveTo>
                  <a:pt x="1684" y="2035"/>
                </a:moveTo>
                <a:cubicBezTo>
                  <a:pt x="1609" y="1975"/>
                  <a:pt x="1471" y="2015"/>
                  <a:pt x="1471" y="2105"/>
                </a:cubicBezTo>
                <a:lnTo>
                  <a:pt x="1471" y="2251"/>
                </a:lnTo>
                <a:cubicBezTo>
                  <a:pt x="1471" y="2306"/>
                  <a:pt x="1415" y="2351"/>
                  <a:pt x="1346" y="2351"/>
                </a:cubicBezTo>
                <a:lnTo>
                  <a:pt x="225" y="2351"/>
                </a:lnTo>
                <a:cubicBezTo>
                  <a:pt x="157" y="2351"/>
                  <a:pt x="100" y="2396"/>
                  <a:pt x="100" y="2452"/>
                </a:cubicBezTo>
                <a:lnTo>
                  <a:pt x="100" y="2788"/>
                </a:lnTo>
                <a:cubicBezTo>
                  <a:pt x="100" y="2843"/>
                  <a:pt x="157" y="2888"/>
                  <a:pt x="225" y="2888"/>
                </a:cubicBezTo>
                <a:lnTo>
                  <a:pt x="1346" y="2888"/>
                </a:lnTo>
                <a:cubicBezTo>
                  <a:pt x="1415" y="2888"/>
                  <a:pt x="1471" y="2933"/>
                  <a:pt x="1471" y="2988"/>
                </a:cubicBezTo>
                <a:lnTo>
                  <a:pt x="1471" y="3134"/>
                </a:lnTo>
                <a:cubicBezTo>
                  <a:pt x="1471" y="3224"/>
                  <a:pt x="1603" y="3264"/>
                  <a:pt x="1684" y="3204"/>
                </a:cubicBezTo>
                <a:lnTo>
                  <a:pt x="2323" y="2692"/>
                </a:lnTo>
                <a:cubicBezTo>
                  <a:pt x="2373" y="2652"/>
                  <a:pt x="2373" y="2592"/>
                  <a:pt x="2323" y="2552"/>
                </a:cubicBezTo>
                <a:lnTo>
                  <a:pt x="1684" y="2035"/>
                </a:lnTo>
                <a:close/>
                <a:moveTo>
                  <a:pt x="382" y="17163"/>
                </a:moveTo>
                <a:lnTo>
                  <a:pt x="1503" y="17163"/>
                </a:lnTo>
                <a:cubicBezTo>
                  <a:pt x="1571" y="17163"/>
                  <a:pt x="1628" y="17208"/>
                  <a:pt x="1628" y="17263"/>
                </a:cubicBezTo>
                <a:lnTo>
                  <a:pt x="1628" y="17409"/>
                </a:lnTo>
                <a:cubicBezTo>
                  <a:pt x="1628" y="17499"/>
                  <a:pt x="1759" y="17539"/>
                  <a:pt x="1841" y="17479"/>
                </a:cubicBezTo>
                <a:lnTo>
                  <a:pt x="2479" y="16967"/>
                </a:lnTo>
                <a:cubicBezTo>
                  <a:pt x="2529" y="16927"/>
                  <a:pt x="2529" y="16867"/>
                  <a:pt x="2479" y="16827"/>
                </a:cubicBezTo>
                <a:lnTo>
                  <a:pt x="1841" y="16315"/>
                </a:lnTo>
                <a:cubicBezTo>
                  <a:pt x="1766" y="16255"/>
                  <a:pt x="1628" y="16295"/>
                  <a:pt x="1628" y="16385"/>
                </a:cubicBezTo>
                <a:lnTo>
                  <a:pt x="1628" y="16531"/>
                </a:lnTo>
                <a:cubicBezTo>
                  <a:pt x="1628" y="16586"/>
                  <a:pt x="1571" y="16631"/>
                  <a:pt x="1503" y="16631"/>
                </a:cubicBezTo>
                <a:lnTo>
                  <a:pt x="382" y="16631"/>
                </a:lnTo>
                <a:cubicBezTo>
                  <a:pt x="313" y="16631"/>
                  <a:pt x="257" y="16676"/>
                  <a:pt x="257" y="16731"/>
                </a:cubicBezTo>
                <a:lnTo>
                  <a:pt x="257" y="17067"/>
                </a:lnTo>
                <a:cubicBezTo>
                  <a:pt x="263" y="17123"/>
                  <a:pt x="313" y="17163"/>
                  <a:pt x="382" y="17163"/>
                </a:cubicBezTo>
                <a:close/>
                <a:moveTo>
                  <a:pt x="207" y="8086"/>
                </a:moveTo>
                <a:lnTo>
                  <a:pt x="207" y="8232"/>
                </a:lnTo>
                <a:cubicBezTo>
                  <a:pt x="207" y="8322"/>
                  <a:pt x="338" y="8362"/>
                  <a:pt x="419" y="8302"/>
                </a:cubicBezTo>
                <a:lnTo>
                  <a:pt x="1058" y="7790"/>
                </a:lnTo>
                <a:cubicBezTo>
                  <a:pt x="1108" y="7750"/>
                  <a:pt x="1108" y="7690"/>
                  <a:pt x="1058" y="7650"/>
                </a:cubicBezTo>
                <a:lnTo>
                  <a:pt x="419" y="7138"/>
                </a:lnTo>
                <a:cubicBezTo>
                  <a:pt x="344" y="7078"/>
                  <a:pt x="207" y="7118"/>
                  <a:pt x="207" y="7208"/>
                </a:cubicBezTo>
                <a:lnTo>
                  <a:pt x="207" y="7354"/>
                </a:lnTo>
                <a:cubicBezTo>
                  <a:pt x="207" y="7409"/>
                  <a:pt x="150" y="7454"/>
                  <a:pt x="81" y="7454"/>
                </a:cubicBezTo>
                <a:lnTo>
                  <a:pt x="0" y="7454"/>
                </a:lnTo>
                <a:lnTo>
                  <a:pt x="0" y="7991"/>
                </a:lnTo>
                <a:lnTo>
                  <a:pt x="81" y="7991"/>
                </a:lnTo>
                <a:cubicBezTo>
                  <a:pt x="150" y="7986"/>
                  <a:pt x="207" y="8031"/>
                  <a:pt x="207" y="8086"/>
                </a:cubicBezTo>
                <a:close/>
                <a:moveTo>
                  <a:pt x="344" y="16234"/>
                </a:moveTo>
                <a:lnTo>
                  <a:pt x="344" y="16380"/>
                </a:lnTo>
                <a:cubicBezTo>
                  <a:pt x="344" y="16470"/>
                  <a:pt x="476" y="16510"/>
                  <a:pt x="557" y="16450"/>
                </a:cubicBezTo>
                <a:lnTo>
                  <a:pt x="1196" y="15938"/>
                </a:lnTo>
                <a:cubicBezTo>
                  <a:pt x="1246" y="15898"/>
                  <a:pt x="1246" y="15838"/>
                  <a:pt x="1196" y="15798"/>
                </a:cubicBezTo>
                <a:lnTo>
                  <a:pt x="557" y="15286"/>
                </a:lnTo>
                <a:cubicBezTo>
                  <a:pt x="482" y="15226"/>
                  <a:pt x="344" y="15266"/>
                  <a:pt x="344" y="15356"/>
                </a:cubicBezTo>
                <a:lnTo>
                  <a:pt x="344" y="15502"/>
                </a:lnTo>
                <a:cubicBezTo>
                  <a:pt x="344" y="15557"/>
                  <a:pt x="288" y="15602"/>
                  <a:pt x="219" y="15602"/>
                </a:cubicBezTo>
                <a:lnTo>
                  <a:pt x="6" y="15602"/>
                </a:lnTo>
                <a:lnTo>
                  <a:pt x="6" y="16139"/>
                </a:lnTo>
                <a:lnTo>
                  <a:pt x="219" y="16139"/>
                </a:lnTo>
                <a:cubicBezTo>
                  <a:pt x="288" y="16134"/>
                  <a:pt x="344" y="16179"/>
                  <a:pt x="344" y="16234"/>
                </a:cubicBezTo>
                <a:close/>
                <a:moveTo>
                  <a:pt x="0" y="5402"/>
                </a:moveTo>
                <a:lnTo>
                  <a:pt x="0" y="5939"/>
                </a:lnTo>
                <a:lnTo>
                  <a:pt x="81" y="5939"/>
                </a:lnTo>
                <a:cubicBezTo>
                  <a:pt x="150" y="5939"/>
                  <a:pt x="207" y="5984"/>
                  <a:pt x="207" y="6039"/>
                </a:cubicBezTo>
                <a:lnTo>
                  <a:pt x="207" y="6185"/>
                </a:lnTo>
                <a:cubicBezTo>
                  <a:pt x="207" y="6275"/>
                  <a:pt x="338" y="6315"/>
                  <a:pt x="419" y="6255"/>
                </a:cubicBezTo>
                <a:lnTo>
                  <a:pt x="1058" y="5743"/>
                </a:lnTo>
                <a:cubicBezTo>
                  <a:pt x="1108" y="5703"/>
                  <a:pt x="1108" y="5643"/>
                  <a:pt x="1058" y="5603"/>
                </a:cubicBezTo>
                <a:lnTo>
                  <a:pt x="419" y="5091"/>
                </a:lnTo>
                <a:cubicBezTo>
                  <a:pt x="344" y="5031"/>
                  <a:pt x="207" y="5071"/>
                  <a:pt x="207" y="5161"/>
                </a:cubicBezTo>
                <a:lnTo>
                  <a:pt x="207" y="5307"/>
                </a:lnTo>
                <a:cubicBezTo>
                  <a:pt x="207" y="5362"/>
                  <a:pt x="150" y="5407"/>
                  <a:pt x="81" y="5407"/>
                </a:cubicBezTo>
                <a:lnTo>
                  <a:pt x="0" y="5407"/>
                </a:lnTo>
                <a:close/>
                <a:moveTo>
                  <a:pt x="1672" y="4067"/>
                </a:moveTo>
                <a:cubicBezTo>
                  <a:pt x="1597" y="4007"/>
                  <a:pt x="1459" y="4047"/>
                  <a:pt x="1459" y="4137"/>
                </a:cubicBezTo>
                <a:lnTo>
                  <a:pt x="1459" y="4283"/>
                </a:lnTo>
                <a:cubicBezTo>
                  <a:pt x="1459" y="4338"/>
                  <a:pt x="1402" y="4383"/>
                  <a:pt x="1334" y="4383"/>
                </a:cubicBezTo>
                <a:lnTo>
                  <a:pt x="213" y="4383"/>
                </a:lnTo>
                <a:cubicBezTo>
                  <a:pt x="144" y="4383"/>
                  <a:pt x="88" y="4428"/>
                  <a:pt x="88" y="4484"/>
                </a:cubicBezTo>
                <a:lnTo>
                  <a:pt x="88" y="4820"/>
                </a:lnTo>
                <a:cubicBezTo>
                  <a:pt x="88" y="4875"/>
                  <a:pt x="144" y="4920"/>
                  <a:pt x="213" y="4920"/>
                </a:cubicBezTo>
                <a:lnTo>
                  <a:pt x="1334" y="4920"/>
                </a:lnTo>
                <a:cubicBezTo>
                  <a:pt x="1402" y="4920"/>
                  <a:pt x="1459" y="4965"/>
                  <a:pt x="1459" y="5021"/>
                </a:cubicBezTo>
                <a:lnTo>
                  <a:pt x="1459" y="5166"/>
                </a:lnTo>
                <a:cubicBezTo>
                  <a:pt x="1459" y="5256"/>
                  <a:pt x="1590" y="5296"/>
                  <a:pt x="1672" y="5236"/>
                </a:cubicBezTo>
                <a:lnTo>
                  <a:pt x="2310" y="4725"/>
                </a:lnTo>
                <a:cubicBezTo>
                  <a:pt x="2360" y="4684"/>
                  <a:pt x="2360" y="4624"/>
                  <a:pt x="2310" y="4584"/>
                </a:cubicBezTo>
                <a:lnTo>
                  <a:pt x="1672" y="4067"/>
                </a:lnTo>
                <a:close/>
                <a:moveTo>
                  <a:pt x="10518" y="16245"/>
                </a:moveTo>
                <a:lnTo>
                  <a:pt x="10518" y="16390"/>
                </a:lnTo>
                <a:cubicBezTo>
                  <a:pt x="10518" y="16480"/>
                  <a:pt x="10650" y="16520"/>
                  <a:pt x="10731" y="16460"/>
                </a:cubicBezTo>
                <a:lnTo>
                  <a:pt x="11370" y="15948"/>
                </a:lnTo>
                <a:cubicBezTo>
                  <a:pt x="11420" y="15908"/>
                  <a:pt x="11420" y="15848"/>
                  <a:pt x="11370" y="15808"/>
                </a:cubicBezTo>
                <a:lnTo>
                  <a:pt x="10731" y="15296"/>
                </a:lnTo>
                <a:cubicBezTo>
                  <a:pt x="10656" y="15236"/>
                  <a:pt x="10518" y="15276"/>
                  <a:pt x="10518" y="15366"/>
                </a:cubicBezTo>
                <a:lnTo>
                  <a:pt x="10518" y="15512"/>
                </a:lnTo>
                <a:cubicBezTo>
                  <a:pt x="10518" y="15567"/>
                  <a:pt x="10462" y="15612"/>
                  <a:pt x="10393" y="15612"/>
                </a:cubicBezTo>
                <a:lnTo>
                  <a:pt x="9279" y="15612"/>
                </a:lnTo>
                <a:cubicBezTo>
                  <a:pt x="9210" y="15612"/>
                  <a:pt x="9153" y="15657"/>
                  <a:pt x="9153" y="15713"/>
                </a:cubicBezTo>
                <a:lnTo>
                  <a:pt x="9153" y="16049"/>
                </a:lnTo>
                <a:cubicBezTo>
                  <a:pt x="9153" y="16104"/>
                  <a:pt x="9210" y="16149"/>
                  <a:pt x="9279" y="16149"/>
                </a:cubicBezTo>
                <a:lnTo>
                  <a:pt x="10399" y="16149"/>
                </a:lnTo>
                <a:cubicBezTo>
                  <a:pt x="10462" y="16149"/>
                  <a:pt x="10518" y="16189"/>
                  <a:pt x="10518" y="16245"/>
                </a:cubicBezTo>
                <a:close/>
                <a:moveTo>
                  <a:pt x="13004" y="16189"/>
                </a:moveTo>
                <a:lnTo>
                  <a:pt x="13004" y="16335"/>
                </a:lnTo>
                <a:cubicBezTo>
                  <a:pt x="13004" y="16425"/>
                  <a:pt x="13135" y="16465"/>
                  <a:pt x="13217" y="16405"/>
                </a:cubicBezTo>
                <a:lnTo>
                  <a:pt x="13855" y="15893"/>
                </a:lnTo>
                <a:cubicBezTo>
                  <a:pt x="13905" y="15853"/>
                  <a:pt x="13905" y="15793"/>
                  <a:pt x="13855" y="15753"/>
                </a:cubicBezTo>
                <a:lnTo>
                  <a:pt x="13217" y="15241"/>
                </a:lnTo>
                <a:cubicBezTo>
                  <a:pt x="13142" y="15181"/>
                  <a:pt x="13004" y="15221"/>
                  <a:pt x="13004" y="15311"/>
                </a:cubicBezTo>
                <a:lnTo>
                  <a:pt x="13004" y="15457"/>
                </a:lnTo>
                <a:cubicBezTo>
                  <a:pt x="13004" y="15512"/>
                  <a:pt x="12947" y="15557"/>
                  <a:pt x="12879" y="15557"/>
                </a:cubicBezTo>
                <a:lnTo>
                  <a:pt x="11758" y="15557"/>
                </a:lnTo>
                <a:cubicBezTo>
                  <a:pt x="11689" y="15557"/>
                  <a:pt x="11633" y="15602"/>
                  <a:pt x="11633" y="15657"/>
                </a:cubicBezTo>
                <a:lnTo>
                  <a:pt x="11633" y="15994"/>
                </a:lnTo>
                <a:cubicBezTo>
                  <a:pt x="11633" y="16049"/>
                  <a:pt x="11689" y="16094"/>
                  <a:pt x="11758" y="16094"/>
                </a:cubicBezTo>
                <a:lnTo>
                  <a:pt x="12879" y="16094"/>
                </a:lnTo>
                <a:cubicBezTo>
                  <a:pt x="12947" y="16089"/>
                  <a:pt x="13004" y="16134"/>
                  <a:pt x="13004" y="16189"/>
                </a:cubicBezTo>
                <a:close/>
                <a:moveTo>
                  <a:pt x="4176" y="17263"/>
                </a:moveTo>
                <a:lnTo>
                  <a:pt x="4176" y="17409"/>
                </a:lnTo>
                <a:cubicBezTo>
                  <a:pt x="4176" y="17499"/>
                  <a:pt x="4307" y="17539"/>
                  <a:pt x="4389" y="17479"/>
                </a:cubicBezTo>
                <a:lnTo>
                  <a:pt x="5027" y="16967"/>
                </a:lnTo>
                <a:cubicBezTo>
                  <a:pt x="5078" y="16927"/>
                  <a:pt x="5078" y="16867"/>
                  <a:pt x="5027" y="16827"/>
                </a:cubicBezTo>
                <a:lnTo>
                  <a:pt x="4389" y="16315"/>
                </a:lnTo>
                <a:cubicBezTo>
                  <a:pt x="4314" y="16255"/>
                  <a:pt x="4176" y="16295"/>
                  <a:pt x="4176" y="16385"/>
                </a:cubicBezTo>
                <a:lnTo>
                  <a:pt x="4176" y="16531"/>
                </a:lnTo>
                <a:cubicBezTo>
                  <a:pt x="4176" y="16586"/>
                  <a:pt x="4120" y="16631"/>
                  <a:pt x="4051" y="16631"/>
                </a:cubicBezTo>
                <a:lnTo>
                  <a:pt x="2930" y="16631"/>
                </a:lnTo>
                <a:cubicBezTo>
                  <a:pt x="2861" y="16631"/>
                  <a:pt x="2805" y="16676"/>
                  <a:pt x="2805" y="16731"/>
                </a:cubicBezTo>
                <a:lnTo>
                  <a:pt x="2805" y="17067"/>
                </a:lnTo>
                <a:cubicBezTo>
                  <a:pt x="2805" y="17123"/>
                  <a:pt x="2861" y="17168"/>
                  <a:pt x="2930" y="17168"/>
                </a:cubicBezTo>
                <a:lnTo>
                  <a:pt x="4051" y="17168"/>
                </a:lnTo>
                <a:cubicBezTo>
                  <a:pt x="4120" y="17163"/>
                  <a:pt x="4176" y="17208"/>
                  <a:pt x="4176" y="17263"/>
                </a:cubicBezTo>
                <a:close/>
                <a:moveTo>
                  <a:pt x="7995" y="16250"/>
                </a:moveTo>
                <a:lnTo>
                  <a:pt x="7995" y="16395"/>
                </a:lnTo>
                <a:cubicBezTo>
                  <a:pt x="7995" y="16485"/>
                  <a:pt x="8127" y="16526"/>
                  <a:pt x="8208" y="16465"/>
                </a:cubicBezTo>
                <a:lnTo>
                  <a:pt x="8847" y="15954"/>
                </a:lnTo>
                <a:cubicBezTo>
                  <a:pt x="8897" y="15913"/>
                  <a:pt x="8897" y="15853"/>
                  <a:pt x="8847" y="15813"/>
                </a:cubicBezTo>
                <a:lnTo>
                  <a:pt x="8208" y="15301"/>
                </a:lnTo>
                <a:cubicBezTo>
                  <a:pt x="8133" y="15241"/>
                  <a:pt x="7995" y="15281"/>
                  <a:pt x="7995" y="15371"/>
                </a:cubicBezTo>
                <a:lnTo>
                  <a:pt x="7995" y="15517"/>
                </a:lnTo>
                <a:cubicBezTo>
                  <a:pt x="7995" y="15572"/>
                  <a:pt x="7939" y="15617"/>
                  <a:pt x="7870" y="15617"/>
                </a:cubicBezTo>
                <a:lnTo>
                  <a:pt x="6749" y="15617"/>
                </a:lnTo>
                <a:cubicBezTo>
                  <a:pt x="6680" y="15617"/>
                  <a:pt x="6624" y="15662"/>
                  <a:pt x="6624" y="15718"/>
                </a:cubicBezTo>
                <a:lnTo>
                  <a:pt x="6624" y="16054"/>
                </a:lnTo>
                <a:cubicBezTo>
                  <a:pt x="6624" y="16109"/>
                  <a:pt x="6680" y="16154"/>
                  <a:pt x="6749" y="16154"/>
                </a:cubicBezTo>
                <a:lnTo>
                  <a:pt x="7870" y="16154"/>
                </a:lnTo>
                <a:cubicBezTo>
                  <a:pt x="7939" y="16149"/>
                  <a:pt x="7995" y="16194"/>
                  <a:pt x="7995" y="16250"/>
                </a:cubicBezTo>
                <a:close/>
                <a:moveTo>
                  <a:pt x="9504" y="4067"/>
                </a:moveTo>
                <a:cubicBezTo>
                  <a:pt x="9429" y="4007"/>
                  <a:pt x="9291" y="4047"/>
                  <a:pt x="9291" y="4137"/>
                </a:cubicBezTo>
                <a:lnTo>
                  <a:pt x="9291" y="4283"/>
                </a:lnTo>
                <a:cubicBezTo>
                  <a:pt x="9291" y="4338"/>
                  <a:pt x="9235" y="4383"/>
                  <a:pt x="9166" y="4383"/>
                </a:cubicBezTo>
                <a:lnTo>
                  <a:pt x="8045" y="4383"/>
                </a:lnTo>
                <a:cubicBezTo>
                  <a:pt x="7976" y="4383"/>
                  <a:pt x="7920" y="4428"/>
                  <a:pt x="7920" y="4484"/>
                </a:cubicBezTo>
                <a:lnTo>
                  <a:pt x="7920" y="4820"/>
                </a:lnTo>
                <a:cubicBezTo>
                  <a:pt x="7920" y="4875"/>
                  <a:pt x="7976" y="4920"/>
                  <a:pt x="8045" y="4920"/>
                </a:cubicBezTo>
                <a:lnTo>
                  <a:pt x="9166" y="4920"/>
                </a:lnTo>
                <a:cubicBezTo>
                  <a:pt x="9235" y="4920"/>
                  <a:pt x="9291" y="4965"/>
                  <a:pt x="9291" y="5021"/>
                </a:cubicBezTo>
                <a:lnTo>
                  <a:pt x="9291" y="5166"/>
                </a:lnTo>
                <a:cubicBezTo>
                  <a:pt x="9291" y="5256"/>
                  <a:pt x="9423" y="5296"/>
                  <a:pt x="9504" y="5236"/>
                </a:cubicBezTo>
                <a:lnTo>
                  <a:pt x="10143" y="4725"/>
                </a:lnTo>
                <a:cubicBezTo>
                  <a:pt x="10193" y="4684"/>
                  <a:pt x="10193" y="4624"/>
                  <a:pt x="10143" y="4584"/>
                </a:cubicBezTo>
                <a:lnTo>
                  <a:pt x="9504" y="4067"/>
                </a:lnTo>
                <a:close/>
                <a:moveTo>
                  <a:pt x="6799" y="5402"/>
                </a:moveTo>
                <a:cubicBezTo>
                  <a:pt x="6730" y="5402"/>
                  <a:pt x="6674" y="5447"/>
                  <a:pt x="6674" y="5502"/>
                </a:cubicBezTo>
                <a:lnTo>
                  <a:pt x="6674" y="5838"/>
                </a:lnTo>
                <a:cubicBezTo>
                  <a:pt x="6674" y="5894"/>
                  <a:pt x="6730" y="5939"/>
                  <a:pt x="6799" y="5939"/>
                </a:cubicBezTo>
                <a:lnTo>
                  <a:pt x="7920" y="5939"/>
                </a:lnTo>
                <a:cubicBezTo>
                  <a:pt x="7989" y="5939"/>
                  <a:pt x="8045" y="5984"/>
                  <a:pt x="8045" y="6039"/>
                </a:cubicBezTo>
                <a:lnTo>
                  <a:pt x="8045" y="6185"/>
                </a:lnTo>
                <a:cubicBezTo>
                  <a:pt x="8045" y="6275"/>
                  <a:pt x="8177" y="6315"/>
                  <a:pt x="8258" y="6255"/>
                </a:cubicBezTo>
                <a:lnTo>
                  <a:pt x="8897" y="5743"/>
                </a:lnTo>
                <a:cubicBezTo>
                  <a:pt x="8947" y="5703"/>
                  <a:pt x="8947" y="5643"/>
                  <a:pt x="8897" y="5603"/>
                </a:cubicBezTo>
                <a:lnTo>
                  <a:pt x="8258" y="5091"/>
                </a:lnTo>
                <a:cubicBezTo>
                  <a:pt x="8183" y="5031"/>
                  <a:pt x="8045" y="5071"/>
                  <a:pt x="8045" y="5161"/>
                </a:cubicBezTo>
                <a:lnTo>
                  <a:pt x="8045" y="5307"/>
                </a:lnTo>
                <a:cubicBezTo>
                  <a:pt x="8045" y="5362"/>
                  <a:pt x="7989" y="5407"/>
                  <a:pt x="7920" y="5407"/>
                </a:cubicBezTo>
                <a:lnTo>
                  <a:pt x="6799" y="5407"/>
                </a:lnTo>
                <a:close/>
                <a:moveTo>
                  <a:pt x="9285" y="5407"/>
                </a:moveTo>
                <a:cubicBezTo>
                  <a:pt x="9216" y="5407"/>
                  <a:pt x="9160" y="5452"/>
                  <a:pt x="9160" y="5507"/>
                </a:cubicBezTo>
                <a:lnTo>
                  <a:pt x="9160" y="5843"/>
                </a:lnTo>
                <a:cubicBezTo>
                  <a:pt x="9160" y="5899"/>
                  <a:pt x="9216" y="5944"/>
                  <a:pt x="9285" y="5944"/>
                </a:cubicBezTo>
                <a:lnTo>
                  <a:pt x="10406" y="5944"/>
                </a:lnTo>
                <a:cubicBezTo>
                  <a:pt x="10474" y="5944"/>
                  <a:pt x="10531" y="5989"/>
                  <a:pt x="10531" y="6044"/>
                </a:cubicBezTo>
                <a:lnTo>
                  <a:pt x="10531" y="6190"/>
                </a:lnTo>
                <a:cubicBezTo>
                  <a:pt x="10531" y="6280"/>
                  <a:pt x="10662" y="6320"/>
                  <a:pt x="10744" y="6260"/>
                </a:cubicBezTo>
                <a:lnTo>
                  <a:pt x="11382" y="5748"/>
                </a:lnTo>
                <a:cubicBezTo>
                  <a:pt x="11432" y="5708"/>
                  <a:pt x="11432" y="5648"/>
                  <a:pt x="11382" y="5608"/>
                </a:cubicBezTo>
                <a:lnTo>
                  <a:pt x="10744" y="5096"/>
                </a:lnTo>
                <a:cubicBezTo>
                  <a:pt x="10669" y="5036"/>
                  <a:pt x="10531" y="5076"/>
                  <a:pt x="10531" y="5166"/>
                </a:cubicBezTo>
                <a:lnTo>
                  <a:pt x="10531" y="5312"/>
                </a:lnTo>
                <a:cubicBezTo>
                  <a:pt x="10531" y="5367"/>
                  <a:pt x="10474" y="5412"/>
                  <a:pt x="10406" y="5412"/>
                </a:cubicBezTo>
                <a:lnTo>
                  <a:pt x="9285" y="5412"/>
                </a:lnTo>
                <a:close/>
                <a:moveTo>
                  <a:pt x="12021" y="4072"/>
                </a:moveTo>
                <a:cubicBezTo>
                  <a:pt x="11946" y="4012"/>
                  <a:pt x="11808" y="4052"/>
                  <a:pt x="11808" y="4143"/>
                </a:cubicBezTo>
                <a:lnTo>
                  <a:pt x="11808" y="4288"/>
                </a:lnTo>
                <a:cubicBezTo>
                  <a:pt x="11808" y="4343"/>
                  <a:pt x="11752" y="4388"/>
                  <a:pt x="11683" y="4388"/>
                </a:cubicBezTo>
                <a:lnTo>
                  <a:pt x="10562" y="4388"/>
                </a:lnTo>
                <a:cubicBezTo>
                  <a:pt x="10493" y="4388"/>
                  <a:pt x="10437" y="4434"/>
                  <a:pt x="10437" y="4489"/>
                </a:cubicBezTo>
                <a:lnTo>
                  <a:pt x="10437" y="4825"/>
                </a:lnTo>
                <a:cubicBezTo>
                  <a:pt x="10437" y="4880"/>
                  <a:pt x="10493" y="4925"/>
                  <a:pt x="10562" y="4925"/>
                </a:cubicBezTo>
                <a:lnTo>
                  <a:pt x="11683" y="4925"/>
                </a:lnTo>
                <a:cubicBezTo>
                  <a:pt x="11752" y="4925"/>
                  <a:pt x="11808" y="4970"/>
                  <a:pt x="11808" y="5026"/>
                </a:cubicBezTo>
                <a:lnTo>
                  <a:pt x="11808" y="5171"/>
                </a:lnTo>
                <a:cubicBezTo>
                  <a:pt x="11808" y="5261"/>
                  <a:pt x="11939" y="5302"/>
                  <a:pt x="12021" y="5241"/>
                </a:cubicBezTo>
                <a:lnTo>
                  <a:pt x="12659" y="4730"/>
                </a:lnTo>
                <a:cubicBezTo>
                  <a:pt x="12710" y="4689"/>
                  <a:pt x="12710" y="4629"/>
                  <a:pt x="12659" y="4589"/>
                </a:cubicBezTo>
                <a:lnTo>
                  <a:pt x="12021" y="4072"/>
                </a:lnTo>
                <a:close/>
                <a:moveTo>
                  <a:pt x="6868" y="4067"/>
                </a:moveTo>
                <a:cubicBezTo>
                  <a:pt x="6793" y="4007"/>
                  <a:pt x="6655" y="4047"/>
                  <a:pt x="6655" y="4137"/>
                </a:cubicBezTo>
                <a:lnTo>
                  <a:pt x="6655" y="4283"/>
                </a:lnTo>
                <a:cubicBezTo>
                  <a:pt x="6655" y="4338"/>
                  <a:pt x="6599" y="4383"/>
                  <a:pt x="6530" y="4383"/>
                </a:cubicBezTo>
                <a:lnTo>
                  <a:pt x="5409" y="4383"/>
                </a:lnTo>
                <a:cubicBezTo>
                  <a:pt x="5341" y="4383"/>
                  <a:pt x="5284" y="4428"/>
                  <a:pt x="5284" y="4484"/>
                </a:cubicBezTo>
                <a:lnTo>
                  <a:pt x="5284" y="4820"/>
                </a:lnTo>
                <a:cubicBezTo>
                  <a:pt x="5284" y="4875"/>
                  <a:pt x="5341" y="4920"/>
                  <a:pt x="5409" y="4920"/>
                </a:cubicBezTo>
                <a:lnTo>
                  <a:pt x="6530" y="4920"/>
                </a:lnTo>
                <a:cubicBezTo>
                  <a:pt x="6599" y="4920"/>
                  <a:pt x="6655" y="4965"/>
                  <a:pt x="6655" y="5021"/>
                </a:cubicBezTo>
                <a:lnTo>
                  <a:pt x="6655" y="5166"/>
                </a:lnTo>
                <a:cubicBezTo>
                  <a:pt x="6655" y="5256"/>
                  <a:pt x="6787" y="5296"/>
                  <a:pt x="6868" y="5236"/>
                </a:cubicBezTo>
                <a:lnTo>
                  <a:pt x="7507" y="4725"/>
                </a:lnTo>
                <a:cubicBezTo>
                  <a:pt x="7557" y="4684"/>
                  <a:pt x="7557" y="4624"/>
                  <a:pt x="7507" y="4584"/>
                </a:cubicBezTo>
                <a:lnTo>
                  <a:pt x="6868" y="4067"/>
                </a:lnTo>
                <a:close/>
                <a:moveTo>
                  <a:pt x="4307" y="4067"/>
                </a:moveTo>
                <a:cubicBezTo>
                  <a:pt x="4232" y="4007"/>
                  <a:pt x="4095" y="4047"/>
                  <a:pt x="4095" y="4137"/>
                </a:cubicBezTo>
                <a:lnTo>
                  <a:pt x="4095" y="4283"/>
                </a:lnTo>
                <a:cubicBezTo>
                  <a:pt x="4095" y="4338"/>
                  <a:pt x="4038" y="4383"/>
                  <a:pt x="3969" y="4383"/>
                </a:cubicBezTo>
                <a:lnTo>
                  <a:pt x="2849" y="4383"/>
                </a:lnTo>
                <a:cubicBezTo>
                  <a:pt x="2780" y="4383"/>
                  <a:pt x="2723" y="4428"/>
                  <a:pt x="2723" y="4484"/>
                </a:cubicBezTo>
                <a:lnTo>
                  <a:pt x="2723" y="4820"/>
                </a:lnTo>
                <a:cubicBezTo>
                  <a:pt x="2723" y="4875"/>
                  <a:pt x="2780" y="4920"/>
                  <a:pt x="2849" y="4920"/>
                </a:cubicBezTo>
                <a:lnTo>
                  <a:pt x="3969" y="4920"/>
                </a:lnTo>
                <a:cubicBezTo>
                  <a:pt x="4038" y="4920"/>
                  <a:pt x="4095" y="4965"/>
                  <a:pt x="4095" y="5021"/>
                </a:cubicBezTo>
                <a:lnTo>
                  <a:pt x="4095" y="5166"/>
                </a:lnTo>
                <a:cubicBezTo>
                  <a:pt x="4095" y="5256"/>
                  <a:pt x="4226" y="5296"/>
                  <a:pt x="4307" y="5236"/>
                </a:cubicBezTo>
                <a:lnTo>
                  <a:pt x="4946" y="4725"/>
                </a:lnTo>
                <a:cubicBezTo>
                  <a:pt x="4996" y="4684"/>
                  <a:pt x="4996" y="4624"/>
                  <a:pt x="4946" y="4584"/>
                </a:cubicBezTo>
                <a:lnTo>
                  <a:pt x="4307" y="4067"/>
                </a:lnTo>
                <a:close/>
                <a:moveTo>
                  <a:pt x="1603" y="5402"/>
                </a:moveTo>
                <a:cubicBezTo>
                  <a:pt x="1534" y="5402"/>
                  <a:pt x="1478" y="5447"/>
                  <a:pt x="1478" y="5502"/>
                </a:cubicBezTo>
                <a:lnTo>
                  <a:pt x="1478" y="5838"/>
                </a:lnTo>
                <a:cubicBezTo>
                  <a:pt x="1478" y="5894"/>
                  <a:pt x="1534" y="5939"/>
                  <a:pt x="1603" y="5939"/>
                </a:cubicBezTo>
                <a:lnTo>
                  <a:pt x="2723" y="5939"/>
                </a:lnTo>
                <a:cubicBezTo>
                  <a:pt x="2792" y="5939"/>
                  <a:pt x="2849" y="5984"/>
                  <a:pt x="2849" y="6039"/>
                </a:cubicBezTo>
                <a:lnTo>
                  <a:pt x="2849" y="6185"/>
                </a:lnTo>
                <a:cubicBezTo>
                  <a:pt x="2849" y="6275"/>
                  <a:pt x="2980" y="6315"/>
                  <a:pt x="3062" y="6255"/>
                </a:cubicBezTo>
                <a:lnTo>
                  <a:pt x="3700" y="5743"/>
                </a:lnTo>
                <a:cubicBezTo>
                  <a:pt x="3750" y="5703"/>
                  <a:pt x="3750" y="5643"/>
                  <a:pt x="3700" y="5603"/>
                </a:cubicBezTo>
                <a:lnTo>
                  <a:pt x="3062" y="5091"/>
                </a:lnTo>
                <a:cubicBezTo>
                  <a:pt x="2986" y="5031"/>
                  <a:pt x="2849" y="5071"/>
                  <a:pt x="2849" y="5161"/>
                </a:cubicBezTo>
                <a:lnTo>
                  <a:pt x="2849" y="5307"/>
                </a:lnTo>
                <a:cubicBezTo>
                  <a:pt x="2849" y="5362"/>
                  <a:pt x="2792" y="5407"/>
                  <a:pt x="2723" y="5407"/>
                </a:cubicBezTo>
                <a:lnTo>
                  <a:pt x="1603" y="5407"/>
                </a:lnTo>
                <a:close/>
                <a:moveTo>
                  <a:pt x="4163" y="5402"/>
                </a:moveTo>
                <a:cubicBezTo>
                  <a:pt x="4095" y="5402"/>
                  <a:pt x="4038" y="5447"/>
                  <a:pt x="4038" y="5502"/>
                </a:cubicBezTo>
                <a:lnTo>
                  <a:pt x="4038" y="5838"/>
                </a:lnTo>
                <a:cubicBezTo>
                  <a:pt x="4038" y="5894"/>
                  <a:pt x="4095" y="5939"/>
                  <a:pt x="4163" y="5939"/>
                </a:cubicBezTo>
                <a:lnTo>
                  <a:pt x="5284" y="5939"/>
                </a:lnTo>
                <a:cubicBezTo>
                  <a:pt x="5353" y="5939"/>
                  <a:pt x="5409" y="5984"/>
                  <a:pt x="5409" y="6039"/>
                </a:cubicBezTo>
                <a:lnTo>
                  <a:pt x="5409" y="6185"/>
                </a:lnTo>
                <a:cubicBezTo>
                  <a:pt x="5409" y="6275"/>
                  <a:pt x="5541" y="6315"/>
                  <a:pt x="5622" y="6255"/>
                </a:cubicBezTo>
                <a:lnTo>
                  <a:pt x="6261" y="5743"/>
                </a:lnTo>
                <a:cubicBezTo>
                  <a:pt x="6311" y="5703"/>
                  <a:pt x="6311" y="5643"/>
                  <a:pt x="6261" y="5603"/>
                </a:cubicBezTo>
                <a:lnTo>
                  <a:pt x="5622" y="5091"/>
                </a:lnTo>
                <a:cubicBezTo>
                  <a:pt x="5547" y="5031"/>
                  <a:pt x="5409" y="5071"/>
                  <a:pt x="5409" y="5161"/>
                </a:cubicBezTo>
                <a:lnTo>
                  <a:pt x="5409" y="5307"/>
                </a:lnTo>
                <a:cubicBezTo>
                  <a:pt x="5409" y="5362"/>
                  <a:pt x="5353" y="5407"/>
                  <a:pt x="5284" y="5407"/>
                </a:cubicBezTo>
                <a:lnTo>
                  <a:pt x="4163" y="5407"/>
                </a:lnTo>
                <a:close/>
                <a:moveTo>
                  <a:pt x="17105" y="4077"/>
                </a:moveTo>
                <a:cubicBezTo>
                  <a:pt x="17030" y="4017"/>
                  <a:pt x="16892" y="4057"/>
                  <a:pt x="16892" y="4148"/>
                </a:cubicBezTo>
                <a:lnTo>
                  <a:pt x="16892" y="4293"/>
                </a:lnTo>
                <a:cubicBezTo>
                  <a:pt x="16892" y="4348"/>
                  <a:pt x="16835" y="4393"/>
                  <a:pt x="16767" y="4393"/>
                </a:cubicBezTo>
                <a:lnTo>
                  <a:pt x="15646" y="4393"/>
                </a:lnTo>
                <a:cubicBezTo>
                  <a:pt x="15577" y="4393"/>
                  <a:pt x="15521" y="4439"/>
                  <a:pt x="15521" y="4494"/>
                </a:cubicBezTo>
                <a:lnTo>
                  <a:pt x="15521" y="4830"/>
                </a:lnTo>
                <a:cubicBezTo>
                  <a:pt x="15521" y="4885"/>
                  <a:pt x="15577" y="4930"/>
                  <a:pt x="15646" y="4930"/>
                </a:cubicBezTo>
                <a:lnTo>
                  <a:pt x="16767" y="4930"/>
                </a:lnTo>
                <a:cubicBezTo>
                  <a:pt x="16835" y="4930"/>
                  <a:pt x="16892" y="4975"/>
                  <a:pt x="16892" y="5031"/>
                </a:cubicBezTo>
                <a:lnTo>
                  <a:pt x="16892" y="5176"/>
                </a:lnTo>
                <a:cubicBezTo>
                  <a:pt x="16892" y="5266"/>
                  <a:pt x="17023" y="5307"/>
                  <a:pt x="17105" y="5246"/>
                </a:cubicBezTo>
                <a:lnTo>
                  <a:pt x="17743" y="4735"/>
                </a:lnTo>
                <a:cubicBezTo>
                  <a:pt x="17793" y="4694"/>
                  <a:pt x="17793" y="4634"/>
                  <a:pt x="17743" y="4594"/>
                </a:cubicBezTo>
                <a:lnTo>
                  <a:pt x="17105" y="4077"/>
                </a:lnTo>
                <a:close/>
                <a:moveTo>
                  <a:pt x="1590" y="3370"/>
                </a:moveTo>
                <a:cubicBezTo>
                  <a:pt x="1521" y="3370"/>
                  <a:pt x="1465" y="3415"/>
                  <a:pt x="1465" y="3470"/>
                </a:cubicBezTo>
                <a:lnTo>
                  <a:pt x="1465" y="3806"/>
                </a:lnTo>
                <a:cubicBezTo>
                  <a:pt x="1465" y="3862"/>
                  <a:pt x="1521" y="3907"/>
                  <a:pt x="1590" y="3907"/>
                </a:cubicBezTo>
                <a:lnTo>
                  <a:pt x="2711" y="3907"/>
                </a:lnTo>
                <a:cubicBezTo>
                  <a:pt x="2780" y="3907"/>
                  <a:pt x="2836" y="3952"/>
                  <a:pt x="2836" y="4007"/>
                </a:cubicBezTo>
                <a:lnTo>
                  <a:pt x="2836" y="4153"/>
                </a:lnTo>
                <a:cubicBezTo>
                  <a:pt x="2836" y="4243"/>
                  <a:pt x="2968" y="4283"/>
                  <a:pt x="3049" y="4223"/>
                </a:cubicBezTo>
                <a:lnTo>
                  <a:pt x="3688" y="3711"/>
                </a:lnTo>
                <a:cubicBezTo>
                  <a:pt x="3738" y="3671"/>
                  <a:pt x="3738" y="3611"/>
                  <a:pt x="3688" y="3571"/>
                </a:cubicBezTo>
                <a:lnTo>
                  <a:pt x="3049" y="3059"/>
                </a:lnTo>
                <a:cubicBezTo>
                  <a:pt x="2974" y="2999"/>
                  <a:pt x="2836" y="3039"/>
                  <a:pt x="2836" y="3129"/>
                </a:cubicBezTo>
                <a:lnTo>
                  <a:pt x="2836" y="3274"/>
                </a:lnTo>
                <a:cubicBezTo>
                  <a:pt x="2836" y="3330"/>
                  <a:pt x="2780" y="3375"/>
                  <a:pt x="2711" y="3375"/>
                </a:cubicBezTo>
                <a:lnTo>
                  <a:pt x="1590" y="3375"/>
                </a:lnTo>
                <a:close/>
                <a:moveTo>
                  <a:pt x="11833" y="5402"/>
                </a:moveTo>
                <a:cubicBezTo>
                  <a:pt x="11764" y="5402"/>
                  <a:pt x="11708" y="5447"/>
                  <a:pt x="11708" y="5502"/>
                </a:cubicBezTo>
                <a:lnTo>
                  <a:pt x="11708" y="5838"/>
                </a:lnTo>
                <a:cubicBezTo>
                  <a:pt x="11708" y="5894"/>
                  <a:pt x="11764" y="5939"/>
                  <a:pt x="11833" y="5939"/>
                </a:cubicBezTo>
                <a:lnTo>
                  <a:pt x="12954" y="5939"/>
                </a:lnTo>
                <a:cubicBezTo>
                  <a:pt x="13023" y="5939"/>
                  <a:pt x="13079" y="5984"/>
                  <a:pt x="13079" y="6039"/>
                </a:cubicBezTo>
                <a:lnTo>
                  <a:pt x="13079" y="6185"/>
                </a:lnTo>
                <a:cubicBezTo>
                  <a:pt x="13079" y="6275"/>
                  <a:pt x="13210" y="6315"/>
                  <a:pt x="13292" y="6255"/>
                </a:cubicBezTo>
                <a:lnTo>
                  <a:pt x="13930" y="5743"/>
                </a:lnTo>
                <a:cubicBezTo>
                  <a:pt x="13981" y="5703"/>
                  <a:pt x="13981" y="5643"/>
                  <a:pt x="13930" y="5603"/>
                </a:cubicBezTo>
                <a:lnTo>
                  <a:pt x="13292" y="5091"/>
                </a:lnTo>
                <a:cubicBezTo>
                  <a:pt x="13217" y="5031"/>
                  <a:pt x="13079" y="5071"/>
                  <a:pt x="13079" y="5161"/>
                </a:cubicBezTo>
                <a:lnTo>
                  <a:pt x="13079" y="5307"/>
                </a:lnTo>
                <a:cubicBezTo>
                  <a:pt x="13079" y="5362"/>
                  <a:pt x="13023" y="5407"/>
                  <a:pt x="12954" y="5407"/>
                </a:cubicBezTo>
                <a:lnTo>
                  <a:pt x="11833" y="5407"/>
                </a:lnTo>
                <a:close/>
                <a:moveTo>
                  <a:pt x="4320" y="2035"/>
                </a:moveTo>
                <a:cubicBezTo>
                  <a:pt x="4245" y="1975"/>
                  <a:pt x="4107" y="2015"/>
                  <a:pt x="4107" y="2105"/>
                </a:cubicBezTo>
                <a:lnTo>
                  <a:pt x="4107" y="2251"/>
                </a:lnTo>
                <a:cubicBezTo>
                  <a:pt x="4107" y="2306"/>
                  <a:pt x="4051" y="2351"/>
                  <a:pt x="3982" y="2351"/>
                </a:cubicBezTo>
                <a:lnTo>
                  <a:pt x="2861" y="2351"/>
                </a:lnTo>
                <a:cubicBezTo>
                  <a:pt x="2792" y="2351"/>
                  <a:pt x="2736" y="2396"/>
                  <a:pt x="2736" y="2452"/>
                </a:cubicBezTo>
                <a:lnTo>
                  <a:pt x="2736" y="2788"/>
                </a:lnTo>
                <a:cubicBezTo>
                  <a:pt x="2736" y="2843"/>
                  <a:pt x="2792" y="2888"/>
                  <a:pt x="2861" y="2888"/>
                </a:cubicBezTo>
                <a:lnTo>
                  <a:pt x="3982" y="2888"/>
                </a:lnTo>
                <a:cubicBezTo>
                  <a:pt x="4051" y="2888"/>
                  <a:pt x="4107" y="2933"/>
                  <a:pt x="4107" y="2988"/>
                </a:cubicBezTo>
                <a:lnTo>
                  <a:pt x="4107" y="3134"/>
                </a:lnTo>
                <a:cubicBezTo>
                  <a:pt x="4107" y="3224"/>
                  <a:pt x="4239" y="3264"/>
                  <a:pt x="4320" y="3204"/>
                </a:cubicBezTo>
                <a:lnTo>
                  <a:pt x="4959" y="2692"/>
                </a:lnTo>
                <a:cubicBezTo>
                  <a:pt x="5009" y="2652"/>
                  <a:pt x="5009" y="2592"/>
                  <a:pt x="4959" y="2552"/>
                </a:cubicBezTo>
                <a:lnTo>
                  <a:pt x="4320" y="2035"/>
                </a:lnTo>
                <a:close/>
                <a:moveTo>
                  <a:pt x="6881" y="2035"/>
                </a:moveTo>
                <a:cubicBezTo>
                  <a:pt x="6806" y="1975"/>
                  <a:pt x="6668" y="2015"/>
                  <a:pt x="6668" y="2105"/>
                </a:cubicBezTo>
                <a:lnTo>
                  <a:pt x="6668" y="2251"/>
                </a:lnTo>
                <a:cubicBezTo>
                  <a:pt x="6668" y="2306"/>
                  <a:pt x="6611" y="2351"/>
                  <a:pt x="6543" y="2351"/>
                </a:cubicBezTo>
                <a:lnTo>
                  <a:pt x="5422" y="2351"/>
                </a:lnTo>
                <a:cubicBezTo>
                  <a:pt x="5353" y="2351"/>
                  <a:pt x="5297" y="2396"/>
                  <a:pt x="5297" y="2452"/>
                </a:cubicBezTo>
                <a:lnTo>
                  <a:pt x="5297" y="2788"/>
                </a:lnTo>
                <a:cubicBezTo>
                  <a:pt x="5297" y="2843"/>
                  <a:pt x="5353" y="2888"/>
                  <a:pt x="5422" y="2888"/>
                </a:cubicBezTo>
                <a:lnTo>
                  <a:pt x="6543" y="2888"/>
                </a:lnTo>
                <a:cubicBezTo>
                  <a:pt x="6611" y="2888"/>
                  <a:pt x="6668" y="2933"/>
                  <a:pt x="6668" y="2988"/>
                </a:cubicBezTo>
                <a:lnTo>
                  <a:pt x="6668" y="3134"/>
                </a:lnTo>
                <a:cubicBezTo>
                  <a:pt x="6668" y="3224"/>
                  <a:pt x="6799" y="3264"/>
                  <a:pt x="6881" y="3204"/>
                </a:cubicBezTo>
                <a:lnTo>
                  <a:pt x="7519" y="2692"/>
                </a:lnTo>
                <a:cubicBezTo>
                  <a:pt x="7569" y="2652"/>
                  <a:pt x="7569" y="2592"/>
                  <a:pt x="7519" y="2552"/>
                </a:cubicBezTo>
                <a:lnTo>
                  <a:pt x="6881" y="2035"/>
                </a:lnTo>
                <a:close/>
                <a:moveTo>
                  <a:pt x="19008" y="7655"/>
                </a:moveTo>
                <a:lnTo>
                  <a:pt x="18369" y="7143"/>
                </a:lnTo>
                <a:cubicBezTo>
                  <a:pt x="18294" y="7083"/>
                  <a:pt x="18157" y="7123"/>
                  <a:pt x="18157" y="7213"/>
                </a:cubicBezTo>
                <a:lnTo>
                  <a:pt x="18157" y="7359"/>
                </a:lnTo>
                <a:cubicBezTo>
                  <a:pt x="18157" y="7414"/>
                  <a:pt x="18100" y="7459"/>
                  <a:pt x="18031" y="7459"/>
                </a:cubicBezTo>
                <a:lnTo>
                  <a:pt x="16917" y="7459"/>
                </a:lnTo>
                <a:cubicBezTo>
                  <a:pt x="16848" y="7459"/>
                  <a:pt x="16792" y="7504"/>
                  <a:pt x="16792" y="7559"/>
                </a:cubicBezTo>
                <a:lnTo>
                  <a:pt x="16792" y="7896"/>
                </a:lnTo>
                <a:cubicBezTo>
                  <a:pt x="16792" y="7951"/>
                  <a:pt x="16848" y="7996"/>
                  <a:pt x="16917" y="7996"/>
                </a:cubicBezTo>
                <a:lnTo>
                  <a:pt x="18038" y="7996"/>
                </a:lnTo>
                <a:cubicBezTo>
                  <a:pt x="18106" y="7996"/>
                  <a:pt x="18163" y="8041"/>
                  <a:pt x="18163" y="8096"/>
                </a:cubicBezTo>
                <a:lnTo>
                  <a:pt x="18163" y="8242"/>
                </a:lnTo>
                <a:cubicBezTo>
                  <a:pt x="18163" y="8332"/>
                  <a:pt x="18294" y="8372"/>
                  <a:pt x="18376" y="8312"/>
                </a:cubicBezTo>
                <a:lnTo>
                  <a:pt x="19014" y="7800"/>
                </a:lnTo>
                <a:cubicBezTo>
                  <a:pt x="19058" y="7755"/>
                  <a:pt x="19058" y="7690"/>
                  <a:pt x="19008" y="7655"/>
                </a:cubicBezTo>
                <a:close/>
                <a:moveTo>
                  <a:pt x="357" y="19205"/>
                </a:moveTo>
                <a:lnTo>
                  <a:pt x="1478" y="19205"/>
                </a:lnTo>
                <a:cubicBezTo>
                  <a:pt x="1546" y="19205"/>
                  <a:pt x="1603" y="19250"/>
                  <a:pt x="1603" y="19305"/>
                </a:cubicBezTo>
                <a:lnTo>
                  <a:pt x="1603" y="19451"/>
                </a:lnTo>
                <a:cubicBezTo>
                  <a:pt x="1603" y="19541"/>
                  <a:pt x="1734" y="19581"/>
                  <a:pt x="1816" y="19521"/>
                </a:cubicBezTo>
                <a:lnTo>
                  <a:pt x="2454" y="19009"/>
                </a:lnTo>
                <a:cubicBezTo>
                  <a:pt x="2504" y="18969"/>
                  <a:pt x="2504" y="18909"/>
                  <a:pt x="2454" y="18869"/>
                </a:cubicBezTo>
                <a:lnTo>
                  <a:pt x="1816" y="18357"/>
                </a:lnTo>
                <a:cubicBezTo>
                  <a:pt x="1741" y="18297"/>
                  <a:pt x="1603" y="18337"/>
                  <a:pt x="1603" y="18427"/>
                </a:cubicBezTo>
                <a:lnTo>
                  <a:pt x="1603" y="18573"/>
                </a:lnTo>
                <a:cubicBezTo>
                  <a:pt x="1603" y="18628"/>
                  <a:pt x="1546" y="18673"/>
                  <a:pt x="1478" y="18673"/>
                </a:cubicBezTo>
                <a:lnTo>
                  <a:pt x="357" y="18673"/>
                </a:lnTo>
                <a:cubicBezTo>
                  <a:pt x="288" y="18673"/>
                  <a:pt x="232" y="18718"/>
                  <a:pt x="232" y="18773"/>
                </a:cubicBezTo>
                <a:lnTo>
                  <a:pt x="232" y="19109"/>
                </a:lnTo>
                <a:cubicBezTo>
                  <a:pt x="238" y="19160"/>
                  <a:pt x="294" y="19205"/>
                  <a:pt x="357" y="19205"/>
                </a:cubicBezTo>
                <a:close/>
                <a:moveTo>
                  <a:pt x="382" y="18267"/>
                </a:moveTo>
                <a:lnTo>
                  <a:pt x="382" y="18412"/>
                </a:lnTo>
                <a:cubicBezTo>
                  <a:pt x="382" y="18502"/>
                  <a:pt x="513" y="18543"/>
                  <a:pt x="595" y="18482"/>
                </a:cubicBezTo>
                <a:lnTo>
                  <a:pt x="1233" y="17971"/>
                </a:lnTo>
                <a:cubicBezTo>
                  <a:pt x="1283" y="17930"/>
                  <a:pt x="1283" y="17870"/>
                  <a:pt x="1233" y="17830"/>
                </a:cubicBezTo>
                <a:lnTo>
                  <a:pt x="595" y="17318"/>
                </a:lnTo>
                <a:cubicBezTo>
                  <a:pt x="520" y="17258"/>
                  <a:pt x="382" y="17298"/>
                  <a:pt x="382" y="17388"/>
                </a:cubicBezTo>
                <a:lnTo>
                  <a:pt x="382" y="17534"/>
                </a:lnTo>
                <a:cubicBezTo>
                  <a:pt x="382" y="17589"/>
                  <a:pt x="326" y="17634"/>
                  <a:pt x="257" y="17634"/>
                </a:cubicBezTo>
                <a:lnTo>
                  <a:pt x="0" y="17634"/>
                </a:lnTo>
                <a:lnTo>
                  <a:pt x="0" y="18171"/>
                </a:lnTo>
                <a:lnTo>
                  <a:pt x="257" y="18171"/>
                </a:lnTo>
                <a:cubicBezTo>
                  <a:pt x="326" y="18171"/>
                  <a:pt x="382" y="18211"/>
                  <a:pt x="382" y="18267"/>
                </a:cubicBezTo>
                <a:close/>
                <a:moveTo>
                  <a:pt x="0" y="3370"/>
                </a:moveTo>
                <a:lnTo>
                  <a:pt x="0" y="3907"/>
                </a:lnTo>
                <a:lnTo>
                  <a:pt x="69" y="3907"/>
                </a:lnTo>
                <a:cubicBezTo>
                  <a:pt x="138" y="3907"/>
                  <a:pt x="194" y="3952"/>
                  <a:pt x="194" y="4007"/>
                </a:cubicBezTo>
                <a:lnTo>
                  <a:pt x="194" y="4153"/>
                </a:lnTo>
                <a:cubicBezTo>
                  <a:pt x="194" y="4243"/>
                  <a:pt x="326" y="4283"/>
                  <a:pt x="407" y="4223"/>
                </a:cubicBezTo>
                <a:lnTo>
                  <a:pt x="1046" y="3711"/>
                </a:lnTo>
                <a:cubicBezTo>
                  <a:pt x="1096" y="3671"/>
                  <a:pt x="1096" y="3611"/>
                  <a:pt x="1046" y="3571"/>
                </a:cubicBezTo>
                <a:lnTo>
                  <a:pt x="407" y="3059"/>
                </a:lnTo>
                <a:cubicBezTo>
                  <a:pt x="332" y="2999"/>
                  <a:pt x="194" y="3039"/>
                  <a:pt x="194" y="3129"/>
                </a:cubicBezTo>
                <a:lnTo>
                  <a:pt x="194" y="3274"/>
                </a:lnTo>
                <a:cubicBezTo>
                  <a:pt x="194" y="3330"/>
                  <a:pt x="138" y="3375"/>
                  <a:pt x="69" y="3375"/>
                </a:cubicBezTo>
                <a:lnTo>
                  <a:pt x="0" y="3375"/>
                </a:lnTo>
                <a:close/>
                <a:moveTo>
                  <a:pt x="4151" y="3370"/>
                </a:moveTo>
                <a:cubicBezTo>
                  <a:pt x="4082" y="3370"/>
                  <a:pt x="4026" y="3415"/>
                  <a:pt x="4026" y="3470"/>
                </a:cubicBezTo>
                <a:lnTo>
                  <a:pt x="4026" y="3806"/>
                </a:lnTo>
                <a:cubicBezTo>
                  <a:pt x="4026" y="3862"/>
                  <a:pt x="4082" y="3907"/>
                  <a:pt x="4151" y="3907"/>
                </a:cubicBezTo>
                <a:lnTo>
                  <a:pt x="5272" y="3907"/>
                </a:lnTo>
                <a:cubicBezTo>
                  <a:pt x="5341" y="3907"/>
                  <a:pt x="5397" y="3952"/>
                  <a:pt x="5397" y="4007"/>
                </a:cubicBezTo>
                <a:lnTo>
                  <a:pt x="5397" y="4153"/>
                </a:lnTo>
                <a:cubicBezTo>
                  <a:pt x="5397" y="4243"/>
                  <a:pt x="5528" y="4283"/>
                  <a:pt x="5610" y="4223"/>
                </a:cubicBezTo>
                <a:lnTo>
                  <a:pt x="6248" y="3711"/>
                </a:lnTo>
                <a:cubicBezTo>
                  <a:pt x="6298" y="3671"/>
                  <a:pt x="6298" y="3611"/>
                  <a:pt x="6248" y="3571"/>
                </a:cubicBezTo>
                <a:lnTo>
                  <a:pt x="5610" y="3059"/>
                </a:lnTo>
                <a:cubicBezTo>
                  <a:pt x="5535" y="2999"/>
                  <a:pt x="5397" y="3039"/>
                  <a:pt x="5397" y="3129"/>
                </a:cubicBezTo>
                <a:lnTo>
                  <a:pt x="5397" y="3274"/>
                </a:lnTo>
                <a:cubicBezTo>
                  <a:pt x="5397" y="3330"/>
                  <a:pt x="5341" y="3375"/>
                  <a:pt x="5272" y="3375"/>
                </a:cubicBezTo>
                <a:lnTo>
                  <a:pt x="4151" y="3375"/>
                </a:lnTo>
                <a:close/>
                <a:moveTo>
                  <a:pt x="11821" y="3370"/>
                </a:moveTo>
                <a:cubicBezTo>
                  <a:pt x="11752" y="3370"/>
                  <a:pt x="11695" y="3415"/>
                  <a:pt x="11695" y="3470"/>
                </a:cubicBezTo>
                <a:lnTo>
                  <a:pt x="11695" y="3806"/>
                </a:lnTo>
                <a:cubicBezTo>
                  <a:pt x="11695" y="3862"/>
                  <a:pt x="11752" y="3907"/>
                  <a:pt x="11821" y="3907"/>
                </a:cubicBezTo>
                <a:lnTo>
                  <a:pt x="12941" y="3907"/>
                </a:lnTo>
                <a:cubicBezTo>
                  <a:pt x="13010" y="3907"/>
                  <a:pt x="13066" y="3952"/>
                  <a:pt x="13066" y="4007"/>
                </a:cubicBezTo>
                <a:lnTo>
                  <a:pt x="13066" y="4153"/>
                </a:lnTo>
                <a:cubicBezTo>
                  <a:pt x="13066" y="4243"/>
                  <a:pt x="13198" y="4283"/>
                  <a:pt x="13279" y="4223"/>
                </a:cubicBezTo>
                <a:lnTo>
                  <a:pt x="13918" y="3711"/>
                </a:lnTo>
                <a:cubicBezTo>
                  <a:pt x="13968" y="3671"/>
                  <a:pt x="13968" y="3611"/>
                  <a:pt x="13918" y="3571"/>
                </a:cubicBezTo>
                <a:lnTo>
                  <a:pt x="13279" y="3059"/>
                </a:lnTo>
                <a:cubicBezTo>
                  <a:pt x="13204" y="2999"/>
                  <a:pt x="13066" y="3039"/>
                  <a:pt x="13066" y="3129"/>
                </a:cubicBezTo>
                <a:lnTo>
                  <a:pt x="13066" y="3274"/>
                </a:lnTo>
                <a:cubicBezTo>
                  <a:pt x="13066" y="3330"/>
                  <a:pt x="13010" y="3375"/>
                  <a:pt x="12941" y="3375"/>
                </a:cubicBezTo>
                <a:lnTo>
                  <a:pt x="11821" y="3375"/>
                </a:lnTo>
                <a:close/>
                <a:moveTo>
                  <a:pt x="14557" y="2035"/>
                </a:moveTo>
                <a:cubicBezTo>
                  <a:pt x="14481" y="1975"/>
                  <a:pt x="14344" y="2015"/>
                  <a:pt x="14344" y="2105"/>
                </a:cubicBezTo>
                <a:lnTo>
                  <a:pt x="14344" y="2251"/>
                </a:lnTo>
                <a:cubicBezTo>
                  <a:pt x="14344" y="2306"/>
                  <a:pt x="14287" y="2351"/>
                  <a:pt x="14218" y="2351"/>
                </a:cubicBezTo>
                <a:lnTo>
                  <a:pt x="13098" y="2351"/>
                </a:lnTo>
                <a:cubicBezTo>
                  <a:pt x="13029" y="2351"/>
                  <a:pt x="12973" y="2396"/>
                  <a:pt x="12973" y="2452"/>
                </a:cubicBezTo>
                <a:lnTo>
                  <a:pt x="12973" y="2788"/>
                </a:lnTo>
                <a:cubicBezTo>
                  <a:pt x="12973" y="2843"/>
                  <a:pt x="13029" y="2888"/>
                  <a:pt x="13098" y="2888"/>
                </a:cubicBezTo>
                <a:lnTo>
                  <a:pt x="14218" y="2888"/>
                </a:lnTo>
                <a:cubicBezTo>
                  <a:pt x="14287" y="2888"/>
                  <a:pt x="14344" y="2933"/>
                  <a:pt x="14344" y="2988"/>
                </a:cubicBezTo>
                <a:lnTo>
                  <a:pt x="14344" y="3134"/>
                </a:lnTo>
                <a:cubicBezTo>
                  <a:pt x="14344" y="3224"/>
                  <a:pt x="14475" y="3264"/>
                  <a:pt x="14557" y="3204"/>
                </a:cubicBezTo>
                <a:lnTo>
                  <a:pt x="15195" y="2692"/>
                </a:lnTo>
                <a:cubicBezTo>
                  <a:pt x="15245" y="2652"/>
                  <a:pt x="15245" y="2592"/>
                  <a:pt x="15195" y="2552"/>
                </a:cubicBezTo>
                <a:lnTo>
                  <a:pt x="14557" y="2035"/>
                </a:lnTo>
                <a:close/>
                <a:moveTo>
                  <a:pt x="15821" y="3049"/>
                </a:moveTo>
                <a:cubicBezTo>
                  <a:pt x="15746" y="2988"/>
                  <a:pt x="15608" y="3029"/>
                  <a:pt x="15608" y="3119"/>
                </a:cubicBezTo>
                <a:lnTo>
                  <a:pt x="15608" y="3264"/>
                </a:lnTo>
                <a:cubicBezTo>
                  <a:pt x="15608" y="3320"/>
                  <a:pt x="15552" y="3365"/>
                  <a:pt x="15483" y="3365"/>
                </a:cubicBezTo>
                <a:lnTo>
                  <a:pt x="14362" y="3365"/>
                </a:lnTo>
                <a:cubicBezTo>
                  <a:pt x="14294" y="3365"/>
                  <a:pt x="14237" y="3410"/>
                  <a:pt x="14237" y="3465"/>
                </a:cubicBezTo>
                <a:lnTo>
                  <a:pt x="14237" y="3801"/>
                </a:lnTo>
                <a:cubicBezTo>
                  <a:pt x="14237" y="3857"/>
                  <a:pt x="14294" y="3902"/>
                  <a:pt x="14362" y="3902"/>
                </a:cubicBezTo>
                <a:lnTo>
                  <a:pt x="15483" y="3902"/>
                </a:lnTo>
                <a:cubicBezTo>
                  <a:pt x="15552" y="3902"/>
                  <a:pt x="15608" y="3947"/>
                  <a:pt x="15608" y="4002"/>
                </a:cubicBezTo>
                <a:lnTo>
                  <a:pt x="15608" y="4148"/>
                </a:lnTo>
                <a:cubicBezTo>
                  <a:pt x="15608" y="4238"/>
                  <a:pt x="15740" y="4278"/>
                  <a:pt x="15821" y="4218"/>
                </a:cubicBezTo>
                <a:lnTo>
                  <a:pt x="16460" y="3706"/>
                </a:lnTo>
                <a:cubicBezTo>
                  <a:pt x="16510" y="3666"/>
                  <a:pt x="16510" y="3606"/>
                  <a:pt x="16460" y="3565"/>
                </a:cubicBezTo>
                <a:lnTo>
                  <a:pt x="15821" y="3049"/>
                </a:lnTo>
                <a:close/>
                <a:moveTo>
                  <a:pt x="6787" y="3370"/>
                </a:moveTo>
                <a:cubicBezTo>
                  <a:pt x="6718" y="3370"/>
                  <a:pt x="6662" y="3415"/>
                  <a:pt x="6662" y="3470"/>
                </a:cubicBezTo>
                <a:lnTo>
                  <a:pt x="6662" y="3806"/>
                </a:lnTo>
                <a:cubicBezTo>
                  <a:pt x="6662" y="3862"/>
                  <a:pt x="6718" y="3907"/>
                  <a:pt x="6787" y="3907"/>
                </a:cubicBezTo>
                <a:lnTo>
                  <a:pt x="7907" y="3907"/>
                </a:lnTo>
                <a:cubicBezTo>
                  <a:pt x="7976" y="3907"/>
                  <a:pt x="8033" y="3952"/>
                  <a:pt x="8033" y="4007"/>
                </a:cubicBezTo>
                <a:lnTo>
                  <a:pt x="8033" y="4153"/>
                </a:lnTo>
                <a:cubicBezTo>
                  <a:pt x="8033" y="4243"/>
                  <a:pt x="8164" y="4283"/>
                  <a:pt x="8246" y="4223"/>
                </a:cubicBezTo>
                <a:lnTo>
                  <a:pt x="8884" y="3711"/>
                </a:lnTo>
                <a:cubicBezTo>
                  <a:pt x="8934" y="3671"/>
                  <a:pt x="8934" y="3611"/>
                  <a:pt x="8884" y="3571"/>
                </a:cubicBezTo>
                <a:lnTo>
                  <a:pt x="8246" y="3059"/>
                </a:lnTo>
                <a:cubicBezTo>
                  <a:pt x="8170" y="2999"/>
                  <a:pt x="8033" y="3039"/>
                  <a:pt x="8033" y="3129"/>
                </a:cubicBezTo>
                <a:lnTo>
                  <a:pt x="8033" y="3274"/>
                </a:lnTo>
                <a:cubicBezTo>
                  <a:pt x="8033" y="3330"/>
                  <a:pt x="7976" y="3375"/>
                  <a:pt x="7907" y="3375"/>
                </a:cubicBezTo>
                <a:lnTo>
                  <a:pt x="6787" y="3375"/>
                </a:lnTo>
                <a:close/>
                <a:moveTo>
                  <a:pt x="4170" y="19305"/>
                </a:moveTo>
                <a:lnTo>
                  <a:pt x="4170" y="19451"/>
                </a:lnTo>
                <a:cubicBezTo>
                  <a:pt x="4170" y="19541"/>
                  <a:pt x="4301" y="19581"/>
                  <a:pt x="4383" y="19521"/>
                </a:cubicBezTo>
                <a:lnTo>
                  <a:pt x="5021" y="19009"/>
                </a:lnTo>
                <a:cubicBezTo>
                  <a:pt x="5071" y="18969"/>
                  <a:pt x="5071" y="18909"/>
                  <a:pt x="5021" y="18869"/>
                </a:cubicBezTo>
                <a:lnTo>
                  <a:pt x="4383" y="18357"/>
                </a:lnTo>
                <a:cubicBezTo>
                  <a:pt x="4307" y="18297"/>
                  <a:pt x="4170" y="18337"/>
                  <a:pt x="4170" y="18427"/>
                </a:cubicBezTo>
                <a:lnTo>
                  <a:pt x="4170" y="18573"/>
                </a:lnTo>
                <a:cubicBezTo>
                  <a:pt x="4170" y="18628"/>
                  <a:pt x="4113" y="18673"/>
                  <a:pt x="4045" y="18673"/>
                </a:cubicBezTo>
                <a:lnTo>
                  <a:pt x="2924" y="18673"/>
                </a:lnTo>
                <a:cubicBezTo>
                  <a:pt x="2855" y="18673"/>
                  <a:pt x="2799" y="18718"/>
                  <a:pt x="2799" y="18773"/>
                </a:cubicBezTo>
                <a:lnTo>
                  <a:pt x="2799" y="19109"/>
                </a:lnTo>
                <a:cubicBezTo>
                  <a:pt x="2799" y="19165"/>
                  <a:pt x="2855" y="19210"/>
                  <a:pt x="2924" y="19210"/>
                </a:cubicBezTo>
                <a:lnTo>
                  <a:pt x="4045" y="19210"/>
                </a:lnTo>
                <a:cubicBezTo>
                  <a:pt x="4120" y="19205"/>
                  <a:pt x="4170" y="19250"/>
                  <a:pt x="4170" y="19305"/>
                </a:cubicBezTo>
                <a:close/>
                <a:moveTo>
                  <a:pt x="9517" y="2035"/>
                </a:moveTo>
                <a:cubicBezTo>
                  <a:pt x="9441" y="1975"/>
                  <a:pt x="9304" y="2015"/>
                  <a:pt x="9304" y="2105"/>
                </a:cubicBezTo>
                <a:lnTo>
                  <a:pt x="9304" y="2251"/>
                </a:lnTo>
                <a:cubicBezTo>
                  <a:pt x="9304" y="2306"/>
                  <a:pt x="9247" y="2351"/>
                  <a:pt x="9178" y="2351"/>
                </a:cubicBezTo>
                <a:lnTo>
                  <a:pt x="8058" y="2351"/>
                </a:lnTo>
                <a:cubicBezTo>
                  <a:pt x="7989" y="2351"/>
                  <a:pt x="7933" y="2396"/>
                  <a:pt x="7933" y="2452"/>
                </a:cubicBezTo>
                <a:lnTo>
                  <a:pt x="7933" y="2788"/>
                </a:lnTo>
                <a:cubicBezTo>
                  <a:pt x="7933" y="2843"/>
                  <a:pt x="7989" y="2888"/>
                  <a:pt x="8058" y="2888"/>
                </a:cubicBezTo>
                <a:lnTo>
                  <a:pt x="9178" y="2888"/>
                </a:lnTo>
                <a:cubicBezTo>
                  <a:pt x="9247" y="2888"/>
                  <a:pt x="9304" y="2933"/>
                  <a:pt x="9304" y="2988"/>
                </a:cubicBezTo>
                <a:lnTo>
                  <a:pt x="9304" y="3134"/>
                </a:lnTo>
                <a:cubicBezTo>
                  <a:pt x="9304" y="3224"/>
                  <a:pt x="9435" y="3264"/>
                  <a:pt x="9517" y="3204"/>
                </a:cubicBezTo>
                <a:lnTo>
                  <a:pt x="10155" y="2692"/>
                </a:lnTo>
                <a:cubicBezTo>
                  <a:pt x="10205" y="2652"/>
                  <a:pt x="10205" y="2592"/>
                  <a:pt x="10155" y="2552"/>
                </a:cubicBezTo>
                <a:lnTo>
                  <a:pt x="9517" y="2035"/>
                </a:lnTo>
                <a:close/>
                <a:moveTo>
                  <a:pt x="12040" y="2065"/>
                </a:moveTo>
                <a:cubicBezTo>
                  <a:pt x="11965" y="2005"/>
                  <a:pt x="11827" y="2045"/>
                  <a:pt x="11827" y="2136"/>
                </a:cubicBezTo>
                <a:lnTo>
                  <a:pt x="11827" y="2281"/>
                </a:lnTo>
                <a:cubicBezTo>
                  <a:pt x="11827" y="2336"/>
                  <a:pt x="11770" y="2381"/>
                  <a:pt x="11702" y="2381"/>
                </a:cubicBezTo>
                <a:lnTo>
                  <a:pt x="10581" y="2381"/>
                </a:lnTo>
                <a:cubicBezTo>
                  <a:pt x="10512" y="2381"/>
                  <a:pt x="10456" y="2427"/>
                  <a:pt x="10456" y="2482"/>
                </a:cubicBezTo>
                <a:lnTo>
                  <a:pt x="10456" y="2818"/>
                </a:lnTo>
                <a:cubicBezTo>
                  <a:pt x="10456" y="2873"/>
                  <a:pt x="10512" y="2918"/>
                  <a:pt x="10581" y="2918"/>
                </a:cubicBezTo>
                <a:lnTo>
                  <a:pt x="11702" y="2918"/>
                </a:lnTo>
                <a:cubicBezTo>
                  <a:pt x="11770" y="2918"/>
                  <a:pt x="11827" y="2963"/>
                  <a:pt x="11827" y="3019"/>
                </a:cubicBezTo>
                <a:lnTo>
                  <a:pt x="11827" y="3164"/>
                </a:lnTo>
                <a:cubicBezTo>
                  <a:pt x="11827" y="3254"/>
                  <a:pt x="11958" y="3295"/>
                  <a:pt x="12040" y="3234"/>
                </a:cubicBezTo>
                <a:lnTo>
                  <a:pt x="12678" y="2723"/>
                </a:lnTo>
                <a:cubicBezTo>
                  <a:pt x="12728" y="2682"/>
                  <a:pt x="12728" y="2622"/>
                  <a:pt x="12678" y="2582"/>
                </a:cubicBezTo>
                <a:lnTo>
                  <a:pt x="12040" y="2065"/>
                </a:lnTo>
                <a:close/>
                <a:moveTo>
                  <a:pt x="9335" y="3400"/>
                </a:moveTo>
                <a:cubicBezTo>
                  <a:pt x="9266" y="3400"/>
                  <a:pt x="9210" y="3445"/>
                  <a:pt x="9210" y="3500"/>
                </a:cubicBezTo>
                <a:lnTo>
                  <a:pt x="9210" y="3836"/>
                </a:lnTo>
                <a:cubicBezTo>
                  <a:pt x="9210" y="3892"/>
                  <a:pt x="9266" y="3937"/>
                  <a:pt x="9335" y="3937"/>
                </a:cubicBezTo>
                <a:lnTo>
                  <a:pt x="10456" y="3937"/>
                </a:lnTo>
                <a:cubicBezTo>
                  <a:pt x="10525" y="3937"/>
                  <a:pt x="10581" y="3982"/>
                  <a:pt x="10581" y="4037"/>
                </a:cubicBezTo>
                <a:lnTo>
                  <a:pt x="10581" y="4183"/>
                </a:lnTo>
                <a:cubicBezTo>
                  <a:pt x="10581" y="4273"/>
                  <a:pt x="10712" y="4313"/>
                  <a:pt x="10794" y="4253"/>
                </a:cubicBezTo>
                <a:lnTo>
                  <a:pt x="11432" y="3741"/>
                </a:lnTo>
                <a:cubicBezTo>
                  <a:pt x="11482" y="3701"/>
                  <a:pt x="11482" y="3641"/>
                  <a:pt x="11432" y="3601"/>
                </a:cubicBezTo>
                <a:lnTo>
                  <a:pt x="10794" y="3089"/>
                </a:lnTo>
                <a:cubicBezTo>
                  <a:pt x="10719" y="3029"/>
                  <a:pt x="10581" y="3069"/>
                  <a:pt x="10581" y="3159"/>
                </a:cubicBezTo>
                <a:lnTo>
                  <a:pt x="10581" y="3305"/>
                </a:lnTo>
                <a:cubicBezTo>
                  <a:pt x="10581" y="3360"/>
                  <a:pt x="10525" y="3405"/>
                  <a:pt x="10456" y="3405"/>
                </a:cubicBezTo>
                <a:lnTo>
                  <a:pt x="9335" y="3405"/>
                </a:lnTo>
                <a:close/>
              </a:path>
            </a:pathLst>
          </a:custGeom>
          <a:solidFill>
            <a:schemeClr val="bg1">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 name="TextBox 4">
            <a:extLst>
              <a:ext uri="{FF2B5EF4-FFF2-40B4-BE49-F238E27FC236}">
                <a16:creationId xmlns:a16="http://schemas.microsoft.com/office/drawing/2014/main" id="{1655BBF7-E39E-4119-B31D-C5C25C2B5D3C}"/>
              </a:ext>
            </a:extLst>
          </p:cNvPr>
          <p:cNvSpPr txBox="1"/>
          <p:nvPr/>
        </p:nvSpPr>
        <p:spPr>
          <a:xfrm>
            <a:off x="1918437" y="3497446"/>
            <a:ext cx="2207106" cy="518267"/>
          </a:xfrm>
          <a:prstGeom prst="rect">
            <a:avLst/>
          </a:prstGeom>
          <a:noFill/>
        </p:spPr>
        <p:txBody>
          <a:bodyPr wrap="square" lIns="0" rIns="0" rtlCol="0" anchor="ctr">
            <a:spAutoFit/>
          </a:bodyPr>
          <a:lstStyle/>
          <a:p>
            <a:r>
              <a:rPr lang="en-US" sz="2400" b="1" noProof="1"/>
              <a:t>Lorem Ipsum</a:t>
            </a:r>
          </a:p>
        </p:txBody>
      </p:sp>
      <p:grpSp>
        <p:nvGrpSpPr>
          <p:cNvPr id="6" name="Group 5">
            <a:extLst>
              <a:ext uri="{FF2B5EF4-FFF2-40B4-BE49-F238E27FC236}">
                <a16:creationId xmlns:a16="http://schemas.microsoft.com/office/drawing/2014/main" id="{1027E64B-25CE-4CC2-9943-D572E41B04D2}"/>
              </a:ext>
            </a:extLst>
          </p:cNvPr>
          <p:cNvGrpSpPr/>
          <p:nvPr/>
        </p:nvGrpSpPr>
        <p:grpSpPr>
          <a:xfrm>
            <a:off x="4900159" y="2207096"/>
            <a:ext cx="3487777" cy="3098967"/>
            <a:chOff x="332936" y="2391805"/>
            <a:chExt cx="2926080" cy="4131956"/>
          </a:xfrm>
        </p:grpSpPr>
        <p:sp>
          <p:nvSpPr>
            <p:cNvPr id="7" name="TextBox 6">
              <a:extLst>
                <a:ext uri="{FF2B5EF4-FFF2-40B4-BE49-F238E27FC236}">
                  <a16:creationId xmlns:a16="http://schemas.microsoft.com/office/drawing/2014/main" id="{4CFB4D79-6050-4566-941F-74FAFE0F769F}"/>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cap="all" noProof="1">
                  <a:solidFill>
                    <a:schemeClr val="accent6">
                      <a:lumMod val="75000"/>
                    </a:schemeClr>
                  </a:solidFill>
                </a:rPr>
                <a:t>Lorem Ipsum</a:t>
              </a:r>
            </a:p>
          </p:txBody>
        </p:sp>
        <p:sp>
          <p:nvSpPr>
            <p:cNvPr id="8" name="TextBox 7">
              <a:extLst>
                <a:ext uri="{FF2B5EF4-FFF2-40B4-BE49-F238E27FC236}">
                  <a16:creationId xmlns:a16="http://schemas.microsoft.com/office/drawing/2014/main" id="{4ECFDA21-C294-42B1-853C-B13F83838992}"/>
                </a:ext>
              </a:extLst>
            </p:cNvPr>
            <p:cNvSpPr txBox="1"/>
            <p:nvPr/>
          </p:nvSpPr>
          <p:spPr>
            <a:xfrm>
              <a:off x="332936" y="3086922"/>
              <a:ext cx="2926080" cy="3436839"/>
            </a:xfrm>
            <a:prstGeom prst="rect">
              <a:avLst/>
            </a:prstGeom>
            <a:noFill/>
          </p:spPr>
          <p:txBody>
            <a:bodyPr wrap="square" lIns="0" rIns="0" rtlCol="0" anchor="t">
              <a:spAutoFit/>
            </a:bodyPr>
            <a:lstStyle/>
            <a:p>
              <a:pPr algn="just">
                <a:spcAft>
                  <a:spcPts val="9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(Positive) Move Forward – Slide Template</a:t>
            </a:r>
          </a:p>
        </p:txBody>
      </p:sp>
      <p:sp>
        <p:nvSpPr>
          <p:cNvPr id="10" name="Shape">
            <a:extLst>
              <a:ext uri="{FF2B5EF4-FFF2-40B4-BE49-F238E27FC236}">
                <a16:creationId xmlns:a16="http://schemas.microsoft.com/office/drawing/2014/main" id="{C55D44B1-BCCA-441A-A4AF-8001AF1B0C66}"/>
              </a:ext>
            </a:extLst>
          </p:cNvPr>
          <p:cNvSpPr/>
          <p:nvPr/>
        </p:nvSpPr>
        <p:spPr>
          <a:xfrm>
            <a:off x="1656089" y="2832556"/>
            <a:ext cx="2731802" cy="1855623"/>
          </a:xfrm>
          <a:custGeom>
            <a:avLst/>
            <a:gdLst/>
            <a:ahLst/>
            <a:cxnLst>
              <a:cxn ang="0">
                <a:pos x="wd2" y="hd2"/>
              </a:cxn>
              <a:cxn ang="5400000">
                <a:pos x="wd2" y="hd2"/>
              </a:cxn>
              <a:cxn ang="10800000">
                <a:pos x="wd2" y="hd2"/>
              </a:cxn>
              <a:cxn ang="16200000">
                <a:pos x="wd2" y="hd2"/>
              </a:cxn>
            </a:cxnLst>
            <a:rect l="0" t="0" r="r" b="b"/>
            <a:pathLst>
              <a:path w="21484" h="20498" extrusionOk="0">
                <a:moveTo>
                  <a:pt x="21137" y="9071"/>
                </a:moveTo>
                <a:lnTo>
                  <a:pt x="15025" y="486"/>
                </a:lnTo>
                <a:cubicBezTo>
                  <a:pt x="14288" y="-550"/>
                  <a:pt x="13016" y="177"/>
                  <a:pt x="13016" y="1654"/>
                </a:cubicBezTo>
                <a:lnTo>
                  <a:pt x="13016" y="4123"/>
                </a:lnTo>
                <a:cubicBezTo>
                  <a:pt x="13016" y="5037"/>
                  <a:pt x="12491" y="5776"/>
                  <a:pt x="11840" y="5776"/>
                </a:cubicBezTo>
                <a:lnTo>
                  <a:pt x="1177" y="5776"/>
                </a:lnTo>
                <a:cubicBezTo>
                  <a:pt x="526" y="5776"/>
                  <a:pt x="0" y="6514"/>
                  <a:pt x="0" y="7429"/>
                </a:cubicBezTo>
                <a:lnTo>
                  <a:pt x="0" y="13071"/>
                </a:lnTo>
                <a:cubicBezTo>
                  <a:pt x="0" y="13986"/>
                  <a:pt x="526" y="14724"/>
                  <a:pt x="1177" y="14724"/>
                </a:cubicBezTo>
                <a:lnTo>
                  <a:pt x="11840" y="14724"/>
                </a:lnTo>
                <a:cubicBezTo>
                  <a:pt x="12491" y="14724"/>
                  <a:pt x="13016" y="15463"/>
                  <a:pt x="13016" y="16377"/>
                </a:cubicBezTo>
                <a:lnTo>
                  <a:pt x="13016" y="18846"/>
                </a:lnTo>
                <a:cubicBezTo>
                  <a:pt x="13016" y="20312"/>
                  <a:pt x="14280" y="21050"/>
                  <a:pt x="15025" y="20014"/>
                </a:cubicBezTo>
                <a:lnTo>
                  <a:pt x="21137" y="11429"/>
                </a:lnTo>
                <a:cubicBezTo>
                  <a:pt x="21600" y="10757"/>
                  <a:pt x="21600" y="9710"/>
                  <a:pt x="21137" y="9071"/>
                </a:cubicBezTo>
                <a:close/>
              </a:path>
            </a:pathLst>
          </a:custGeom>
          <a:solidFill>
            <a:schemeClr val="accent6"/>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5D252FC8-F55C-4A97-81A1-D240CD8B28FC}"/>
              </a:ext>
            </a:extLst>
          </p:cNvPr>
          <p:cNvSpPr/>
          <p:nvPr/>
        </p:nvSpPr>
        <p:spPr>
          <a:xfrm>
            <a:off x="1" y="1615429"/>
            <a:ext cx="3439881" cy="4282301"/>
          </a:xfrm>
          <a:custGeom>
            <a:avLst/>
            <a:gdLst/>
            <a:ahLst/>
            <a:cxnLst>
              <a:cxn ang="0">
                <a:pos x="wd2" y="hd2"/>
              </a:cxn>
              <a:cxn ang="5400000">
                <a:pos x="wd2" y="hd2"/>
              </a:cxn>
              <a:cxn ang="10800000">
                <a:pos x="wd2" y="hd2"/>
              </a:cxn>
              <a:cxn ang="16200000">
                <a:pos x="wd2" y="hd2"/>
              </a:cxn>
            </a:cxnLst>
            <a:rect l="0" t="0" r="r" b="b"/>
            <a:pathLst>
              <a:path w="21587" h="21537" extrusionOk="0">
                <a:moveTo>
                  <a:pt x="2792" y="9521"/>
                </a:moveTo>
                <a:cubicBezTo>
                  <a:pt x="2861" y="9521"/>
                  <a:pt x="2918" y="9476"/>
                  <a:pt x="2918" y="9421"/>
                </a:cubicBezTo>
                <a:lnTo>
                  <a:pt x="2918" y="9275"/>
                </a:lnTo>
                <a:cubicBezTo>
                  <a:pt x="2918" y="9185"/>
                  <a:pt x="3049" y="9145"/>
                  <a:pt x="3130" y="9205"/>
                </a:cubicBezTo>
                <a:lnTo>
                  <a:pt x="3769" y="9717"/>
                </a:lnTo>
                <a:cubicBezTo>
                  <a:pt x="3819" y="9757"/>
                  <a:pt x="3819" y="9817"/>
                  <a:pt x="3769" y="9857"/>
                </a:cubicBezTo>
                <a:lnTo>
                  <a:pt x="3130" y="10369"/>
                </a:lnTo>
                <a:cubicBezTo>
                  <a:pt x="3055" y="10429"/>
                  <a:pt x="2918" y="10389"/>
                  <a:pt x="2918" y="10299"/>
                </a:cubicBezTo>
                <a:lnTo>
                  <a:pt x="2918" y="10153"/>
                </a:lnTo>
                <a:cubicBezTo>
                  <a:pt x="2918" y="10098"/>
                  <a:pt x="2861" y="10053"/>
                  <a:pt x="2792" y="10053"/>
                </a:cubicBezTo>
                <a:lnTo>
                  <a:pt x="1672" y="10053"/>
                </a:lnTo>
                <a:cubicBezTo>
                  <a:pt x="1603" y="10053"/>
                  <a:pt x="1546" y="10008"/>
                  <a:pt x="1546" y="9953"/>
                </a:cubicBezTo>
                <a:lnTo>
                  <a:pt x="1546" y="9617"/>
                </a:lnTo>
                <a:cubicBezTo>
                  <a:pt x="1546" y="9561"/>
                  <a:pt x="1603" y="9516"/>
                  <a:pt x="1672" y="9516"/>
                </a:cubicBezTo>
                <a:lnTo>
                  <a:pt x="2792" y="9516"/>
                </a:lnTo>
                <a:close/>
                <a:moveTo>
                  <a:pt x="6906" y="8156"/>
                </a:moveTo>
                <a:cubicBezTo>
                  <a:pt x="6831" y="8096"/>
                  <a:pt x="6693" y="8136"/>
                  <a:pt x="6693" y="8227"/>
                </a:cubicBezTo>
                <a:lnTo>
                  <a:pt x="6693" y="8372"/>
                </a:lnTo>
                <a:cubicBezTo>
                  <a:pt x="6693" y="8427"/>
                  <a:pt x="6637" y="8473"/>
                  <a:pt x="6568" y="8473"/>
                </a:cubicBezTo>
                <a:lnTo>
                  <a:pt x="5447" y="8473"/>
                </a:lnTo>
                <a:cubicBezTo>
                  <a:pt x="5378" y="8473"/>
                  <a:pt x="5322" y="8518"/>
                  <a:pt x="5322" y="8573"/>
                </a:cubicBezTo>
                <a:lnTo>
                  <a:pt x="5322" y="8909"/>
                </a:lnTo>
                <a:cubicBezTo>
                  <a:pt x="5322" y="8964"/>
                  <a:pt x="5378" y="9009"/>
                  <a:pt x="5447" y="9009"/>
                </a:cubicBezTo>
                <a:lnTo>
                  <a:pt x="6568" y="9009"/>
                </a:lnTo>
                <a:cubicBezTo>
                  <a:pt x="6637" y="9009"/>
                  <a:pt x="6693" y="9055"/>
                  <a:pt x="6693" y="9110"/>
                </a:cubicBezTo>
                <a:lnTo>
                  <a:pt x="6693" y="9255"/>
                </a:lnTo>
                <a:cubicBezTo>
                  <a:pt x="6693" y="9346"/>
                  <a:pt x="6824" y="9386"/>
                  <a:pt x="6906" y="9325"/>
                </a:cubicBezTo>
                <a:lnTo>
                  <a:pt x="7544" y="8814"/>
                </a:lnTo>
                <a:cubicBezTo>
                  <a:pt x="7594" y="8774"/>
                  <a:pt x="7594" y="8713"/>
                  <a:pt x="7544" y="8673"/>
                </a:cubicBezTo>
                <a:lnTo>
                  <a:pt x="6906" y="8156"/>
                </a:lnTo>
                <a:close/>
                <a:moveTo>
                  <a:pt x="4408" y="8187"/>
                </a:moveTo>
                <a:cubicBezTo>
                  <a:pt x="4333" y="8126"/>
                  <a:pt x="4195" y="8166"/>
                  <a:pt x="4195" y="8257"/>
                </a:cubicBezTo>
                <a:lnTo>
                  <a:pt x="4195" y="8402"/>
                </a:lnTo>
                <a:cubicBezTo>
                  <a:pt x="4195" y="8457"/>
                  <a:pt x="4138" y="8503"/>
                  <a:pt x="4070" y="8503"/>
                </a:cubicBezTo>
                <a:lnTo>
                  <a:pt x="2949" y="8503"/>
                </a:lnTo>
                <a:cubicBezTo>
                  <a:pt x="2880" y="8503"/>
                  <a:pt x="2824" y="8548"/>
                  <a:pt x="2824" y="8603"/>
                </a:cubicBezTo>
                <a:lnTo>
                  <a:pt x="2824" y="8939"/>
                </a:lnTo>
                <a:cubicBezTo>
                  <a:pt x="2824" y="8994"/>
                  <a:pt x="2880" y="9040"/>
                  <a:pt x="2949" y="9040"/>
                </a:cubicBezTo>
                <a:lnTo>
                  <a:pt x="4070" y="9040"/>
                </a:lnTo>
                <a:cubicBezTo>
                  <a:pt x="4138" y="9040"/>
                  <a:pt x="4195" y="9085"/>
                  <a:pt x="4195" y="9140"/>
                </a:cubicBezTo>
                <a:lnTo>
                  <a:pt x="4195" y="9285"/>
                </a:lnTo>
                <a:cubicBezTo>
                  <a:pt x="4195" y="9376"/>
                  <a:pt x="4326" y="9416"/>
                  <a:pt x="4408" y="9356"/>
                </a:cubicBezTo>
                <a:lnTo>
                  <a:pt x="5046" y="8844"/>
                </a:lnTo>
                <a:cubicBezTo>
                  <a:pt x="5096" y="8804"/>
                  <a:pt x="5096" y="8743"/>
                  <a:pt x="5046" y="8703"/>
                </a:cubicBezTo>
                <a:lnTo>
                  <a:pt x="4408" y="8187"/>
                </a:lnTo>
                <a:close/>
                <a:moveTo>
                  <a:pt x="4195" y="9491"/>
                </a:moveTo>
                <a:cubicBezTo>
                  <a:pt x="4126" y="9491"/>
                  <a:pt x="4070" y="9536"/>
                  <a:pt x="4070" y="9591"/>
                </a:cubicBezTo>
                <a:lnTo>
                  <a:pt x="4070" y="9928"/>
                </a:lnTo>
                <a:cubicBezTo>
                  <a:pt x="4070" y="9983"/>
                  <a:pt x="4126" y="10028"/>
                  <a:pt x="4195" y="10028"/>
                </a:cubicBezTo>
                <a:lnTo>
                  <a:pt x="5315" y="10028"/>
                </a:lnTo>
                <a:cubicBezTo>
                  <a:pt x="5384" y="10028"/>
                  <a:pt x="5441" y="10073"/>
                  <a:pt x="5441" y="10128"/>
                </a:cubicBezTo>
                <a:lnTo>
                  <a:pt x="5441" y="10274"/>
                </a:lnTo>
                <a:cubicBezTo>
                  <a:pt x="5441" y="10364"/>
                  <a:pt x="5572" y="10404"/>
                  <a:pt x="5654" y="10344"/>
                </a:cubicBezTo>
                <a:lnTo>
                  <a:pt x="6292" y="9832"/>
                </a:lnTo>
                <a:cubicBezTo>
                  <a:pt x="6342" y="9792"/>
                  <a:pt x="6342" y="9732"/>
                  <a:pt x="6292" y="9692"/>
                </a:cubicBezTo>
                <a:lnTo>
                  <a:pt x="5654" y="9180"/>
                </a:lnTo>
                <a:cubicBezTo>
                  <a:pt x="5578" y="9120"/>
                  <a:pt x="5441" y="9160"/>
                  <a:pt x="5441" y="9250"/>
                </a:cubicBezTo>
                <a:lnTo>
                  <a:pt x="5441" y="9396"/>
                </a:lnTo>
                <a:cubicBezTo>
                  <a:pt x="5441" y="9451"/>
                  <a:pt x="5384" y="9496"/>
                  <a:pt x="5315" y="9496"/>
                </a:cubicBezTo>
                <a:lnTo>
                  <a:pt x="4195" y="9496"/>
                </a:lnTo>
                <a:close/>
                <a:moveTo>
                  <a:pt x="426" y="10540"/>
                </a:moveTo>
                <a:cubicBezTo>
                  <a:pt x="357" y="10540"/>
                  <a:pt x="301" y="10585"/>
                  <a:pt x="301" y="10640"/>
                </a:cubicBezTo>
                <a:lnTo>
                  <a:pt x="301" y="10976"/>
                </a:lnTo>
                <a:cubicBezTo>
                  <a:pt x="301" y="11031"/>
                  <a:pt x="357" y="11077"/>
                  <a:pt x="426" y="11077"/>
                </a:cubicBezTo>
                <a:lnTo>
                  <a:pt x="1546" y="11077"/>
                </a:lnTo>
                <a:cubicBezTo>
                  <a:pt x="1615" y="11077"/>
                  <a:pt x="1672" y="11122"/>
                  <a:pt x="1672" y="11177"/>
                </a:cubicBezTo>
                <a:lnTo>
                  <a:pt x="1672" y="11322"/>
                </a:lnTo>
                <a:cubicBezTo>
                  <a:pt x="1672" y="11413"/>
                  <a:pt x="1803" y="11453"/>
                  <a:pt x="1885" y="11393"/>
                </a:cubicBezTo>
                <a:lnTo>
                  <a:pt x="2523" y="10881"/>
                </a:lnTo>
                <a:cubicBezTo>
                  <a:pt x="2573" y="10841"/>
                  <a:pt x="2573" y="10781"/>
                  <a:pt x="2523" y="10740"/>
                </a:cubicBezTo>
                <a:lnTo>
                  <a:pt x="1885" y="10229"/>
                </a:lnTo>
                <a:cubicBezTo>
                  <a:pt x="1809" y="10168"/>
                  <a:pt x="1672" y="10209"/>
                  <a:pt x="1672" y="10299"/>
                </a:cubicBezTo>
                <a:lnTo>
                  <a:pt x="1672" y="10444"/>
                </a:lnTo>
                <a:cubicBezTo>
                  <a:pt x="1672" y="10500"/>
                  <a:pt x="1615" y="10545"/>
                  <a:pt x="1546" y="10545"/>
                </a:cubicBezTo>
                <a:lnTo>
                  <a:pt x="426" y="10545"/>
                </a:lnTo>
                <a:close/>
                <a:moveTo>
                  <a:pt x="7983" y="12170"/>
                </a:moveTo>
                <a:lnTo>
                  <a:pt x="7983" y="12316"/>
                </a:lnTo>
                <a:cubicBezTo>
                  <a:pt x="7983" y="12406"/>
                  <a:pt x="8114" y="12446"/>
                  <a:pt x="8195" y="12386"/>
                </a:cubicBezTo>
                <a:lnTo>
                  <a:pt x="8834" y="11874"/>
                </a:lnTo>
                <a:cubicBezTo>
                  <a:pt x="8884" y="11834"/>
                  <a:pt x="8884" y="11774"/>
                  <a:pt x="8834" y="11734"/>
                </a:cubicBezTo>
                <a:lnTo>
                  <a:pt x="8195" y="11222"/>
                </a:lnTo>
                <a:cubicBezTo>
                  <a:pt x="8120" y="11162"/>
                  <a:pt x="7983" y="11202"/>
                  <a:pt x="7983" y="11292"/>
                </a:cubicBezTo>
                <a:lnTo>
                  <a:pt x="7983" y="11438"/>
                </a:lnTo>
                <a:cubicBezTo>
                  <a:pt x="7983" y="11493"/>
                  <a:pt x="7926" y="11538"/>
                  <a:pt x="7857" y="11538"/>
                </a:cubicBezTo>
                <a:lnTo>
                  <a:pt x="6737" y="11538"/>
                </a:lnTo>
                <a:cubicBezTo>
                  <a:pt x="6668" y="11538"/>
                  <a:pt x="6611" y="11583"/>
                  <a:pt x="6611" y="11639"/>
                </a:cubicBezTo>
                <a:lnTo>
                  <a:pt x="6611" y="11975"/>
                </a:lnTo>
                <a:cubicBezTo>
                  <a:pt x="6611" y="12030"/>
                  <a:pt x="6668" y="12075"/>
                  <a:pt x="6737" y="12075"/>
                </a:cubicBezTo>
                <a:lnTo>
                  <a:pt x="7857" y="12075"/>
                </a:lnTo>
                <a:cubicBezTo>
                  <a:pt x="7926" y="12070"/>
                  <a:pt x="7983" y="12115"/>
                  <a:pt x="7983" y="12170"/>
                </a:cubicBezTo>
                <a:close/>
                <a:moveTo>
                  <a:pt x="376" y="13084"/>
                </a:moveTo>
                <a:lnTo>
                  <a:pt x="1496" y="13084"/>
                </a:lnTo>
                <a:cubicBezTo>
                  <a:pt x="1565" y="13084"/>
                  <a:pt x="1622" y="13129"/>
                  <a:pt x="1622" y="13184"/>
                </a:cubicBezTo>
                <a:lnTo>
                  <a:pt x="1622" y="13329"/>
                </a:lnTo>
                <a:cubicBezTo>
                  <a:pt x="1622" y="13420"/>
                  <a:pt x="1753" y="13460"/>
                  <a:pt x="1834" y="13400"/>
                </a:cubicBezTo>
                <a:lnTo>
                  <a:pt x="2473" y="12888"/>
                </a:lnTo>
                <a:cubicBezTo>
                  <a:pt x="2523" y="12848"/>
                  <a:pt x="2523" y="12788"/>
                  <a:pt x="2473" y="12747"/>
                </a:cubicBezTo>
                <a:lnTo>
                  <a:pt x="1834" y="12236"/>
                </a:lnTo>
                <a:cubicBezTo>
                  <a:pt x="1759" y="12175"/>
                  <a:pt x="1622" y="12216"/>
                  <a:pt x="1622" y="12306"/>
                </a:cubicBezTo>
                <a:lnTo>
                  <a:pt x="1622" y="12451"/>
                </a:lnTo>
                <a:cubicBezTo>
                  <a:pt x="1622" y="12507"/>
                  <a:pt x="1565" y="12552"/>
                  <a:pt x="1496" y="12552"/>
                </a:cubicBezTo>
                <a:lnTo>
                  <a:pt x="376" y="12552"/>
                </a:lnTo>
                <a:cubicBezTo>
                  <a:pt x="307" y="12552"/>
                  <a:pt x="250" y="12597"/>
                  <a:pt x="250" y="12652"/>
                </a:cubicBezTo>
                <a:lnTo>
                  <a:pt x="250" y="12988"/>
                </a:lnTo>
                <a:cubicBezTo>
                  <a:pt x="250" y="13038"/>
                  <a:pt x="307" y="13084"/>
                  <a:pt x="376" y="13084"/>
                </a:cubicBezTo>
                <a:close/>
                <a:moveTo>
                  <a:pt x="4163" y="13179"/>
                </a:moveTo>
                <a:lnTo>
                  <a:pt x="4163" y="13324"/>
                </a:lnTo>
                <a:cubicBezTo>
                  <a:pt x="4163" y="13415"/>
                  <a:pt x="4295" y="13455"/>
                  <a:pt x="4376" y="13395"/>
                </a:cubicBezTo>
                <a:lnTo>
                  <a:pt x="5015" y="12883"/>
                </a:lnTo>
                <a:cubicBezTo>
                  <a:pt x="5065" y="12843"/>
                  <a:pt x="5065" y="12783"/>
                  <a:pt x="5015" y="12742"/>
                </a:cubicBezTo>
                <a:lnTo>
                  <a:pt x="4376" y="12231"/>
                </a:lnTo>
                <a:cubicBezTo>
                  <a:pt x="4301" y="12170"/>
                  <a:pt x="4163" y="12211"/>
                  <a:pt x="4163" y="12301"/>
                </a:cubicBezTo>
                <a:lnTo>
                  <a:pt x="4163" y="12446"/>
                </a:lnTo>
                <a:cubicBezTo>
                  <a:pt x="4163" y="12502"/>
                  <a:pt x="4107" y="12547"/>
                  <a:pt x="4038" y="12547"/>
                </a:cubicBezTo>
                <a:lnTo>
                  <a:pt x="2918" y="12547"/>
                </a:lnTo>
                <a:cubicBezTo>
                  <a:pt x="2849" y="12547"/>
                  <a:pt x="2792" y="12592"/>
                  <a:pt x="2792" y="12647"/>
                </a:cubicBezTo>
                <a:lnTo>
                  <a:pt x="2792" y="12983"/>
                </a:lnTo>
                <a:cubicBezTo>
                  <a:pt x="2792" y="13038"/>
                  <a:pt x="2849" y="13084"/>
                  <a:pt x="2918" y="13084"/>
                </a:cubicBezTo>
                <a:lnTo>
                  <a:pt x="4038" y="13084"/>
                </a:lnTo>
                <a:cubicBezTo>
                  <a:pt x="4107" y="13079"/>
                  <a:pt x="4163" y="13124"/>
                  <a:pt x="4163" y="13179"/>
                </a:cubicBezTo>
                <a:close/>
                <a:moveTo>
                  <a:pt x="5660" y="14423"/>
                </a:moveTo>
                <a:lnTo>
                  <a:pt x="6298" y="13911"/>
                </a:lnTo>
                <a:cubicBezTo>
                  <a:pt x="6349" y="13871"/>
                  <a:pt x="6349" y="13811"/>
                  <a:pt x="6298" y="13771"/>
                </a:cubicBezTo>
                <a:lnTo>
                  <a:pt x="5660" y="13259"/>
                </a:lnTo>
                <a:cubicBezTo>
                  <a:pt x="5585" y="13199"/>
                  <a:pt x="5447" y="13239"/>
                  <a:pt x="5447" y="13329"/>
                </a:cubicBezTo>
                <a:lnTo>
                  <a:pt x="5447" y="13475"/>
                </a:lnTo>
                <a:cubicBezTo>
                  <a:pt x="5447" y="13530"/>
                  <a:pt x="5391" y="13575"/>
                  <a:pt x="5322" y="13575"/>
                </a:cubicBezTo>
                <a:lnTo>
                  <a:pt x="4207" y="13575"/>
                </a:lnTo>
                <a:cubicBezTo>
                  <a:pt x="4138" y="13575"/>
                  <a:pt x="4082" y="13620"/>
                  <a:pt x="4082" y="13676"/>
                </a:cubicBezTo>
                <a:lnTo>
                  <a:pt x="4082" y="14012"/>
                </a:lnTo>
                <a:cubicBezTo>
                  <a:pt x="4082" y="14067"/>
                  <a:pt x="4138" y="14112"/>
                  <a:pt x="4207" y="14112"/>
                </a:cubicBezTo>
                <a:lnTo>
                  <a:pt x="5328" y="14112"/>
                </a:lnTo>
                <a:cubicBezTo>
                  <a:pt x="5397" y="14112"/>
                  <a:pt x="5453" y="14157"/>
                  <a:pt x="5453" y="14212"/>
                </a:cubicBezTo>
                <a:lnTo>
                  <a:pt x="5453" y="14358"/>
                </a:lnTo>
                <a:cubicBezTo>
                  <a:pt x="5447" y="14443"/>
                  <a:pt x="5578" y="14483"/>
                  <a:pt x="5660" y="14423"/>
                </a:cubicBezTo>
                <a:close/>
                <a:moveTo>
                  <a:pt x="10105" y="8658"/>
                </a:moveTo>
                <a:lnTo>
                  <a:pt x="9466" y="8146"/>
                </a:lnTo>
                <a:cubicBezTo>
                  <a:pt x="9391" y="8086"/>
                  <a:pt x="9254" y="8126"/>
                  <a:pt x="9254" y="8217"/>
                </a:cubicBezTo>
                <a:lnTo>
                  <a:pt x="9254" y="8362"/>
                </a:lnTo>
                <a:cubicBezTo>
                  <a:pt x="9254" y="8417"/>
                  <a:pt x="9197" y="8462"/>
                  <a:pt x="9128" y="8462"/>
                </a:cubicBezTo>
                <a:lnTo>
                  <a:pt x="8008" y="8462"/>
                </a:lnTo>
                <a:cubicBezTo>
                  <a:pt x="7939" y="8462"/>
                  <a:pt x="7882" y="8508"/>
                  <a:pt x="7882" y="8563"/>
                </a:cubicBezTo>
                <a:lnTo>
                  <a:pt x="7882" y="8899"/>
                </a:lnTo>
                <a:cubicBezTo>
                  <a:pt x="7882" y="8954"/>
                  <a:pt x="7939" y="8999"/>
                  <a:pt x="8008" y="8999"/>
                </a:cubicBezTo>
                <a:lnTo>
                  <a:pt x="9128" y="8999"/>
                </a:lnTo>
                <a:cubicBezTo>
                  <a:pt x="9197" y="8999"/>
                  <a:pt x="9254" y="9045"/>
                  <a:pt x="9254" y="9100"/>
                </a:cubicBezTo>
                <a:lnTo>
                  <a:pt x="9254" y="9245"/>
                </a:lnTo>
                <a:cubicBezTo>
                  <a:pt x="9254" y="9336"/>
                  <a:pt x="9385" y="9376"/>
                  <a:pt x="9466" y="9315"/>
                </a:cubicBezTo>
                <a:lnTo>
                  <a:pt x="10105" y="8804"/>
                </a:lnTo>
                <a:cubicBezTo>
                  <a:pt x="10149" y="8759"/>
                  <a:pt x="10149" y="8698"/>
                  <a:pt x="10105" y="8658"/>
                </a:cubicBezTo>
                <a:close/>
                <a:moveTo>
                  <a:pt x="6718" y="9486"/>
                </a:moveTo>
                <a:cubicBezTo>
                  <a:pt x="6649" y="9486"/>
                  <a:pt x="6593" y="9531"/>
                  <a:pt x="6593" y="9586"/>
                </a:cubicBezTo>
                <a:lnTo>
                  <a:pt x="6593" y="9923"/>
                </a:lnTo>
                <a:cubicBezTo>
                  <a:pt x="6593" y="9978"/>
                  <a:pt x="6649" y="10023"/>
                  <a:pt x="6718" y="10023"/>
                </a:cubicBezTo>
                <a:lnTo>
                  <a:pt x="7839" y="10023"/>
                </a:lnTo>
                <a:cubicBezTo>
                  <a:pt x="7907" y="10023"/>
                  <a:pt x="7964" y="10068"/>
                  <a:pt x="7964" y="10123"/>
                </a:cubicBezTo>
                <a:lnTo>
                  <a:pt x="7964" y="10269"/>
                </a:lnTo>
                <a:cubicBezTo>
                  <a:pt x="7964" y="10359"/>
                  <a:pt x="8095" y="10399"/>
                  <a:pt x="8177" y="10339"/>
                </a:cubicBezTo>
                <a:lnTo>
                  <a:pt x="8815" y="9827"/>
                </a:lnTo>
                <a:cubicBezTo>
                  <a:pt x="8865" y="9787"/>
                  <a:pt x="8865" y="9727"/>
                  <a:pt x="8815" y="9687"/>
                </a:cubicBezTo>
                <a:lnTo>
                  <a:pt x="8177" y="9175"/>
                </a:lnTo>
                <a:cubicBezTo>
                  <a:pt x="8102" y="9115"/>
                  <a:pt x="7964" y="9155"/>
                  <a:pt x="7964" y="9245"/>
                </a:cubicBezTo>
                <a:lnTo>
                  <a:pt x="7964" y="9391"/>
                </a:lnTo>
                <a:cubicBezTo>
                  <a:pt x="7964" y="9446"/>
                  <a:pt x="7907" y="9491"/>
                  <a:pt x="7839" y="9491"/>
                </a:cubicBezTo>
                <a:lnTo>
                  <a:pt x="6718" y="9491"/>
                </a:lnTo>
                <a:close/>
                <a:moveTo>
                  <a:pt x="382" y="12195"/>
                </a:moveTo>
                <a:lnTo>
                  <a:pt x="382" y="12341"/>
                </a:lnTo>
                <a:cubicBezTo>
                  <a:pt x="382" y="12431"/>
                  <a:pt x="513" y="12471"/>
                  <a:pt x="595" y="12411"/>
                </a:cubicBezTo>
                <a:lnTo>
                  <a:pt x="1233" y="11899"/>
                </a:lnTo>
                <a:cubicBezTo>
                  <a:pt x="1283" y="11859"/>
                  <a:pt x="1283" y="11799"/>
                  <a:pt x="1233" y="11759"/>
                </a:cubicBezTo>
                <a:lnTo>
                  <a:pt x="595" y="11247"/>
                </a:lnTo>
                <a:cubicBezTo>
                  <a:pt x="520" y="11187"/>
                  <a:pt x="382" y="11227"/>
                  <a:pt x="382" y="11317"/>
                </a:cubicBezTo>
                <a:lnTo>
                  <a:pt x="382" y="11463"/>
                </a:lnTo>
                <a:cubicBezTo>
                  <a:pt x="382" y="11518"/>
                  <a:pt x="326" y="11563"/>
                  <a:pt x="257" y="11563"/>
                </a:cubicBezTo>
                <a:lnTo>
                  <a:pt x="0" y="11563"/>
                </a:lnTo>
                <a:lnTo>
                  <a:pt x="0" y="12100"/>
                </a:lnTo>
                <a:lnTo>
                  <a:pt x="257" y="12100"/>
                </a:lnTo>
                <a:cubicBezTo>
                  <a:pt x="326" y="12095"/>
                  <a:pt x="382" y="12140"/>
                  <a:pt x="382" y="12195"/>
                </a:cubicBezTo>
                <a:close/>
                <a:moveTo>
                  <a:pt x="4151" y="11147"/>
                </a:moveTo>
                <a:lnTo>
                  <a:pt x="4151" y="11292"/>
                </a:lnTo>
                <a:cubicBezTo>
                  <a:pt x="4151" y="11383"/>
                  <a:pt x="4282" y="11423"/>
                  <a:pt x="4364" y="11363"/>
                </a:cubicBezTo>
                <a:lnTo>
                  <a:pt x="5002" y="10851"/>
                </a:lnTo>
                <a:cubicBezTo>
                  <a:pt x="5053" y="10811"/>
                  <a:pt x="5053" y="10750"/>
                  <a:pt x="5002" y="10710"/>
                </a:cubicBezTo>
                <a:lnTo>
                  <a:pt x="4364" y="10199"/>
                </a:lnTo>
                <a:cubicBezTo>
                  <a:pt x="4289" y="10138"/>
                  <a:pt x="4151" y="10178"/>
                  <a:pt x="4151" y="10269"/>
                </a:cubicBezTo>
                <a:lnTo>
                  <a:pt x="4151" y="10414"/>
                </a:lnTo>
                <a:cubicBezTo>
                  <a:pt x="4151" y="10469"/>
                  <a:pt x="4095" y="10515"/>
                  <a:pt x="4026" y="10515"/>
                </a:cubicBezTo>
                <a:lnTo>
                  <a:pt x="2905" y="10515"/>
                </a:lnTo>
                <a:cubicBezTo>
                  <a:pt x="2836" y="10515"/>
                  <a:pt x="2780" y="10560"/>
                  <a:pt x="2780" y="10615"/>
                </a:cubicBezTo>
                <a:lnTo>
                  <a:pt x="2780" y="10951"/>
                </a:lnTo>
                <a:cubicBezTo>
                  <a:pt x="2780" y="11006"/>
                  <a:pt x="2836" y="11051"/>
                  <a:pt x="2905" y="11051"/>
                </a:cubicBezTo>
                <a:lnTo>
                  <a:pt x="4026" y="11051"/>
                </a:lnTo>
                <a:cubicBezTo>
                  <a:pt x="4095" y="11046"/>
                  <a:pt x="4151" y="11092"/>
                  <a:pt x="4151" y="11147"/>
                </a:cubicBezTo>
                <a:close/>
                <a:moveTo>
                  <a:pt x="3093" y="14413"/>
                </a:moveTo>
                <a:lnTo>
                  <a:pt x="3731" y="13901"/>
                </a:lnTo>
                <a:cubicBezTo>
                  <a:pt x="3782" y="13861"/>
                  <a:pt x="3782" y="13801"/>
                  <a:pt x="3731" y="13761"/>
                </a:cubicBezTo>
                <a:lnTo>
                  <a:pt x="3093" y="13249"/>
                </a:lnTo>
                <a:cubicBezTo>
                  <a:pt x="3018" y="13189"/>
                  <a:pt x="2880" y="13229"/>
                  <a:pt x="2880" y="13319"/>
                </a:cubicBezTo>
                <a:lnTo>
                  <a:pt x="2880" y="13465"/>
                </a:lnTo>
                <a:cubicBezTo>
                  <a:pt x="2880" y="13520"/>
                  <a:pt x="2824" y="13565"/>
                  <a:pt x="2755" y="13565"/>
                </a:cubicBezTo>
                <a:lnTo>
                  <a:pt x="1640" y="13565"/>
                </a:lnTo>
                <a:cubicBezTo>
                  <a:pt x="1571" y="13565"/>
                  <a:pt x="1515" y="13610"/>
                  <a:pt x="1515" y="13666"/>
                </a:cubicBezTo>
                <a:lnTo>
                  <a:pt x="1515" y="14002"/>
                </a:lnTo>
                <a:cubicBezTo>
                  <a:pt x="1515" y="14057"/>
                  <a:pt x="1571" y="14102"/>
                  <a:pt x="1640" y="14102"/>
                </a:cubicBezTo>
                <a:lnTo>
                  <a:pt x="2761" y="14102"/>
                </a:lnTo>
                <a:cubicBezTo>
                  <a:pt x="2830" y="14102"/>
                  <a:pt x="2886" y="14147"/>
                  <a:pt x="2886" y="14202"/>
                </a:cubicBezTo>
                <a:lnTo>
                  <a:pt x="2886" y="14348"/>
                </a:lnTo>
                <a:cubicBezTo>
                  <a:pt x="2880" y="14433"/>
                  <a:pt x="3018" y="14478"/>
                  <a:pt x="3093" y="14413"/>
                </a:cubicBezTo>
                <a:close/>
                <a:moveTo>
                  <a:pt x="6912" y="11358"/>
                </a:moveTo>
                <a:lnTo>
                  <a:pt x="7551" y="10846"/>
                </a:lnTo>
                <a:cubicBezTo>
                  <a:pt x="7601" y="10806"/>
                  <a:pt x="7601" y="10745"/>
                  <a:pt x="7551" y="10705"/>
                </a:cubicBezTo>
                <a:lnTo>
                  <a:pt x="6912" y="10194"/>
                </a:lnTo>
                <a:cubicBezTo>
                  <a:pt x="6837" y="10133"/>
                  <a:pt x="6699" y="10173"/>
                  <a:pt x="6699" y="10264"/>
                </a:cubicBezTo>
                <a:lnTo>
                  <a:pt x="6699" y="10409"/>
                </a:lnTo>
                <a:cubicBezTo>
                  <a:pt x="6699" y="10464"/>
                  <a:pt x="6643" y="10510"/>
                  <a:pt x="6574" y="10510"/>
                </a:cubicBezTo>
                <a:lnTo>
                  <a:pt x="5459" y="10510"/>
                </a:lnTo>
                <a:cubicBezTo>
                  <a:pt x="5391" y="10510"/>
                  <a:pt x="5334" y="10555"/>
                  <a:pt x="5334" y="10610"/>
                </a:cubicBezTo>
                <a:lnTo>
                  <a:pt x="5334" y="10946"/>
                </a:lnTo>
                <a:cubicBezTo>
                  <a:pt x="5334" y="11001"/>
                  <a:pt x="5391" y="11046"/>
                  <a:pt x="5459" y="11046"/>
                </a:cubicBezTo>
                <a:lnTo>
                  <a:pt x="6580" y="11046"/>
                </a:lnTo>
                <a:cubicBezTo>
                  <a:pt x="6649" y="11046"/>
                  <a:pt x="6705" y="11092"/>
                  <a:pt x="6705" y="11147"/>
                </a:cubicBezTo>
                <a:lnTo>
                  <a:pt x="6705" y="11292"/>
                </a:lnTo>
                <a:cubicBezTo>
                  <a:pt x="6699" y="11378"/>
                  <a:pt x="6831" y="11418"/>
                  <a:pt x="6912" y="11358"/>
                </a:cubicBezTo>
                <a:close/>
                <a:moveTo>
                  <a:pt x="3112" y="12381"/>
                </a:moveTo>
                <a:lnTo>
                  <a:pt x="3750" y="11869"/>
                </a:lnTo>
                <a:cubicBezTo>
                  <a:pt x="3800" y="11829"/>
                  <a:pt x="3800" y="11769"/>
                  <a:pt x="3750" y="11729"/>
                </a:cubicBezTo>
                <a:lnTo>
                  <a:pt x="3112" y="11217"/>
                </a:lnTo>
                <a:cubicBezTo>
                  <a:pt x="3037" y="11157"/>
                  <a:pt x="2899" y="11197"/>
                  <a:pt x="2899" y="11287"/>
                </a:cubicBezTo>
                <a:lnTo>
                  <a:pt x="2899" y="11433"/>
                </a:lnTo>
                <a:cubicBezTo>
                  <a:pt x="2899" y="11488"/>
                  <a:pt x="2842" y="11533"/>
                  <a:pt x="2774" y="11533"/>
                </a:cubicBezTo>
                <a:lnTo>
                  <a:pt x="1653" y="11533"/>
                </a:lnTo>
                <a:cubicBezTo>
                  <a:pt x="1584" y="11533"/>
                  <a:pt x="1528" y="11578"/>
                  <a:pt x="1528" y="11634"/>
                </a:cubicBezTo>
                <a:lnTo>
                  <a:pt x="1528" y="11970"/>
                </a:lnTo>
                <a:cubicBezTo>
                  <a:pt x="1528" y="12025"/>
                  <a:pt x="1584" y="12070"/>
                  <a:pt x="1653" y="12070"/>
                </a:cubicBezTo>
                <a:lnTo>
                  <a:pt x="2774" y="12070"/>
                </a:lnTo>
                <a:cubicBezTo>
                  <a:pt x="2842" y="12070"/>
                  <a:pt x="2899" y="12115"/>
                  <a:pt x="2899" y="12170"/>
                </a:cubicBezTo>
                <a:lnTo>
                  <a:pt x="2899" y="12316"/>
                </a:lnTo>
                <a:cubicBezTo>
                  <a:pt x="2899" y="12401"/>
                  <a:pt x="3030" y="12441"/>
                  <a:pt x="3112" y="12381"/>
                </a:cubicBezTo>
                <a:close/>
                <a:moveTo>
                  <a:pt x="5629" y="12376"/>
                </a:moveTo>
                <a:lnTo>
                  <a:pt x="6267" y="11864"/>
                </a:lnTo>
                <a:cubicBezTo>
                  <a:pt x="6317" y="11824"/>
                  <a:pt x="6317" y="11764"/>
                  <a:pt x="6267" y="11724"/>
                </a:cubicBezTo>
                <a:lnTo>
                  <a:pt x="5629" y="11212"/>
                </a:lnTo>
                <a:cubicBezTo>
                  <a:pt x="5553" y="11152"/>
                  <a:pt x="5416" y="11192"/>
                  <a:pt x="5416" y="11282"/>
                </a:cubicBezTo>
                <a:lnTo>
                  <a:pt x="5416" y="11428"/>
                </a:lnTo>
                <a:cubicBezTo>
                  <a:pt x="5416" y="11483"/>
                  <a:pt x="5359" y="11528"/>
                  <a:pt x="5290" y="11528"/>
                </a:cubicBezTo>
                <a:lnTo>
                  <a:pt x="4170" y="11528"/>
                </a:lnTo>
                <a:cubicBezTo>
                  <a:pt x="4101" y="11528"/>
                  <a:pt x="4045" y="11573"/>
                  <a:pt x="4045" y="11628"/>
                </a:cubicBezTo>
                <a:lnTo>
                  <a:pt x="4045" y="11965"/>
                </a:lnTo>
                <a:cubicBezTo>
                  <a:pt x="4045" y="12020"/>
                  <a:pt x="4101" y="12065"/>
                  <a:pt x="4170" y="12065"/>
                </a:cubicBezTo>
                <a:lnTo>
                  <a:pt x="5290" y="12065"/>
                </a:lnTo>
                <a:cubicBezTo>
                  <a:pt x="5359" y="12065"/>
                  <a:pt x="5416" y="12110"/>
                  <a:pt x="5416" y="12165"/>
                </a:cubicBezTo>
                <a:lnTo>
                  <a:pt x="5416" y="12311"/>
                </a:lnTo>
                <a:cubicBezTo>
                  <a:pt x="5416" y="12396"/>
                  <a:pt x="5553" y="12436"/>
                  <a:pt x="5629" y="12376"/>
                </a:cubicBezTo>
                <a:close/>
                <a:moveTo>
                  <a:pt x="9454" y="11368"/>
                </a:moveTo>
                <a:lnTo>
                  <a:pt x="10093" y="10856"/>
                </a:lnTo>
                <a:cubicBezTo>
                  <a:pt x="10143" y="10816"/>
                  <a:pt x="10143" y="10755"/>
                  <a:pt x="10093" y="10715"/>
                </a:cubicBezTo>
                <a:lnTo>
                  <a:pt x="9454" y="10204"/>
                </a:lnTo>
                <a:cubicBezTo>
                  <a:pt x="9379" y="10143"/>
                  <a:pt x="9241" y="10183"/>
                  <a:pt x="9241" y="10274"/>
                </a:cubicBezTo>
                <a:lnTo>
                  <a:pt x="9241" y="10419"/>
                </a:lnTo>
                <a:cubicBezTo>
                  <a:pt x="9241" y="10474"/>
                  <a:pt x="9185" y="10520"/>
                  <a:pt x="9116" y="10520"/>
                </a:cubicBezTo>
                <a:lnTo>
                  <a:pt x="7995" y="10520"/>
                </a:lnTo>
                <a:cubicBezTo>
                  <a:pt x="7926" y="10520"/>
                  <a:pt x="7870" y="10565"/>
                  <a:pt x="7870" y="10620"/>
                </a:cubicBezTo>
                <a:lnTo>
                  <a:pt x="7870" y="10956"/>
                </a:lnTo>
                <a:cubicBezTo>
                  <a:pt x="7870" y="11011"/>
                  <a:pt x="7926" y="11057"/>
                  <a:pt x="7995" y="11057"/>
                </a:cubicBezTo>
                <a:lnTo>
                  <a:pt x="9116" y="11057"/>
                </a:lnTo>
                <a:cubicBezTo>
                  <a:pt x="9185" y="11057"/>
                  <a:pt x="9241" y="11102"/>
                  <a:pt x="9241" y="11157"/>
                </a:cubicBezTo>
                <a:lnTo>
                  <a:pt x="9241" y="11302"/>
                </a:lnTo>
                <a:cubicBezTo>
                  <a:pt x="9241" y="11383"/>
                  <a:pt x="9373" y="11428"/>
                  <a:pt x="9454" y="11368"/>
                </a:cubicBezTo>
                <a:close/>
                <a:moveTo>
                  <a:pt x="4163" y="15226"/>
                </a:moveTo>
                <a:lnTo>
                  <a:pt x="4163" y="15371"/>
                </a:lnTo>
                <a:cubicBezTo>
                  <a:pt x="4163" y="15462"/>
                  <a:pt x="4295" y="15502"/>
                  <a:pt x="4376" y="15442"/>
                </a:cubicBezTo>
                <a:lnTo>
                  <a:pt x="5015" y="14930"/>
                </a:lnTo>
                <a:cubicBezTo>
                  <a:pt x="5065" y="14890"/>
                  <a:pt x="5065" y="14830"/>
                  <a:pt x="5015" y="14789"/>
                </a:cubicBezTo>
                <a:lnTo>
                  <a:pt x="4376" y="14278"/>
                </a:lnTo>
                <a:cubicBezTo>
                  <a:pt x="4301" y="14217"/>
                  <a:pt x="4163" y="14258"/>
                  <a:pt x="4163" y="14348"/>
                </a:cubicBezTo>
                <a:lnTo>
                  <a:pt x="4163" y="14493"/>
                </a:lnTo>
                <a:cubicBezTo>
                  <a:pt x="4163" y="14549"/>
                  <a:pt x="4107" y="14594"/>
                  <a:pt x="4038" y="14594"/>
                </a:cubicBezTo>
                <a:lnTo>
                  <a:pt x="2918" y="14594"/>
                </a:lnTo>
                <a:cubicBezTo>
                  <a:pt x="2849" y="14594"/>
                  <a:pt x="2792" y="14639"/>
                  <a:pt x="2792" y="14694"/>
                </a:cubicBezTo>
                <a:lnTo>
                  <a:pt x="2792" y="15030"/>
                </a:lnTo>
                <a:cubicBezTo>
                  <a:pt x="2792" y="15085"/>
                  <a:pt x="2849" y="15131"/>
                  <a:pt x="2918" y="15131"/>
                </a:cubicBezTo>
                <a:lnTo>
                  <a:pt x="4038" y="15131"/>
                </a:lnTo>
                <a:cubicBezTo>
                  <a:pt x="4113" y="15126"/>
                  <a:pt x="4163" y="15171"/>
                  <a:pt x="4163" y="15226"/>
                </a:cubicBezTo>
                <a:close/>
                <a:moveTo>
                  <a:pt x="9535" y="6114"/>
                </a:moveTo>
                <a:cubicBezTo>
                  <a:pt x="9460" y="6054"/>
                  <a:pt x="9322" y="6094"/>
                  <a:pt x="9322" y="6185"/>
                </a:cubicBezTo>
                <a:lnTo>
                  <a:pt x="9322" y="6330"/>
                </a:lnTo>
                <a:cubicBezTo>
                  <a:pt x="9322" y="6385"/>
                  <a:pt x="9266" y="6430"/>
                  <a:pt x="9197" y="6430"/>
                </a:cubicBezTo>
                <a:lnTo>
                  <a:pt x="8077" y="6430"/>
                </a:lnTo>
                <a:cubicBezTo>
                  <a:pt x="8008" y="6430"/>
                  <a:pt x="7951" y="6476"/>
                  <a:pt x="7951" y="6531"/>
                </a:cubicBezTo>
                <a:lnTo>
                  <a:pt x="7951" y="6867"/>
                </a:lnTo>
                <a:cubicBezTo>
                  <a:pt x="7951" y="6922"/>
                  <a:pt x="8008" y="6967"/>
                  <a:pt x="8077" y="6967"/>
                </a:cubicBezTo>
                <a:lnTo>
                  <a:pt x="9197" y="6967"/>
                </a:lnTo>
                <a:cubicBezTo>
                  <a:pt x="9266" y="6967"/>
                  <a:pt x="9322" y="7012"/>
                  <a:pt x="9322" y="7068"/>
                </a:cubicBezTo>
                <a:lnTo>
                  <a:pt x="9322" y="7213"/>
                </a:lnTo>
                <a:cubicBezTo>
                  <a:pt x="9322" y="7303"/>
                  <a:pt x="9454" y="7344"/>
                  <a:pt x="9535" y="7283"/>
                </a:cubicBezTo>
                <a:lnTo>
                  <a:pt x="10174" y="6772"/>
                </a:lnTo>
                <a:cubicBezTo>
                  <a:pt x="10224" y="6731"/>
                  <a:pt x="10224" y="6671"/>
                  <a:pt x="10174" y="6631"/>
                </a:cubicBezTo>
                <a:lnTo>
                  <a:pt x="9535" y="6114"/>
                </a:lnTo>
                <a:close/>
                <a:moveTo>
                  <a:pt x="10531" y="14207"/>
                </a:moveTo>
                <a:lnTo>
                  <a:pt x="10531" y="14353"/>
                </a:lnTo>
                <a:cubicBezTo>
                  <a:pt x="10531" y="14443"/>
                  <a:pt x="10662" y="14483"/>
                  <a:pt x="10744" y="14423"/>
                </a:cubicBezTo>
                <a:lnTo>
                  <a:pt x="11382" y="13911"/>
                </a:lnTo>
                <a:cubicBezTo>
                  <a:pt x="11432" y="13871"/>
                  <a:pt x="11432" y="13811"/>
                  <a:pt x="11382" y="13771"/>
                </a:cubicBezTo>
                <a:lnTo>
                  <a:pt x="10744" y="13259"/>
                </a:lnTo>
                <a:cubicBezTo>
                  <a:pt x="10669" y="13199"/>
                  <a:pt x="10531" y="13239"/>
                  <a:pt x="10531" y="13329"/>
                </a:cubicBezTo>
                <a:lnTo>
                  <a:pt x="10531" y="13475"/>
                </a:lnTo>
                <a:cubicBezTo>
                  <a:pt x="10531" y="13530"/>
                  <a:pt x="10474" y="13575"/>
                  <a:pt x="10406" y="13575"/>
                </a:cubicBezTo>
                <a:lnTo>
                  <a:pt x="9285" y="13575"/>
                </a:lnTo>
                <a:cubicBezTo>
                  <a:pt x="9216" y="13575"/>
                  <a:pt x="9160" y="13620"/>
                  <a:pt x="9160" y="13676"/>
                </a:cubicBezTo>
                <a:lnTo>
                  <a:pt x="9160" y="14012"/>
                </a:lnTo>
                <a:cubicBezTo>
                  <a:pt x="9160" y="14067"/>
                  <a:pt x="9216" y="14112"/>
                  <a:pt x="9285" y="14112"/>
                </a:cubicBezTo>
                <a:lnTo>
                  <a:pt x="10406" y="14112"/>
                </a:lnTo>
                <a:cubicBezTo>
                  <a:pt x="10474" y="14112"/>
                  <a:pt x="10531" y="14157"/>
                  <a:pt x="10531" y="14207"/>
                </a:cubicBezTo>
                <a:close/>
                <a:moveTo>
                  <a:pt x="382" y="15116"/>
                </a:moveTo>
                <a:lnTo>
                  <a:pt x="1503" y="15116"/>
                </a:lnTo>
                <a:cubicBezTo>
                  <a:pt x="1571" y="15116"/>
                  <a:pt x="1628" y="15161"/>
                  <a:pt x="1628" y="15216"/>
                </a:cubicBezTo>
                <a:lnTo>
                  <a:pt x="1628" y="15361"/>
                </a:lnTo>
                <a:cubicBezTo>
                  <a:pt x="1628" y="15452"/>
                  <a:pt x="1759" y="15492"/>
                  <a:pt x="1841" y="15432"/>
                </a:cubicBezTo>
                <a:lnTo>
                  <a:pt x="2479" y="14920"/>
                </a:lnTo>
                <a:cubicBezTo>
                  <a:pt x="2529" y="14880"/>
                  <a:pt x="2529" y="14820"/>
                  <a:pt x="2479" y="14779"/>
                </a:cubicBezTo>
                <a:lnTo>
                  <a:pt x="1841" y="14268"/>
                </a:lnTo>
                <a:cubicBezTo>
                  <a:pt x="1766" y="14207"/>
                  <a:pt x="1628" y="14248"/>
                  <a:pt x="1628" y="14338"/>
                </a:cubicBezTo>
                <a:lnTo>
                  <a:pt x="1628" y="14483"/>
                </a:lnTo>
                <a:cubicBezTo>
                  <a:pt x="1628" y="14539"/>
                  <a:pt x="1571" y="14584"/>
                  <a:pt x="1503" y="14584"/>
                </a:cubicBezTo>
                <a:lnTo>
                  <a:pt x="382" y="14584"/>
                </a:lnTo>
                <a:cubicBezTo>
                  <a:pt x="313" y="14584"/>
                  <a:pt x="257" y="14629"/>
                  <a:pt x="257" y="14684"/>
                </a:cubicBezTo>
                <a:lnTo>
                  <a:pt x="257" y="15020"/>
                </a:lnTo>
                <a:cubicBezTo>
                  <a:pt x="257" y="15070"/>
                  <a:pt x="313" y="15116"/>
                  <a:pt x="382" y="15116"/>
                </a:cubicBezTo>
                <a:close/>
                <a:moveTo>
                  <a:pt x="15821" y="5096"/>
                </a:moveTo>
                <a:cubicBezTo>
                  <a:pt x="15746" y="5036"/>
                  <a:pt x="15608" y="5076"/>
                  <a:pt x="15608" y="5166"/>
                </a:cubicBezTo>
                <a:lnTo>
                  <a:pt x="15608" y="5312"/>
                </a:lnTo>
                <a:cubicBezTo>
                  <a:pt x="15608" y="5367"/>
                  <a:pt x="15552" y="5412"/>
                  <a:pt x="15483" y="5412"/>
                </a:cubicBezTo>
                <a:lnTo>
                  <a:pt x="14362" y="5412"/>
                </a:lnTo>
                <a:cubicBezTo>
                  <a:pt x="14294" y="5412"/>
                  <a:pt x="14237" y="5457"/>
                  <a:pt x="14237" y="5512"/>
                </a:cubicBezTo>
                <a:lnTo>
                  <a:pt x="14237" y="5848"/>
                </a:lnTo>
                <a:cubicBezTo>
                  <a:pt x="14237" y="5904"/>
                  <a:pt x="14294" y="5949"/>
                  <a:pt x="14362" y="5949"/>
                </a:cubicBezTo>
                <a:lnTo>
                  <a:pt x="15483" y="5949"/>
                </a:lnTo>
                <a:cubicBezTo>
                  <a:pt x="15552" y="5949"/>
                  <a:pt x="15608" y="5994"/>
                  <a:pt x="15608" y="6049"/>
                </a:cubicBezTo>
                <a:lnTo>
                  <a:pt x="15608" y="6195"/>
                </a:lnTo>
                <a:cubicBezTo>
                  <a:pt x="15608" y="6285"/>
                  <a:pt x="15740" y="6325"/>
                  <a:pt x="15821" y="6265"/>
                </a:cubicBezTo>
                <a:lnTo>
                  <a:pt x="16460" y="5753"/>
                </a:lnTo>
                <a:cubicBezTo>
                  <a:pt x="16510" y="5713"/>
                  <a:pt x="16510" y="5653"/>
                  <a:pt x="16460" y="5613"/>
                </a:cubicBezTo>
                <a:lnTo>
                  <a:pt x="15821" y="5096"/>
                </a:lnTo>
                <a:close/>
                <a:moveTo>
                  <a:pt x="357" y="14202"/>
                </a:moveTo>
                <a:lnTo>
                  <a:pt x="357" y="14348"/>
                </a:lnTo>
                <a:cubicBezTo>
                  <a:pt x="357" y="14438"/>
                  <a:pt x="488" y="14478"/>
                  <a:pt x="570" y="14418"/>
                </a:cubicBezTo>
                <a:lnTo>
                  <a:pt x="1208" y="13906"/>
                </a:lnTo>
                <a:cubicBezTo>
                  <a:pt x="1258" y="13866"/>
                  <a:pt x="1258" y="13806"/>
                  <a:pt x="1208" y="13766"/>
                </a:cubicBezTo>
                <a:lnTo>
                  <a:pt x="570" y="13254"/>
                </a:lnTo>
                <a:cubicBezTo>
                  <a:pt x="495" y="13194"/>
                  <a:pt x="357" y="13234"/>
                  <a:pt x="357" y="13324"/>
                </a:cubicBezTo>
                <a:lnTo>
                  <a:pt x="357" y="13470"/>
                </a:lnTo>
                <a:cubicBezTo>
                  <a:pt x="357" y="13525"/>
                  <a:pt x="301" y="13570"/>
                  <a:pt x="232" y="13570"/>
                </a:cubicBezTo>
                <a:lnTo>
                  <a:pt x="0" y="13570"/>
                </a:lnTo>
                <a:lnTo>
                  <a:pt x="0" y="14107"/>
                </a:lnTo>
                <a:lnTo>
                  <a:pt x="232" y="14107"/>
                </a:lnTo>
                <a:cubicBezTo>
                  <a:pt x="301" y="14102"/>
                  <a:pt x="357" y="14147"/>
                  <a:pt x="357" y="14202"/>
                </a:cubicBezTo>
                <a:close/>
                <a:moveTo>
                  <a:pt x="13060" y="14207"/>
                </a:moveTo>
                <a:lnTo>
                  <a:pt x="13060" y="14353"/>
                </a:lnTo>
                <a:cubicBezTo>
                  <a:pt x="13060" y="14443"/>
                  <a:pt x="13192" y="14483"/>
                  <a:pt x="13273" y="14423"/>
                </a:cubicBezTo>
                <a:lnTo>
                  <a:pt x="13912" y="13911"/>
                </a:lnTo>
                <a:cubicBezTo>
                  <a:pt x="13962" y="13871"/>
                  <a:pt x="13962" y="13811"/>
                  <a:pt x="13912" y="13771"/>
                </a:cubicBezTo>
                <a:lnTo>
                  <a:pt x="13273" y="13259"/>
                </a:lnTo>
                <a:cubicBezTo>
                  <a:pt x="13198" y="13199"/>
                  <a:pt x="13060" y="13239"/>
                  <a:pt x="13060" y="13329"/>
                </a:cubicBezTo>
                <a:lnTo>
                  <a:pt x="13060" y="13475"/>
                </a:lnTo>
                <a:cubicBezTo>
                  <a:pt x="13060" y="13530"/>
                  <a:pt x="13004" y="13575"/>
                  <a:pt x="12935" y="13575"/>
                </a:cubicBezTo>
                <a:lnTo>
                  <a:pt x="11814" y="13575"/>
                </a:lnTo>
                <a:cubicBezTo>
                  <a:pt x="11745" y="13575"/>
                  <a:pt x="11689" y="13620"/>
                  <a:pt x="11689" y="13676"/>
                </a:cubicBezTo>
                <a:lnTo>
                  <a:pt x="11689" y="14012"/>
                </a:lnTo>
                <a:cubicBezTo>
                  <a:pt x="11689" y="14067"/>
                  <a:pt x="11745" y="14112"/>
                  <a:pt x="11814" y="14112"/>
                </a:cubicBezTo>
                <a:lnTo>
                  <a:pt x="12935" y="14112"/>
                </a:lnTo>
                <a:cubicBezTo>
                  <a:pt x="13004" y="14112"/>
                  <a:pt x="13060" y="14152"/>
                  <a:pt x="13060" y="14207"/>
                </a:cubicBezTo>
                <a:close/>
                <a:moveTo>
                  <a:pt x="16479" y="7650"/>
                </a:moveTo>
                <a:lnTo>
                  <a:pt x="15840" y="7138"/>
                </a:lnTo>
                <a:cubicBezTo>
                  <a:pt x="15765" y="7078"/>
                  <a:pt x="15627" y="7118"/>
                  <a:pt x="15627" y="7208"/>
                </a:cubicBezTo>
                <a:lnTo>
                  <a:pt x="15627" y="7354"/>
                </a:lnTo>
                <a:cubicBezTo>
                  <a:pt x="15627" y="7409"/>
                  <a:pt x="15571" y="7454"/>
                  <a:pt x="15502" y="7454"/>
                </a:cubicBezTo>
                <a:lnTo>
                  <a:pt x="14381" y="7454"/>
                </a:lnTo>
                <a:cubicBezTo>
                  <a:pt x="14312" y="7454"/>
                  <a:pt x="14256" y="7499"/>
                  <a:pt x="14256" y="7554"/>
                </a:cubicBezTo>
                <a:lnTo>
                  <a:pt x="14256" y="7891"/>
                </a:lnTo>
                <a:cubicBezTo>
                  <a:pt x="14256" y="7946"/>
                  <a:pt x="14312" y="7991"/>
                  <a:pt x="14381" y="7991"/>
                </a:cubicBezTo>
                <a:lnTo>
                  <a:pt x="15502" y="7991"/>
                </a:lnTo>
                <a:cubicBezTo>
                  <a:pt x="15571" y="7991"/>
                  <a:pt x="15627" y="8036"/>
                  <a:pt x="15627" y="8091"/>
                </a:cubicBezTo>
                <a:lnTo>
                  <a:pt x="15627" y="8237"/>
                </a:lnTo>
                <a:cubicBezTo>
                  <a:pt x="15627" y="8327"/>
                  <a:pt x="15759" y="8367"/>
                  <a:pt x="15840" y="8307"/>
                </a:cubicBezTo>
                <a:lnTo>
                  <a:pt x="16479" y="7795"/>
                </a:lnTo>
                <a:cubicBezTo>
                  <a:pt x="16529" y="7750"/>
                  <a:pt x="16529" y="7685"/>
                  <a:pt x="16479" y="7650"/>
                </a:cubicBezTo>
                <a:close/>
                <a:moveTo>
                  <a:pt x="7970" y="14202"/>
                </a:moveTo>
                <a:lnTo>
                  <a:pt x="7970" y="14348"/>
                </a:lnTo>
                <a:cubicBezTo>
                  <a:pt x="7970" y="14438"/>
                  <a:pt x="8102" y="14478"/>
                  <a:pt x="8183" y="14418"/>
                </a:cubicBezTo>
                <a:lnTo>
                  <a:pt x="8822" y="13906"/>
                </a:lnTo>
                <a:cubicBezTo>
                  <a:pt x="8872" y="13866"/>
                  <a:pt x="8872" y="13806"/>
                  <a:pt x="8822" y="13766"/>
                </a:cubicBezTo>
                <a:lnTo>
                  <a:pt x="8183" y="13254"/>
                </a:lnTo>
                <a:cubicBezTo>
                  <a:pt x="8108" y="13194"/>
                  <a:pt x="7970" y="13234"/>
                  <a:pt x="7970" y="13324"/>
                </a:cubicBezTo>
                <a:lnTo>
                  <a:pt x="7970" y="13470"/>
                </a:lnTo>
                <a:cubicBezTo>
                  <a:pt x="7970" y="13525"/>
                  <a:pt x="7914" y="13570"/>
                  <a:pt x="7845" y="13570"/>
                </a:cubicBezTo>
                <a:lnTo>
                  <a:pt x="6724" y="13570"/>
                </a:lnTo>
                <a:cubicBezTo>
                  <a:pt x="6655" y="13570"/>
                  <a:pt x="6599" y="13615"/>
                  <a:pt x="6599" y="13671"/>
                </a:cubicBezTo>
                <a:lnTo>
                  <a:pt x="6599" y="14007"/>
                </a:lnTo>
                <a:cubicBezTo>
                  <a:pt x="6599" y="14062"/>
                  <a:pt x="6655" y="14107"/>
                  <a:pt x="6724" y="14107"/>
                </a:cubicBezTo>
                <a:lnTo>
                  <a:pt x="7845" y="14107"/>
                </a:lnTo>
                <a:cubicBezTo>
                  <a:pt x="7914" y="14107"/>
                  <a:pt x="7970" y="14152"/>
                  <a:pt x="7970" y="14202"/>
                </a:cubicBezTo>
                <a:close/>
                <a:moveTo>
                  <a:pt x="4163" y="7449"/>
                </a:moveTo>
                <a:cubicBezTo>
                  <a:pt x="4095" y="7449"/>
                  <a:pt x="4038" y="7494"/>
                  <a:pt x="4038" y="7549"/>
                </a:cubicBezTo>
                <a:lnTo>
                  <a:pt x="4038" y="7885"/>
                </a:lnTo>
                <a:cubicBezTo>
                  <a:pt x="4038" y="7941"/>
                  <a:pt x="4095" y="7986"/>
                  <a:pt x="4163" y="7986"/>
                </a:cubicBezTo>
                <a:lnTo>
                  <a:pt x="5284" y="7986"/>
                </a:lnTo>
                <a:cubicBezTo>
                  <a:pt x="5353" y="7986"/>
                  <a:pt x="5409" y="8031"/>
                  <a:pt x="5409" y="8086"/>
                </a:cubicBezTo>
                <a:lnTo>
                  <a:pt x="5409" y="8232"/>
                </a:lnTo>
                <a:cubicBezTo>
                  <a:pt x="5409" y="8322"/>
                  <a:pt x="5541" y="8362"/>
                  <a:pt x="5622" y="8302"/>
                </a:cubicBezTo>
                <a:lnTo>
                  <a:pt x="6261" y="7790"/>
                </a:lnTo>
                <a:cubicBezTo>
                  <a:pt x="6311" y="7750"/>
                  <a:pt x="6311" y="7690"/>
                  <a:pt x="6261" y="7650"/>
                </a:cubicBezTo>
                <a:lnTo>
                  <a:pt x="5622" y="7138"/>
                </a:lnTo>
                <a:cubicBezTo>
                  <a:pt x="5547" y="7078"/>
                  <a:pt x="5409" y="7118"/>
                  <a:pt x="5409" y="7208"/>
                </a:cubicBezTo>
                <a:lnTo>
                  <a:pt x="5409" y="7354"/>
                </a:lnTo>
                <a:cubicBezTo>
                  <a:pt x="5409" y="7409"/>
                  <a:pt x="5353" y="7454"/>
                  <a:pt x="5284" y="7454"/>
                </a:cubicBezTo>
                <a:lnTo>
                  <a:pt x="4163" y="7454"/>
                </a:lnTo>
                <a:close/>
                <a:moveTo>
                  <a:pt x="6899" y="6114"/>
                </a:moveTo>
                <a:cubicBezTo>
                  <a:pt x="6824" y="6054"/>
                  <a:pt x="6687" y="6094"/>
                  <a:pt x="6687" y="6185"/>
                </a:cubicBezTo>
                <a:lnTo>
                  <a:pt x="6687" y="6330"/>
                </a:lnTo>
                <a:cubicBezTo>
                  <a:pt x="6687" y="6385"/>
                  <a:pt x="6630" y="6430"/>
                  <a:pt x="6561" y="6430"/>
                </a:cubicBezTo>
                <a:lnTo>
                  <a:pt x="5441" y="6430"/>
                </a:lnTo>
                <a:cubicBezTo>
                  <a:pt x="5372" y="6430"/>
                  <a:pt x="5315" y="6476"/>
                  <a:pt x="5315" y="6531"/>
                </a:cubicBezTo>
                <a:lnTo>
                  <a:pt x="5315" y="6867"/>
                </a:lnTo>
                <a:cubicBezTo>
                  <a:pt x="5315" y="6922"/>
                  <a:pt x="5372" y="6967"/>
                  <a:pt x="5441" y="6967"/>
                </a:cubicBezTo>
                <a:lnTo>
                  <a:pt x="6561" y="6967"/>
                </a:lnTo>
                <a:cubicBezTo>
                  <a:pt x="6630" y="6967"/>
                  <a:pt x="6687" y="7012"/>
                  <a:pt x="6687" y="7068"/>
                </a:cubicBezTo>
                <a:lnTo>
                  <a:pt x="6687" y="7213"/>
                </a:lnTo>
                <a:cubicBezTo>
                  <a:pt x="6687" y="7303"/>
                  <a:pt x="6818" y="7344"/>
                  <a:pt x="6899" y="7283"/>
                </a:cubicBezTo>
                <a:lnTo>
                  <a:pt x="7538" y="6772"/>
                </a:lnTo>
                <a:cubicBezTo>
                  <a:pt x="7588" y="6731"/>
                  <a:pt x="7588" y="6671"/>
                  <a:pt x="7538" y="6631"/>
                </a:cubicBezTo>
                <a:lnTo>
                  <a:pt x="6899" y="6114"/>
                </a:lnTo>
                <a:close/>
                <a:moveTo>
                  <a:pt x="4333" y="6114"/>
                </a:moveTo>
                <a:cubicBezTo>
                  <a:pt x="4257" y="6054"/>
                  <a:pt x="4120" y="6094"/>
                  <a:pt x="4120" y="6185"/>
                </a:cubicBezTo>
                <a:lnTo>
                  <a:pt x="4120" y="6330"/>
                </a:lnTo>
                <a:cubicBezTo>
                  <a:pt x="4120" y="6385"/>
                  <a:pt x="4063" y="6430"/>
                  <a:pt x="3994" y="6430"/>
                </a:cubicBezTo>
                <a:lnTo>
                  <a:pt x="2874" y="6430"/>
                </a:lnTo>
                <a:cubicBezTo>
                  <a:pt x="2805" y="6430"/>
                  <a:pt x="2749" y="6476"/>
                  <a:pt x="2749" y="6531"/>
                </a:cubicBezTo>
                <a:lnTo>
                  <a:pt x="2749" y="6867"/>
                </a:lnTo>
                <a:cubicBezTo>
                  <a:pt x="2749" y="6922"/>
                  <a:pt x="2805" y="6967"/>
                  <a:pt x="2874" y="6967"/>
                </a:cubicBezTo>
                <a:lnTo>
                  <a:pt x="3994" y="6967"/>
                </a:lnTo>
                <a:cubicBezTo>
                  <a:pt x="4063" y="6967"/>
                  <a:pt x="4120" y="7012"/>
                  <a:pt x="4120" y="7068"/>
                </a:cubicBezTo>
                <a:lnTo>
                  <a:pt x="4120" y="7213"/>
                </a:lnTo>
                <a:cubicBezTo>
                  <a:pt x="4120" y="7303"/>
                  <a:pt x="4251" y="7344"/>
                  <a:pt x="4333" y="7283"/>
                </a:cubicBezTo>
                <a:lnTo>
                  <a:pt x="4971" y="6772"/>
                </a:lnTo>
                <a:cubicBezTo>
                  <a:pt x="5021" y="6731"/>
                  <a:pt x="5021" y="6671"/>
                  <a:pt x="4971" y="6631"/>
                </a:cubicBezTo>
                <a:lnTo>
                  <a:pt x="4333" y="6114"/>
                </a:lnTo>
                <a:close/>
                <a:moveTo>
                  <a:pt x="6799" y="7449"/>
                </a:moveTo>
                <a:cubicBezTo>
                  <a:pt x="6730" y="7449"/>
                  <a:pt x="6674" y="7494"/>
                  <a:pt x="6674" y="7549"/>
                </a:cubicBezTo>
                <a:lnTo>
                  <a:pt x="6674" y="7885"/>
                </a:lnTo>
                <a:cubicBezTo>
                  <a:pt x="6674" y="7941"/>
                  <a:pt x="6730" y="7986"/>
                  <a:pt x="6799" y="7986"/>
                </a:cubicBezTo>
                <a:lnTo>
                  <a:pt x="7920" y="7986"/>
                </a:lnTo>
                <a:cubicBezTo>
                  <a:pt x="7989" y="7986"/>
                  <a:pt x="8045" y="8031"/>
                  <a:pt x="8045" y="8086"/>
                </a:cubicBezTo>
                <a:lnTo>
                  <a:pt x="8045" y="8232"/>
                </a:lnTo>
                <a:cubicBezTo>
                  <a:pt x="8045" y="8322"/>
                  <a:pt x="8177" y="8362"/>
                  <a:pt x="8258" y="8302"/>
                </a:cubicBezTo>
                <a:lnTo>
                  <a:pt x="8897" y="7790"/>
                </a:lnTo>
                <a:cubicBezTo>
                  <a:pt x="8947" y="7750"/>
                  <a:pt x="8947" y="7690"/>
                  <a:pt x="8897" y="7650"/>
                </a:cubicBezTo>
                <a:lnTo>
                  <a:pt x="8258" y="7138"/>
                </a:lnTo>
                <a:cubicBezTo>
                  <a:pt x="8183" y="7078"/>
                  <a:pt x="8045" y="7118"/>
                  <a:pt x="8045" y="7208"/>
                </a:cubicBezTo>
                <a:lnTo>
                  <a:pt x="8045" y="7354"/>
                </a:lnTo>
                <a:cubicBezTo>
                  <a:pt x="8045" y="7409"/>
                  <a:pt x="7989" y="7454"/>
                  <a:pt x="7920" y="7454"/>
                </a:cubicBezTo>
                <a:lnTo>
                  <a:pt x="6799" y="7454"/>
                </a:lnTo>
                <a:close/>
                <a:moveTo>
                  <a:pt x="1603" y="7449"/>
                </a:moveTo>
                <a:cubicBezTo>
                  <a:pt x="1534" y="7449"/>
                  <a:pt x="1478" y="7494"/>
                  <a:pt x="1478" y="7549"/>
                </a:cubicBezTo>
                <a:lnTo>
                  <a:pt x="1478" y="7885"/>
                </a:lnTo>
                <a:cubicBezTo>
                  <a:pt x="1478" y="7941"/>
                  <a:pt x="1534" y="7986"/>
                  <a:pt x="1603" y="7986"/>
                </a:cubicBezTo>
                <a:lnTo>
                  <a:pt x="2723" y="7986"/>
                </a:lnTo>
                <a:cubicBezTo>
                  <a:pt x="2792" y="7986"/>
                  <a:pt x="2849" y="8031"/>
                  <a:pt x="2849" y="8086"/>
                </a:cubicBezTo>
                <a:lnTo>
                  <a:pt x="2849" y="8232"/>
                </a:lnTo>
                <a:cubicBezTo>
                  <a:pt x="2849" y="8322"/>
                  <a:pt x="2980" y="8362"/>
                  <a:pt x="3062" y="8302"/>
                </a:cubicBezTo>
                <a:lnTo>
                  <a:pt x="3700" y="7790"/>
                </a:lnTo>
                <a:cubicBezTo>
                  <a:pt x="3750" y="7750"/>
                  <a:pt x="3750" y="7690"/>
                  <a:pt x="3700" y="7650"/>
                </a:cubicBezTo>
                <a:lnTo>
                  <a:pt x="3062" y="7138"/>
                </a:lnTo>
                <a:cubicBezTo>
                  <a:pt x="2986" y="7078"/>
                  <a:pt x="2849" y="7118"/>
                  <a:pt x="2849" y="7208"/>
                </a:cubicBezTo>
                <a:lnTo>
                  <a:pt x="2849" y="7354"/>
                </a:lnTo>
                <a:cubicBezTo>
                  <a:pt x="2849" y="7409"/>
                  <a:pt x="2792" y="7454"/>
                  <a:pt x="2723" y="7454"/>
                </a:cubicBezTo>
                <a:lnTo>
                  <a:pt x="1603" y="7454"/>
                </a:lnTo>
                <a:close/>
                <a:moveTo>
                  <a:pt x="301" y="8568"/>
                </a:moveTo>
                <a:lnTo>
                  <a:pt x="301" y="8904"/>
                </a:lnTo>
                <a:cubicBezTo>
                  <a:pt x="301" y="8959"/>
                  <a:pt x="357" y="9004"/>
                  <a:pt x="426" y="9004"/>
                </a:cubicBezTo>
                <a:lnTo>
                  <a:pt x="1546" y="9004"/>
                </a:lnTo>
                <a:cubicBezTo>
                  <a:pt x="1615" y="9004"/>
                  <a:pt x="1672" y="9050"/>
                  <a:pt x="1672" y="9105"/>
                </a:cubicBezTo>
                <a:lnTo>
                  <a:pt x="1672" y="9250"/>
                </a:lnTo>
                <a:cubicBezTo>
                  <a:pt x="1672" y="9341"/>
                  <a:pt x="1803" y="9381"/>
                  <a:pt x="1885" y="9320"/>
                </a:cubicBezTo>
                <a:lnTo>
                  <a:pt x="2523" y="8809"/>
                </a:lnTo>
                <a:cubicBezTo>
                  <a:pt x="2573" y="8769"/>
                  <a:pt x="2573" y="8708"/>
                  <a:pt x="2523" y="8668"/>
                </a:cubicBezTo>
                <a:lnTo>
                  <a:pt x="1885" y="8156"/>
                </a:lnTo>
                <a:cubicBezTo>
                  <a:pt x="1809" y="8096"/>
                  <a:pt x="1672" y="8136"/>
                  <a:pt x="1672" y="8227"/>
                </a:cubicBezTo>
                <a:lnTo>
                  <a:pt x="1672" y="8372"/>
                </a:lnTo>
                <a:cubicBezTo>
                  <a:pt x="1672" y="8427"/>
                  <a:pt x="1615" y="8473"/>
                  <a:pt x="1546" y="8473"/>
                </a:cubicBezTo>
                <a:lnTo>
                  <a:pt x="426" y="8473"/>
                </a:lnTo>
                <a:cubicBezTo>
                  <a:pt x="357" y="8473"/>
                  <a:pt x="301" y="8518"/>
                  <a:pt x="301" y="8568"/>
                </a:cubicBezTo>
                <a:close/>
                <a:moveTo>
                  <a:pt x="0" y="9491"/>
                </a:moveTo>
                <a:lnTo>
                  <a:pt x="0" y="10028"/>
                </a:lnTo>
                <a:lnTo>
                  <a:pt x="257" y="10028"/>
                </a:lnTo>
                <a:cubicBezTo>
                  <a:pt x="326" y="10028"/>
                  <a:pt x="382" y="10073"/>
                  <a:pt x="382" y="10128"/>
                </a:cubicBezTo>
                <a:lnTo>
                  <a:pt x="382" y="10274"/>
                </a:lnTo>
                <a:cubicBezTo>
                  <a:pt x="382" y="10364"/>
                  <a:pt x="513" y="10404"/>
                  <a:pt x="595" y="10344"/>
                </a:cubicBezTo>
                <a:lnTo>
                  <a:pt x="1233" y="9832"/>
                </a:lnTo>
                <a:cubicBezTo>
                  <a:pt x="1283" y="9792"/>
                  <a:pt x="1283" y="9732"/>
                  <a:pt x="1233" y="9692"/>
                </a:cubicBezTo>
                <a:lnTo>
                  <a:pt x="595" y="9180"/>
                </a:lnTo>
                <a:cubicBezTo>
                  <a:pt x="520" y="9120"/>
                  <a:pt x="382" y="9160"/>
                  <a:pt x="382" y="9250"/>
                </a:cubicBezTo>
                <a:lnTo>
                  <a:pt x="382" y="9396"/>
                </a:lnTo>
                <a:cubicBezTo>
                  <a:pt x="382" y="9451"/>
                  <a:pt x="326" y="9496"/>
                  <a:pt x="257" y="9496"/>
                </a:cubicBezTo>
                <a:lnTo>
                  <a:pt x="0" y="9496"/>
                </a:lnTo>
                <a:close/>
                <a:moveTo>
                  <a:pt x="1697" y="6114"/>
                </a:moveTo>
                <a:cubicBezTo>
                  <a:pt x="1622" y="6054"/>
                  <a:pt x="1484" y="6094"/>
                  <a:pt x="1484" y="6185"/>
                </a:cubicBezTo>
                <a:lnTo>
                  <a:pt x="1484" y="6330"/>
                </a:lnTo>
                <a:cubicBezTo>
                  <a:pt x="1484" y="6385"/>
                  <a:pt x="1427" y="6430"/>
                  <a:pt x="1359" y="6430"/>
                </a:cubicBezTo>
                <a:lnTo>
                  <a:pt x="238" y="6430"/>
                </a:lnTo>
                <a:cubicBezTo>
                  <a:pt x="169" y="6430"/>
                  <a:pt x="113" y="6476"/>
                  <a:pt x="113" y="6531"/>
                </a:cubicBezTo>
                <a:lnTo>
                  <a:pt x="113" y="6867"/>
                </a:lnTo>
                <a:cubicBezTo>
                  <a:pt x="113" y="6922"/>
                  <a:pt x="169" y="6967"/>
                  <a:pt x="238" y="6967"/>
                </a:cubicBezTo>
                <a:lnTo>
                  <a:pt x="1359" y="6967"/>
                </a:lnTo>
                <a:cubicBezTo>
                  <a:pt x="1427" y="6967"/>
                  <a:pt x="1484" y="7012"/>
                  <a:pt x="1484" y="7068"/>
                </a:cubicBezTo>
                <a:lnTo>
                  <a:pt x="1484" y="7213"/>
                </a:lnTo>
                <a:cubicBezTo>
                  <a:pt x="1484" y="7303"/>
                  <a:pt x="1615" y="7344"/>
                  <a:pt x="1697" y="7283"/>
                </a:cubicBezTo>
                <a:lnTo>
                  <a:pt x="2335" y="6772"/>
                </a:lnTo>
                <a:cubicBezTo>
                  <a:pt x="2385" y="6731"/>
                  <a:pt x="2385" y="6671"/>
                  <a:pt x="2335" y="6631"/>
                </a:cubicBezTo>
                <a:lnTo>
                  <a:pt x="1697" y="6114"/>
                </a:lnTo>
                <a:close/>
                <a:moveTo>
                  <a:pt x="15765" y="14363"/>
                </a:moveTo>
                <a:lnTo>
                  <a:pt x="16403" y="13851"/>
                </a:lnTo>
                <a:cubicBezTo>
                  <a:pt x="16454" y="13811"/>
                  <a:pt x="16454" y="13751"/>
                  <a:pt x="16403" y="13711"/>
                </a:cubicBezTo>
                <a:lnTo>
                  <a:pt x="15765" y="13199"/>
                </a:lnTo>
                <a:cubicBezTo>
                  <a:pt x="15690" y="13139"/>
                  <a:pt x="15552" y="13179"/>
                  <a:pt x="15552" y="13269"/>
                </a:cubicBezTo>
                <a:lnTo>
                  <a:pt x="15552" y="13415"/>
                </a:lnTo>
                <a:cubicBezTo>
                  <a:pt x="15552" y="13470"/>
                  <a:pt x="15496" y="13515"/>
                  <a:pt x="15427" y="13515"/>
                </a:cubicBezTo>
                <a:lnTo>
                  <a:pt x="14306" y="13515"/>
                </a:lnTo>
                <a:cubicBezTo>
                  <a:pt x="14237" y="13515"/>
                  <a:pt x="14181" y="13560"/>
                  <a:pt x="14181" y="13615"/>
                </a:cubicBezTo>
                <a:lnTo>
                  <a:pt x="14181" y="13952"/>
                </a:lnTo>
                <a:cubicBezTo>
                  <a:pt x="14181" y="14007"/>
                  <a:pt x="14237" y="14052"/>
                  <a:pt x="14306" y="14052"/>
                </a:cubicBezTo>
                <a:lnTo>
                  <a:pt x="15427" y="14052"/>
                </a:lnTo>
                <a:cubicBezTo>
                  <a:pt x="15496" y="14052"/>
                  <a:pt x="15552" y="14097"/>
                  <a:pt x="15552" y="14152"/>
                </a:cubicBezTo>
                <a:lnTo>
                  <a:pt x="15552" y="14298"/>
                </a:lnTo>
                <a:cubicBezTo>
                  <a:pt x="15552" y="14378"/>
                  <a:pt x="15683" y="14423"/>
                  <a:pt x="15765" y="14363"/>
                </a:cubicBezTo>
                <a:close/>
                <a:moveTo>
                  <a:pt x="18313" y="14358"/>
                </a:moveTo>
                <a:lnTo>
                  <a:pt x="18952" y="13846"/>
                </a:lnTo>
                <a:cubicBezTo>
                  <a:pt x="19002" y="13806"/>
                  <a:pt x="19002" y="13746"/>
                  <a:pt x="18952" y="13706"/>
                </a:cubicBezTo>
                <a:lnTo>
                  <a:pt x="18313" y="13194"/>
                </a:lnTo>
                <a:cubicBezTo>
                  <a:pt x="18238" y="13134"/>
                  <a:pt x="18100" y="13174"/>
                  <a:pt x="18100" y="13264"/>
                </a:cubicBezTo>
                <a:lnTo>
                  <a:pt x="18100" y="13410"/>
                </a:lnTo>
                <a:cubicBezTo>
                  <a:pt x="18100" y="13465"/>
                  <a:pt x="18044" y="13510"/>
                  <a:pt x="17975" y="13510"/>
                </a:cubicBezTo>
                <a:lnTo>
                  <a:pt x="16854" y="13510"/>
                </a:lnTo>
                <a:cubicBezTo>
                  <a:pt x="16785" y="13510"/>
                  <a:pt x="16729" y="13555"/>
                  <a:pt x="16729" y="13610"/>
                </a:cubicBezTo>
                <a:lnTo>
                  <a:pt x="16729" y="13947"/>
                </a:lnTo>
                <a:cubicBezTo>
                  <a:pt x="16729" y="14002"/>
                  <a:pt x="16785" y="14047"/>
                  <a:pt x="16854" y="14047"/>
                </a:cubicBezTo>
                <a:lnTo>
                  <a:pt x="17975" y="14047"/>
                </a:lnTo>
                <a:cubicBezTo>
                  <a:pt x="18044" y="14047"/>
                  <a:pt x="18100" y="14092"/>
                  <a:pt x="18100" y="14147"/>
                </a:cubicBezTo>
                <a:lnTo>
                  <a:pt x="18100" y="14293"/>
                </a:lnTo>
                <a:cubicBezTo>
                  <a:pt x="18106" y="14378"/>
                  <a:pt x="18238" y="14423"/>
                  <a:pt x="18313" y="14358"/>
                </a:cubicBezTo>
                <a:close/>
                <a:moveTo>
                  <a:pt x="3130" y="20484"/>
                </a:moveTo>
                <a:lnTo>
                  <a:pt x="3769" y="19972"/>
                </a:lnTo>
                <a:cubicBezTo>
                  <a:pt x="3819" y="19932"/>
                  <a:pt x="3819" y="19872"/>
                  <a:pt x="3769" y="19832"/>
                </a:cubicBezTo>
                <a:lnTo>
                  <a:pt x="3130" y="19320"/>
                </a:lnTo>
                <a:cubicBezTo>
                  <a:pt x="3055" y="19260"/>
                  <a:pt x="2918" y="19300"/>
                  <a:pt x="2918" y="19390"/>
                </a:cubicBezTo>
                <a:lnTo>
                  <a:pt x="2918" y="19536"/>
                </a:lnTo>
                <a:cubicBezTo>
                  <a:pt x="2918" y="19591"/>
                  <a:pt x="2861" y="19636"/>
                  <a:pt x="2792" y="19636"/>
                </a:cubicBezTo>
                <a:lnTo>
                  <a:pt x="1672" y="19636"/>
                </a:lnTo>
                <a:cubicBezTo>
                  <a:pt x="1603" y="19636"/>
                  <a:pt x="1546" y="19681"/>
                  <a:pt x="1546" y="19737"/>
                </a:cubicBezTo>
                <a:lnTo>
                  <a:pt x="1546" y="20073"/>
                </a:lnTo>
                <a:cubicBezTo>
                  <a:pt x="1546" y="20128"/>
                  <a:pt x="1603" y="20173"/>
                  <a:pt x="1672" y="20173"/>
                </a:cubicBezTo>
                <a:lnTo>
                  <a:pt x="2792" y="20173"/>
                </a:lnTo>
                <a:cubicBezTo>
                  <a:pt x="2861" y="20173"/>
                  <a:pt x="2918" y="20218"/>
                  <a:pt x="2918" y="20274"/>
                </a:cubicBezTo>
                <a:lnTo>
                  <a:pt x="2918" y="20419"/>
                </a:lnTo>
                <a:cubicBezTo>
                  <a:pt x="2918" y="20499"/>
                  <a:pt x="3049" y="20544"/>
                  <a:pt x="3130" y="20484"/>
                </a:cubicBezTo>
                <a:close/>
                <a:moveTo>
                  <a:pt x="6931" y="19521"/>
                </a:moveTo>
                <a:lnTo>
                  <a:pt x="7569" y="19009"/>
                </a:lnTo>
                <a:cubicBezTo>
                  <a:pt x="7619" y="18969"/>
                  <a:pt x="7619" y="18909"/>
                  <a:pt x="7569" y="18869"/>
                </a:cubicBezTo>
                <a:lnTo>
                  <a:pt x="6931" y="18357"/>
                </a:lnTo>
                <a:cubicBezTo>
                  <a:pt x="6856" y="18297"/>
                  <a:pt x="6718" y="18337"/>
                  <a:pt x="6718" y="18427"/>
                </a:cubicBezTo>
                <a:lnTo>
                  <a:pt x="6718" y="18573"/>
                </a:lnTo>
                <a:cubicBezTo>
                  <a:pt x="6718" y="18628"/>
                  <a:pt x="6662" y="18673"/>
                  <a:pt x="6593" y="18673"/>
                </a:cubicBezTo>
                <a:lnTo>
                  <a:pt x="5472" y="18673"/>
                </a:lnTo>
                <a:cubicBezTo>
                  <a:pt x="5403" y="18673"/>
                  <a:pt x="5347" y="18718"/>
                  <a:pt x="5347" y="18773"/>
                </a:cubicBezTo>
                <a:lnTo>
                  <a:pt x="5347" y="19109"/>
                </a:lnTo>
                <a:cubicBezTo>
                  <a:pt x="5347" y="19165"/>
                  <a:pt x="5403" y="19210"/>
                  <a:pt x="5472" y="19210"/>
                </a:cubicBezTo>
                <a:lnTo>
                  <a:pt x="6593" y="19210"/>
                </a:lnTo>
                <a:cubicBezTo>
                  <a:pt x="6662" y="19210"/>
                  <a:pt x="6718" y="19255"/>
                  <a:pt x="6718" y="19310"/>
                </a:cubicBezTo>
                <a:lnTo>
                  <a:pt x="6718" y="19456"/>
                </a:lnTo>
                <a:cubicBezTo>
                  <a:pt x="6724" y="19536"/>
                  <a:pt x="6856" y="19581"/>
                  <a:pt x="6931" y="19521"/>
                </a:cubicBezTo>
                <a:close/>
                <a:moveTo>
                  <a:pt x="5654" y="20539"/>
                </a:moveTo>
                <a:lnTo>
                  <a:pt x="6292" y="20028"/>
                </a:lnTo>
                <a:cubicBezTo>
                  <a:pt x="6342" y="19988"/>
                  <a:pt x="6342" y="19927"/>
                  <a:pt x="6292" y="19887"/>
                </a:cubicBezTo>
                <a:lnTo>
                  <a:pt x="5654" y="19375"/>
                </a:lnTo>
                <a:cubicBezTo>
                  <a:pt x="5578" y="19315"/>
                  <a:pt x="5441" y="19355"/>
                  <a:pt x="5441" y="19446"/>
                </a:cubicBezTo>
                <a:lnTo>
                  <a:pt x="5441" y="19591"/>
                </a:lnTo>
                <a:cubicBezTo>
                  <a:pt x="5441" y="19646"/>
                  <a:pt x="5384" y="19691"/>
                  <a:pt x="5315" y="19691"/>
                </a:cubicBezTo>
                <a:lnTo>
                  <a:pt x="4195" y="19691"/>
                </a:lnTo>
                <a:cubicBezTo>
                  <a:pt x="4126" y="19691"/>
                  <a:pt x="4070" y="19737"/>
                  <a:pt x="4070" y="19792"/>
                </a:cubicBezTo>
                <a:lnTo>
                  <a:pt x="4070" y="20128"/>
                </a:lnTo>
                <a:cubicBezTo>
                  <a:pt x="4070" y="20183"/>
                  <a:pt x="4126" y="20228"/>
                  <a:pt x="4195" y="20228"/>
                </a:cubicBezTo>
                <a:lnTo>
                  <a:pt x="5315" y="20228"/>
                </a:lnTo>
                <a:cubicBezTo>
                  <a:pt x="5384" y="20228"/>
                  <a:pt x="5441" y="20274"/>
                  <a:pt x="5441" y="20329"/>
                </a:cubicBezTo>
                <a:lnTo>
                  <a:pt x="5441" y="20474"/>
                </a:lnTo>
                <a:cubicBezTo>
                  <a:pt x="5441" y="20560"/>
                  <a:pt x="5572" y="20600"/>
                  <a:pt x="5654" y="20539"/>
                </a:cubicBezTo>
                <a:close/>
                <a:moveTo>
                  <a:pt x="18376" y="6265"/>
                </a:moveTo>
                <a:lnTo>
                  <a:pt x="19014" y="5753"/>
                </a:lnTo>
                <a:cubicBezTo>
                  <a:pt x="19064" y="5713"/>
                  <a:pt x="19064" y="5653"/>
                  <a:pt x="19014" y="5613"/>
                </a:cubicBezTo>
                <a:lnTo>
                  <a:pt x="18376" y="5101"/>
                </a:lnTo>
                <a:cubicBezTo>
                  <a:pt x="18301" y="5041"/>
                  <a:pt x="18163" y="5081"/>
                  <a:pt x="18163" y="5171"/>
                </a:cubicBezTo>
                <a:lnTo>
                  <a:pt x="18163" y="5317"/>
                </a:lnTo>
                <a:cubicBezTo>
                  <a:pt x="18163" y="5372"/>
                  <a:pt x="18106" y="5417"/>
                  <a:pt x="18038" y="5417"/>
                </a:cubicBezTo>
                <a:lnTo>
                  <a:pt x="16917" y="5417"/>
                </a:lnTo>
                <a:cubicBezTo>
                  <a:pt x="16848" y="5417"/>
                  <a:pt x="16792" y="5462"/>
                  <a:pt x="16792" y="5517"/>
                </a:cubicBezTo>
                <a:lnTo>
                  <a:pt x="16792" y="5853"/>
                </a:lnTo>
                <a:cubicBezTo>
                  <a:pt x="16792" y="5909"/>
                  <a:pt x="16848" y="5954"/>
                  <a:pt x="16917" y="5954"/>
                </a:cubicBezTo>
                <a:lnTo>
                  <a:pt x="18038" y="5954"/>
                </a:lnTo>
                <a:cubicBezTo>
                  <a:pt x="18106" y="5954"/>
                  <a:pt x="18163" y="5999"/>
                  <a:pt x="18163" y="6054"/>
                </a:cubicBezTo>
                <a:lnTo>
                  <a:pt x="18163" y="6200"/>
                </a:lnTo>
                <a:cubicBezTo>
                  <a:pt x="18163" y="6280"/>
                  <a:pt x="18294" y="6325"/>
                  <a:pt x="18376" y="6265"/>
                </a:cubicBezTo>
                <a:close/>
                <a:moveTo>
                  <a:pt x="14481" y="17424"/>
                </a:moveTo>
                <a:lnTo>
                  <a:pt x="15120" y="16912"/>
                </a:lnTo>
                <a:cubicBezTo>
                  <a:pt x="15170" y="16872"/>
                  <a:pt x="15170" y="16811"/>
                  <a:pt x="15120" y="16771"/>
                </a:cubicBezTo>
                <a:lnTo>
                  <a:pt x="14481" y="16260"/>
                </a:lnTo>
                <a:cubicBezTo>
                  <a:pt x="14406" y="16199"/>
                  <a:pt x="14269" y="16240"/>
                  <a:pt x="14269" y="16330"/>
                </a:cubicBezTo>
                <a:lnTo>
                  <a:pt x="14269" y="16475"/>
                </a:lnTo>
                <a:cubicBezTo>
                  <a:pt x="14269" y="16531"/>
                  <a:pt x="14212" y="16576"/>
                  <a:pt x="14143" y="16576"/>
                </a:cubicBezTo>
                <a:lnTo>
                  <a:pt x="13023" y="16576"/>
                </a:lnTo>
                <a:cubicBezTo>
                  <a:pt x="12954" y="16576"/>
                  <a:pt x="12897" y="16621"/>
                  <a:pt x="12897" y="16676"/>
                </a:cubicBezTo>
                <a:lnTo>
                  <a:pt x="12897" y="17012"/>
                </a:lnTo>
                <a:cubicBezTo>
                  <a:pt x="12897" y="17067"/>
                  <a:pt x="12954" y="17113"/>
                  <a:pt x="13023" y="17113"/>
                </a:cubicBezTo>
                <a:lnTo>
                  <a:pt x="14143" y="17113"/>
                </a:lnTo>
                <a:cubicBezTo>
                  <a:pt x="14212" y="17113"/>
                  <a:pt x="14269" y="17158"/>
                  <a:pt x="14269" y="17213"/>
                </a:cubicBezTo>
                <a:lnTo>
                  <a:pt x="14269" y="17358"/>
                </a:lnTo>
                <a:cubicBezTo>
                  <a:pt x="14269" y="17444"/>
                  <a:pt x="14406" y="17484"/>
                  <a:pt x="14481" y="17424"/>
                </a:cubicBezTo>
                <a:close/>
                <a:moveTo>
                  <a:pt x="11927" y="17424"/>
                </a:moveTo>
                <a:lnTo>
                  <a:pt x="12566" y="16912"/>
                </a:lnTo>
                <a:cubicBezTo>
                  <a:pt x="12616" y="16872"/>
                  <a:pt x="12616" y="16811"/>
                  <a:pt x="12566" y="16771"/>
                </a:cubicBezTo>
                <a:lnTo>
                  <a:pt x="11927" y="16260"/>
                </a:lnTo>
                <a:cubicBezTo>
                  <a:pt x="11852" y="16199"/>
                  <a:pt x="11714" y="16240"/>
                  <a:pt x="11714" y="16330"/>
                </a:cubicBezTo>
                <a:lnTo>
                  <a:pt x="11714" y="16475"/>
                </a:lnTo>
                <a:cubicBezTo>
                  <a:pt x="11714" y="16531"/>
                  <a:pt x="11658" y="16576"/>
                  <a:pt x="11589" y="16576"/>
                </a:cubicBezTo>
                <a:lnTo>
                  <a:pt x="10468" y="16576"/>
                </a:lnTo>
                <a:cubicBezTo>
                  <a:pt x="10399" y="16576"/>
                  <a:pt x="10343" y="16621"/>
                  <a:pt x="10343" y="16676"/>
                </a:cubicBezTo>
                <a:lnTo>
                  <a:pt x="10343" y="17012"/>
                </a:lnTo>
                <a:cubicBezTo>
                  <a:pt x="10343" y="17067"/>
                  <a:pt x="10399" y="17113"/>
                  <a:pt x="10468" y="17113"/>
                </a:cubicBezTo>
                <a:lnTo>
                  <a:pt x="11589" y="17113"/>
                </a:lnTo>
                <a:cubicBezTo>
                  <a:pt x="11658" y="17113"/>
                  <a:pt x="11714" y="17158"/>
                  <a:pt x="11714" y="17213"/>
                </a:cubicBezTo>
                <a:lnTo>
                  <a:pt x="11714" y="17358"/>
                </a:lnTo>
                <a:cubicBezTo>
                  <a:pt x="11720" y="17444"/>
                  <a:pt x="11852" y="17489"/>
                  <a:pt x="11927" y="17424"/>
                </a:cubicBezTo>
                <a:close/>
                <a:moveTo>
                  <a:pt x="15740" y="16405"/>
                </a:moveTo>
                <a:lnTo>
                  <a:pt x="16378" y="15893"/>
                </a:lnTo>
                <a:cubicBezTo>
                  <a:pt x="16429" y="15853"/>
                  <a:pt x="16429" y="15793"/>
                  <a:pt x="16378" y="15753"/>
                </a:cubicBezTo>
                <a:lnTo>
                  <a:pt x="15740" y="15241"/>
                </a:lnTo>
                <a:cubicBezTo>
                  <a:pt x="15665" y="15181"/>
                  <a:pt x="15527" y="15221"/>
                  <a:pt x="15527" y="15311"/>
                </a:cubicBezTo>
                <a:lnTo>
                  <a:pt x="15527" y="15457"/>
                </a:lnTo>
                <a:cubicBezTo>
                  <a:pt x="15527" y="15512"/>
                  <a:pt x="15471" y="15557"/>
                  <a:pt x="15402" y="15557"/>
                </a:cubicBezTo>
                <a:lnTo>
                  <a:pt x="14287" y="15557"/>
                </a:lnTo>
                <a:cubicBezTo>
                  <a:pt x="14218" y="15557"/>
                  <a:pt x="14162" y="15602"/>
                  <a:pt x="14162" y="15657"/>
                </a:cubicBezTo>
                <a:lnTo>
                  <a:pt x="14162" y="15994"/>
                </a:lnTo>
                <a:cubicBezTo>
                  <a:pt x="14162" y="16049"/>
                  <a:pt x="14218" y="16094"/>
                  <a:pt x="14287" y="16094"/>
                </a:cubicBezTo>
                <a:lnTo>
                  <a:pt x="15408" y="16094"/>
                </a:lnTo>
                <a:cubicBezTo>
                  <a:pt x="15477" y="16094"/>
                  <a:pt x="15533" y="16139"/>
                  <a:pt x="15533" y="16194"/>
                </a:cubicBezTo>
                <a:lnTo>
                  <a:pt x="15533" y="16340"/>
                </a:lnTo>
                <a:cubicBezTo>
                  <a:pt x="15527" y="16425"/>
                  <a:pt x="15665" y="16465"/>
                  <a:pt x="15740" y="16405"/>
                </a:cubicBezTo>
                <a:close/>
                <a:moveTo>
                  <a:pt x="17030" y="15377"/>
                </a:moveTo>
                <a:lnTo>
                  <a:pt x="17668" y="14865"/>
                </a:lnTo>
                <a:cubicBezTo>
                  <a:pt x="17718" y="14825"/>
                  <a:pt x="17718" y="14764"/>
                  <a:pt x="17668" y="14724"/>
                </a:cubicBezTo>
                <a:lnTo>
                  <a:pt x="17030" y="14212"/>
                </a:lnTo>
                <a:cubicBezTo>
                  <a:pt x="16954" y="14152"/>
                  <a:pt x="16817" y="14192"/>
                  <a:pt x="16817" y="14283"/>
                </a:cubicBezTo>
                <a:lnTo>
                  <a:pt x="16817" y="14428"/>
                </a:lnTo>
                <a:cubicBezTo>
                  <a:pt x="16817" y="14483"/>
                  <a:pt x="16760" y="14529"/>
                  <a:pt x="16691" y="14529"/>
                </a:cubicBezTo>
                <a:lnTo>
                  <a:pt x="15571" y="14529"/>
                </a:lnTo>
                <a:cubicBezTo>
                  <a:pt x="15502" y="14529"/>
                  <a:pt x="15446" y="14574"/>
                  <a:pt x="15446" y="14629"/>
                </a:cubicBezTo>
                <a:lnTo>
                  <a:pt x="15446" y="14965"/>
                </a:lnTo>
                <a:cubicBezTo>
                  <a:pt x="15446" y="15020"/>
                  <a:pt x="15502" y="15065"/>
                  <a:pt x="15571" y="15065"/>
                </a:cubicBezTo>
                <a:lnTo>
                  <a:pt x="16691" y="15065"/>
                </a:lnTo>
                <a:cubicBezTo>
                  <a:pt x="16760" y="15065"/>
                  <a:pt x="16817" y="15111"/>
                  <a:pt x="16817" y="15166"/>
                </a:cubicBezTo>
                <a:lnTo>
                  <a:pt x="16817" y="15311"/>
                </a:lnTo>
                <a:cubicBezTo>
                  <a:pt x="16823" y="15397"/>
                  <a:pt x="16954" y="15442"/>
                  <a:pt x="17030" y="15377"/>
                </a:cubicBezTo>
                <a:close/>
                <a:moveTo>
                  <a:pt x="19590" y="15382"/>
                </a:moveTo>
                <a:lnTo>
                  <a:pt x="20229" y="14870"/>
                </a:lnTo>
                <a:cubicBezTo>
                  <a:pt x="20279" y="14830"/>
                  <a:pt x="20279" y="14769"/>
                  <a:pt x="20229" y="14729"/>
                </a:cubicBezTo>
                <a:lnTo>
                  <a:pt x="19590" y="14217"/>
                </a:lnTo>
                <a:cubicBezTo>
                  <a:pt x="19515" y="14157"/>
                  <a:pt x="19377" y="14197"/>
                  <a:pt x="19377" y="14288"/>
                </a:cubicBezTo>
                <a:lnTo>
                  <a:pt x="19377" y="14433"/>
                </a:lnTo>
                <a:cubicBezTo>
                  <a:pt x="19377" y="14488"/>
                  <a:pt x="19321" y="14534"/>
                  <a:pt x="19252" y="14534"/>
                </a:cubicBezTo>
                <a:lnTo>
                  <a:pt x="18131" y="14534"/>
                </a:lnTo>
                <a:cubicBezTo>
                  <a:pt x="18063" y="14534"/>
                  <a:pt x="18006" y="14579"/>
                  <a:pt x="18006" y="14634"/>
                </a:cubicBezTo>
                <a:lnTo>
                  <a:pt x="18006" y="14970"/>
                </a:lnTo>
                <a:cubicBezTo>
                  <a:pt x="18006" y="15025"/>
                  <a:pt x="18063" y="15070"/>
                  <a:pt x="18131" y="15070"/>
                </a:cubicBezTo>
                <a:lnTo>
                  <a:pt x="19252" y="15070"/>
                </a:lnTo>
                <a:cubicBezTo>
                  <a:pt x="19321" y="15070"/>
                  <a:pt x="19377" y="15116"/>
                  <a:pt x="19377" y="15171"/>
                </a:cubicBezTo>
                <a:lnTo>
                  <a:pt x="19377" y="15316"/>
                </a:lnTo>
                <a:cubicBezTo>
                  <a:pt x="19384" y="15402"/>
                  <a:pt x="19515" y="15447"/>
                  <a:pt x="19590" y="15382"/>
                </a:cubicBezTo>
                <a:close/>
                <a:moveTo>
                  <a:pt x="17017" y="17429"/>
                </a:moveTo>
                <a:lnTo>
                  <a:pt x="17656" y="16917"/>
                </a:lnTo>
                <a:cubicBezTo>
                  <a:pt x="17706" y="16877"/>
                  <a:pt x="17706" y="16817"/>
                  <a:pt x="17656" y="16776"/>
                </a:cubicBezTo>
                <a:lnTo>
                  <a:pt x="17017" y="16265"/>
                </a:lnTo>
                <a:cubicBezTo>
                  <a:pt x="16942" y="16204"/>
                  <a:pt x="16804" y="16245"/>
                  <a:pt x="16804" y="16335"/>
                </a:cubicBezTo>
                <a:lnTo>
                  <a:pt x="16804" y="16480"/>
                </a:lnTo>
                <a:cubicBezTo>
                  <a:pt x="16804" y="16536"/>
                  <a:pt x="16748" y="16581"/>
                  <a:pt x="16679" y="16581"/>
                </a:cubicBezTo>
                <a:lnTo>
                  <a:pt x="15558" y="16581"/>
                </a:lnTo>
                <a:cubicBezTo>
                  <a:pt x="15489" y="16581"/>
                  <a:pt x="15433" y="16626"/>
                  <a:pt x="15433" y="16681"/>
                </a:cubicBezTo>
                <a:lnTo>
                  <a:pt x="15433" y="17017"/>
                </a:lnTo>
                <a:cubicBezTo>
                  <a:pt x="15433" y="17072"/>
                  <a:pt x="15489" y="17118"/>
                  <a:pt x="15558" y="17118"/>
                </a:cubicBezTo>
                <a:lnTo>
                  <a:pt x="16679" y="17118"/>
                </a:lnTo>
                <a:cubicBezTo>
                  <a:pt x="16748" y="17118"/>
                  <a:pt x="16804" y="17163"/>
                  <a:pt x="16804" y="17218"/>
                </a:cubicBezTo>
                <a:lnTo>
                  <a:pt x="16804" y="17363"/>
                </a:lnTo>
                <a:cubicBezTo>
                  <a:pt x="16810" y="17449"/>
                  <a:pt x="16942" y="17489"/>
                  <a:pt x="17017" y="17429"/>
                </a:cubicBezTo>
                <a:close/>
                <a:moveTo>
                  <a:pt x="9391" y="19466"/>
                </a:moveTo>
                <a:lnTo>
                  <a:pt x="10030" y="18954"/>
                </a:lnTo>
                <a:cubicBezTo>
                  <a:pt x="10080" y="18914"/>
                  <a:pt x="10080" y="18854"/>
                  <a:pt x="10030" y="18813"/>
                </a:cubicBezTo>
                <a:lnTo>
                  <a:pt x="9391" y="18302"/>
                </a:lnTo>
                <a:cubicBezTo>
                  <a:pt x="9316" y="18241"/>
                  <a:pt x="9178" y="18282"/>
                  <a:pt x="9178" y="18372"/>
                </a:cubicBezTo>
                <a:lnTo>
                  <a:pt x="9178" y="18517"/>
                </a:lnTo>
                <a:cubicBezTo>
                  <a:pt x="9178" y="18573"/>
                  <a:pt x="9122" y="18618"/>
                  <a:pt x="9053" y="18618"/>
                </a:cubicBezTo>
                <a:lnTo>
                  <a:pt x="7933" y="18618"/>
                </a:lnTo>
                <a:cubicBezTo>
                  <a:pt x="7864" y="18618"/>
                  <a:pt x="7807" y="18663"/>
                  <a:pt x="7807" y="18718"/>
                </a:cubicBezTo>
                <a:lnTo>
                  <a:pt x="7807" y="19054"/>
                </a:lnTo>
                <a:cubicBezTo>
                  <a:pt x="7807" y="19109"/>
                  <a:pt x="7864" y="19155"/>
                  <a:pt x="7933" y="19155"/>
                </a:cubicBezTo>
                <a:lnTo>
                  <a:pt x="9053" y="19155"/>
                </a:lnTo>
                <a:cubicBezTo>
                  <a:pt x="9122" y="19155"/>
                  <a:pt x="9178" y="19200"/>
                  <a:pt x="9178" y="19255"/>
                </a:cubicBezTo>
                <a:lnTo>
                  <a:pt x="9178" y="19400"/>
                </a:lnTo>
                <a:cubicBezTo>
                  <a:pt x="9185" y="19481"/>
                  <a:pt x="9316" y="19526"/>
                  <a:pt x="9391" y="19466"/>
                </a:cubicBezTo>
                <a:close/>
                <a:moveTo>
                  <a:pt x="18056" y="4494"/>
                </a:moveTo>
                <a:lnTo>
                  <a:pt x="18056" y="4830"/>
                </a:lnTo>
                <a:cubicBezTo>
                  <a:pt x="18056" y="4885"/>
                  <a:pt x="18113" y="4930"/>
                  <a:pt x="18182" y="4930"/>
                </a:cubicBezTo>
                <a:lnTo>
                  <a:pt x="19302" y="4930"/>
                </a:lnTo>
                <a:cubicBezTo>
                  <a:pt x="19371" y="4930"/>
                  <a:pt x="19427" y="4975"/>
                  <a:pt x="19427" y="5031"/>
                </a:cubicBezTo>
                <a:lnTo>
                  <a:pt x="19427" y="5176"/>
                </a:lnTo>
                <a:cubicBezTo>
                  <a:pt x="19427" y="5266"/>
                  <a:pt x="19559" y="5307"/>
                  <a:pt x="19640" y="5246"/>
                </a:cubicBezTo>
                <a:lnTo>
                  <a:pt x="20279" y="4735"/>
                </a:lnTo>
                <a:cubicBezTo>
                  <a:pt x="20329" y="4694"/>
                  <a:pt x="20329" y="4634"/>
                  <a:pt x="20279" y="4594"/>
                </a:cubicBezTo>
                <a:lnTo>
                  <a:pt x="19640" y="4082"/>
                </a:lnTo>
                <a:cubicBezTo>
                  <a:pt x="19565" y="4022"/>
                  <a:pt x="19427" y="4062"/>
                  <a:pt x="19427" y="4153"/>
                </a:cubicBezTo>
                <a:lnTo>
                  <a:pt x="19427" y="4298"/>
                </a:lnTo>
                <a:cubicBezTo>
                  <a:pt x="19427" y="4353"/>
                  <a:pt x="19371" y="4398"/>
                  <a:pt x="19302" y="4398"/>
                </a:cubicBezTo>
                <a:lnTo>
                  <a:pt x="18182" y="4398"/>
                </a:lnTo>
                <a:cubicBezTo>
                  <a:pt x="18113" y="4393"/>
                  <a:pt x="18056" y="4439"/>
                  <a:pt x="18056" y="4494"/>
                </a:cubicBezTo>
                <a:close/>
                <a:moveTo>
                  <a:pt x="18307" y="16400"/>
                </a:moveTo>
                <a:lnTo>
                  <a:pt x="18945" y="15888"/>
                </a:lnTo>
                <a:cubicBezTo>
                  <a:pt x="18995" y="15848"/>
                  <a:pt x="18995" y="15788"/>
                  <a:pt x="18945" y="15748"/>
                </a:cubicBezTo>
                <a:lnTo>
                  <a:pt x="18307" y="15236"/>
                </a:lnTo>
                <a:cubicBezTo>
                  <a:pt x="18232" y="15176"/>
                  <a:pt x="18094" y="15216"/>
                  <a:pt x="18094" y="15306"/>
                </a:cubicBezTo>
                <a:lnTo>
                  <a:pt x="18094" y="15452"/>
                </a:lnTo>
                <a:cubicBezTo>
                  <a:pt x="18094" y="15507"/>
                  <a:pt x="18038" y="15552"/>
                  <a:pt x="17969" y="15552"/>
                </a:cubicBezTo>
                <a:lnTo>
                  <a:pt x="16848" y="15552"/>
                </a:lnTo>
                <a:cubicBezTo>
                  <a:pt x="16779" y="15552"/>
                  <a:pt x="16723" y="15597"/>
                  <a:pt x="16723" y="15652"/>
                </a:cubicBezTo>
                <a:lnTo>
                  <a:pt x="16723" y="15989"/>
                </a:lnTo>
                <a:cubicBezTo>
                  <a:pt x="16723" y="16044"/>
                  <a:pt x="16779" y="16089"/>
                  <a:pt x="16848" y="16089"/>
                </a:cubicBezTo>
                <a:lnTo>
                  <a:pt x="17969" y="16089"/>
                </a:lnTo>
                <a:cubicBezTo>
                  <a:pt x="18038" y="16089"/>
                  <a:pt x="18094" y="16134"/>
                  <a:pt x="18094" y="16189"/>
                </a:cubicBezTo>
                <a:lnTo>
                  <a:pt x="18094" y="16335"/>
                </a:lnTo>
                <a:cubicBezTo>
                  <a:pt x="18100" y="16420"/>
                  <a:pt x="18232" y="16465"/>
                  <a:pt x="18307" y="16400"/>
                </a:cubicBezTo>
                <a:close/>
                <a:moveTo>
                  <a:pt x="6912" y="13405"/>
                </a:moveTo>
                <a:lnTo>
                  <a:pt x="7551" y="12893"/>
                </a:lnTo>
                <a:cubicBezTo>
                  <a:pt x="7601" y="12853"/>
                  <a:pt x="7601" y="12793"/>
                  <a:pt x="7551" y="12752"/>
                </a:cubicBezTo>
                <a:lnTo>
                  <a:pt x="6912" y="12241"/>
                </a:lnTo>
                <a:cubicBezTo>
                  <a:pt x="6837" y="12180"/>
                  <a:pt x="6699" y="12221"/>
                  <a:pt x="6699" y="12311"/>
                </a:cubicBezTo>
                <a:lnTo>
                  <a:pt x="6699" y="12456"/>
                </a:lnTo>
                <a:cubicBezTo>
                  <a:pt x="6699" y="12512"/>
                  <a:pt x="6643" y="12557"/>
                  <a:pt x="6574" y="12557"/>
                </a:cubicBezTo>
                <a:lnTo>
                  <a:pt x="5459" y="12557"/>
                </a:lnTo>
                <a:cubicBezTo>
                  <a:pt x="5391" y="12557"/>
                  <a:pt x="5334" y="12602"/>
                  <a:pt x="5334" y="12657"/>
                </a:cubicBezTo>
                <a:lnTo>
                  <a:pt x="5334" y="12993"/>
                </a:lnTo>
                <a:cubicBezTo>
                  <a:pt x="5334" y="13048"/>
                  <a:pt x="5391" y="13094"/>
                  <a:pt x="5459" y="13094"/>
                </a:cubicBezTo>
                <a:lnTo>
                  <a:pt x="6580" y="13094"/>
                </a:lnTo>
                <a:cubicBezTo>
                  <a:pt x="6649" y="13094"/>
                  <a:pt x="6705" y="13139"/>
                  <a:pt x="6705" y="13194"/>
                </a:cubicBezTo>
                <a:lnTo>
                  <a:pt x="6705" y="13339"/>
                </a:lnTo>
                <a:cubicBezTo>
                  <a:pt x="6699" y="13425"/>
                  <a:pt x="6837" y="13465"/>
                  <a:pt x="6912" y="13405"/>
                </a:cubicBezTo>
                <a:close/>
                <a:moveTo>
                  <a:pt x="11946" y="19461"/>
                </a:moveTo>
                <a:lnTo>
                  <a:pt x="12584" y="18949"/>
                </a:lnTo>
                <a:cubicBezTo>
                  <a:pt x="12634" y="18909"/>
                  <a:pt x="12634" y="18849"/>
                  <a:pt x="12584" y="18808"/>
                </a:cubicBezTo>
                <a:lnTo>
                  <a:pt x="11946" y="18297"/>
                </a:lnTo>
                <a:cubicBezTo>
                  <a:pt x="11871" y="18236"/>
                  <a:pt x="11733" y="18277"/>
                  <a:pt x="11733" y="18367"/>
                </a:cubicBezTo>
                <a:lnTo>
                  <a:pt x="11733" y="18512"/>
                </a:lnTo>
                <a:cubicBezTo>
                  <a:pt x="11733" y="18568"/>
                  <a:pt x="11677" y="18613"/>
                  <a:pt x="11608" y="18613"/>
                </a:cubicBezTo>
                <a:lnTo>
                  <a:pt x="10487" y="18613"/>
                </a:lnTo>
                <a:cubicBezTo>
                  <a:pt x="10418" y="18613"/>
                  <a:pt x="10362" y="18658"/>
                  <a:pt x="10362" y="18713"/>
                </a:cubicBezTo>
                <a:lnTo>
                  <a:pt x="10362" y="19049"/>
                </a:lnTo>
                <a:cubicBezTo>
                  <a:pt x="10362" y="19104"/>
                  <a:pt x="10418" y="19150"/>
                  <a:pt x="10487" y="19150"/>
                </a:cubicBezTo>
                <a:lnTo>
                  <a:pt x="11608" y="19150"/>
                </a:lnTo>
                <a:cubicBezTo>
                  <a:pt x="11677" y="19150"/>
                  <a:pt x="11733" y="19195"/>
                  <a:pt x="11733" y="19250"/>
                </a:cubicBezTo>
                <a:lnTo>
                  <a:pt x="11733" y="19395"/>
                </a:lnTo>
                <a:cubicBezTo>
                  <a:pt x="11733" y="19481"/>
                  <a:pt x="11871" y="19526"/>
                  <a:pt x="11946" y="19461"/>
                </a:cubicBezTo>
                <a:close/>
                <a:moveTo>
                  <a:pt x="14475" y="19466"/>
                </a:moveTo>
                <a:lnTo>
                  <a:pt x="15114" y="18954"/>
                </a:lnTo>
                <a:cubicBezTo>
                  <a:pt x="15164" y="18914"/>
                  <a:pt x="15164" y="18854"/>
                  <a:pt x="15114" y="18813"/>
                </a:cubicBezTo>
                <a:lnTo>
                  <a:pt x="14475" y="18302"/>
                </a:lnTo>
                <a:cubicBezTo>
                  <a:pt x="14400" y="18241"/>
                  <a:pt x="14262" y="18282"/>
                  <a:pt x="14262" y="18372"/>
                </a:cubicBezTo>
                <a:lnTo>
                  <a:pt x="14262" y="18517"/>
                </a:lnTo>
                <a:cubicBezTo>
                  <a:pt x="14262" y="18573"/>
                  <a:pt x="14206" y="18618"/>
                  <a:pt x="14137" y="18618"/>
                </a:cubicBezTo>
                <a:lnTo>
                  <a:pt x="13016" y="18618"/>
                </a:lnTo>
                <a:cubicBezTo>
                  <a:pt x="12947" y="18618"/>
                  <a:pt x="12891" y="18663"/>
                  <a:pt x="12891" y="18718"/>
                </a:cubicBezTo>
                <a:lnTo>
                  <a:pt x="12891" y="19054"/>
                </a:lnTo>
                <a:cubicBezTo>
                  <a:pt x="12891" y="19109"/>
                  <a:pt x="12947" y="19155"/>
                  <a:pt x="13016" y="19155"/>
                </a:cubicBezTo>
                <a:lnTo>
                  <a:pt x="14137" y="19155"/>
                </a:lnTo>
                <a:cubicBezTo>
                  <a:pt x="14206" y="19155"/>
                  <a:pt x="14262" y="19200"/>
                  <a:pt x="14262" y="19255"/>
                </a:cubicBezTo>
                <a:lnTo>
                  <a:pt x="14262" y="19400"/>
                </a:lnTo>
                <a:cubicBezTo>
                  <a:pt x="14269" y="19486"/>
                  <a:pt x="14400" y="19531"/>
                  <a:pt x="14475" y="19466"/>
                </a:cubicBezTo>
                <a:close/>
                <a:moveTo>
                  <a:pt x="15759" y="18447"/>
                </a:moveTo>
                <a:lnTo>
                  <a:pt x="16397" y="17935"/>
                </a:lnTo>
                <a:cubicBezTo>
                  <a:pt x="16447" y="17895"/>
                  <a:pt x="16447" y="17835"/>
                  <a:pt x="16397" y="17795"/>
                </a:cubicBezTo>
                <a:lnTo>
                  <a:pt x="15759" y="17283"/>
                </a:lnTo>
                <a:cubicBezTo>
                  <a:pt x="15683" y="17223"/>
                  <a:pt x="15546" y="17263"/>
                  <a:pt x="15546" y="17353"/>
                </a:cubicBezTo>
                <a:lnTo>
                  <a:pt x="15546" y="17499"/>
                </a:lnTo>
                <a:cubicBezTo>
                  <a:pt x="15546" y="17554"/>
                  <a:pt x="15489" y="17599"/>
                  <a:pt x="15421" y="17599"/>
                </a:cubicBezTo>
                <a:lnTo>
                  <a:pt x="14300" y="17599"/>
                </a:lnTo>
                <a:cubicBezTo>
                  <a:pt x="14231" y="17599"/>
                  <a:pt x="14175" y="17644"/>
                  <a:pt x="14175" y="17700"/>
                </a:cubicBezTo>
                <a:lnTo>
                  <a:pt x="14175" y="18036"/>
                </a:lnTo>
                <a:cubicBezTo>
                  <a:pt x="14175" y="18091"/>
                  <a:pt x="14231" y="18136"/>
                  <a:pt x="14300" y="18136"/>
                </a:cubicBezTo>
                <a:lnTo>
                  <a:pt x="15421" y="18136"/>
                </a:lnTo>
                <a:cubicBezTo>
                  <a:pt x="15489" y="18136"/>
                  <a:pt x="15546" y="18181"/>
                  <a:pt x="15546" y="18236"/>
                </a:cubicBezTo>
                <a:lnTo>
                  <a:pt x="15546" y="18382"/>
                </a:lnTo>
                <a:cubicBezTo>
                  <a:pt x="15546" y="18467"/>
                  <a:pt x="15683" y="18512"/>
                  <a:pt x="15759" y="18447"/>
                </a:cubicBezTo>
                <a:close/>
                <a:moveTo>
                  <a:pt x="6931" y="15442"/>
                </a:moveTo>
                <a:lnTo>
                  <a:pt x="7569" y="14930"/>
                </a:lnTo>
                <a:cubicBezTo>
                  <a:pt x="7619" y="14890"/>
                  <a:pt x="7619" y="14830"/>
                  <a:pt x="7569" y="14789"/>
                </a:cubicBezTo>
                <a:lnTo>
                  <a:pt x="6931" y="14278"/>
                </a:lnTo>
                <a:cubicBezTo>
                  <a:pt x="6856" y="14217"/>
                  <a:pt x="6718" y="14258"/>
                  <a:pt x="6718" y="14348"/>
                </a:cubicBezTo>
                <a:lnTo>
                  <a:pt x="6718" y="14493"/>
                </a:lnTo>
                <a:cubicBezTo>
                  <a:pt x="6718" y="14549"/>
                  <a:pt x="6662" y="14594"/>
                  <a:pt x="6593" y="14594"/>
                </a:cubicBezTo>
                <a:lnTo>
                  <a:pt x="5472" y="14594"/>
                </a:lnTo>
                <a:cubicBezTo>
                  <a:pt x="5403" y="14594"/>
                  <a:pt x="5347" y="14639"/>
                  <a:pt x="5347" y="14694"/>
                </a:cubicBezTo>
                <a:lnTo>
                  <a:pt x="5347" y="15030"/>
                </a:lnTo>
                <a:cubicBezTo>
                  <a:pt x="5347" y="15085"/>
                  <a:pt x="5403" y="15131"/>
                  <a:pt x="5472" y="15131"/>
                </a:cubicBezTo>
                <a:lnTo>
                  <a:pt x="6593" y="15131"/>
                </a:lnTo>
                <a:cubicBezTo>
                  <a:pt x="6662" y="15131"/>
                  <a:pt x="6718" y="15176"/>
                  <a:pt x="6718" y="15231"/>
                </a:cubicBezTo>
                <a:lnTo>
                  <a:pt x="6718" y="15376"/>
                </a:lnTo>
                <a:cubicBezTo>
                  <a:pt x="6718" y="15457"/>
                  <a:pt x="6849" y="15502"/>
                  <a:pt x="6931" y="15442"/>
                </a:cubicBezTo>
                <a:close/>
                <a:moveTo>
                  <a:pt x="14569" y="7283"/>
                </a:moveTo>
                <a:lnTo>
                  <a:pt x="15208" y="6772"/>
                </a:lnTo>
                <a:cubicBezTo>
                  <a:pt x="15258" y="6731"/>
                  <a:pt x="15258" y="6671"/>
                  <a:pt x="15208" y="6631"/>
                </a:cubicBezTo>
                <a:lnTo>
                  <a:pt x="14569" y="6119"/>
                </a:lnTo>
                <a:cubicBezTo>
                  <a:pt x="14494" y="6059"/>
                  <a:pt x="14356" y="6099"/>
                  <a:pt x="14356" y="6190"/>
                </a:cubicBezTo>
                <a:lnTo>
                  <a:pt x="14356" y="6335"/>
                </a:lnTo>
                <a:cubicBezTo>
                  <a:pt x="14356" y="6390"/>
                  <a:pt x="14300" y="6435"/>
                  <a:pt x="14231" y="6435"/>
                </a:cubicBezTo>
                <a:lnTo>
                  <a:pt x="13110" y="6435"/>
                </a:lnTo>
                <a:cubicBezTo>
                  <a:pt x="13041" y="6435"/>
                  <a:pt x="12985" y="6481"/>
                  <a:pt x="12985" y="6536"/>
                </a:cubicBezTo>
                <a:lnTo>
                  <a:pt x="12985" y="6872"/>
                </a:lnTo>
                <a:cubicBezTo>
                  <a:pt x="12985" y="6927"/>
                  <a:pt x="13041" y="6972"/>
                  <a:pt x="13110" y="6972"/>
                </a:cubicBezTo>
                <a:lnTo>
                  <a:pt x="14231" y="6972"/>
                </a:lnTo>
                <a:cubicBezTo>
                  <a:pt x="14300" y="6972"/>
                  <a:pt x="14356" y="7017"/>
                  <a:pt x="14356" y="7073"/>
                </a:cubicBezTo>
                <a:lnTo>
                  <a:pt x="14356" y="7218"/>
                </a:lnTo>
                <a:cubicBezTo>
                  <a:pt x="14356" y="7303"/>
                  <a:pt x="14488" y="7344"/>
                  <a:pt x="14569" y="7283"/>
                </a:cubicBezTo>
                <a:close/>
                <a:moveTo>
                  <a:pt x="3118" y="16460"/>
                </a:moveTo>
                <a:lnTo>
                  <a:pt x="3757" y="15948"/>
                </a:lnTo>
                <a:cubicBezTo>
                  <a:pt x="3807" y="15908"/>
                  <a:pt x="3807" y="15848"/>
                  <a:pt x="3757" y="15808"/>
                </a:cubicBezTo>
                <a:lnTo>
                  <a:pt x="3118" y="15296"/>
                </a:lnTo>
                <a:cubicBezTo>
                  <a:pt x="3043" y="15236"/>
                  <a:pt x="2905" y="15276"/>
                  <a:pt x="2905" y="15366"/>
                </a:cubicBezTo>
                <a:lnTo>
                  <a:pt x="2905" y="15512"/>
                </a:lnTo>
                <a:cubicBezTo>
                  <a:pt x="2905" y="15567"/>
                  <a:pt x="2849" y="15612"/>
                  <a:pt x="2780" y="15612"/>
                </a:cubicBezTo>
                <a:lnTo>
                  <a:pt x="1659" y="15612"/>
                </a:lnTo>
                <a:cubicBezTo>
                  <a:pt x="1590" y="15612"/>
                  <a:pt x="1534" y="15657"/>
                  <a:pt x="1534" y="15713"/>
                </a:cubicBezTo>
                <a:lnTo>
                  <a:pt x="1534" y="16049"/>
                </a:lnTo>
                <a:cubicBezTo>
                  <a:pt x="1534" y="16104"/>
                  <a:pt x="1590" y="16149"/>
                  <a:pt x="1659" y="16149"/>
                </a:cubicBezTo>
                <a:lnTo>
                  <a:pt x="2780" y="16149"/>
                </a:lnTo>
                <a:cubicBezTo>
                  <a:pt x="2849" y="16149"/>
                  <a:pt x="2905" y="16194"/>
                  <a:pt x="2905" y="16250"/>
                </a:cubicBezTo>
                <a:lnTo>
                  <a:pt x="2905" y="16395"/>
                </a:lnTo>
                <a:cubicBezTo>
                  <a:pt x="2905" y="16480"/>
                  <a:pt x="3037" y="16526"/>
                  <a:pt x="3118" y="16460"/>
                </a:cubicBezTo>
                <a:close/>
                <a:moveTo>
                  <a:pt x="5647" y="16460"/>
                </a:moveTo>
                <a:lnTo>
                  <a:pt x="6286" y="15948"/>
                </a:lnTo>
                <a:cubicBezTo>
                  <a:pt x="6336" y="15908"/>
                  <a:pt x="6336" y="15848"/>
                  <a:pt x="6286" y="15808"/>
                </a:cubicBezTo>
                <a:lnTo>
                  <a:pt x="5647" y="15296"/>
                </a:lnTo>
                <a:cubicBezTo>
                  <a:pt x="5572" y="15236"/>
                  <a:pt x="5434" y="15276"/>
                  <a:pt x="5434" y="15366"/>
                </a:cubicBezTo>
                <a:lnTo>
                  <a:pt x="5434" y="15512"/>
                </a:lnTo>
                <a:cubicBezTo>
                  <a:pt x="5434" y="15567"/>
                  <a:pt x="5378" y="15612"/>
                  <a:pt x="5309" y="15612"/>
                </a:cubicBezTo>
                <a:lnTo>
                  <a:pt x="4189" y="15612"/>
                </a:lnTo>
                <a:cubicBezTo>
                  <a:pt x="4120" y="15612"/>
                  <a:pt x="4063" y="15657"/>
                  <a:pt x="4063" y="15713"/>
                </a:cubicBezTo>
                <a:lnTo>
                  <a:pt x="4063" y="16049"/>
                </a:lnTo>
                <a:cubicBezTo>
                  <a:pt x="4063" y="16104"/>
                  <a:pt x="4120" y="16149"/>
                  <a:pt x="4189" y="16149"/>
                </a:cubicBezTo>
                <a:lnTo>
                  <a:pt x="5309" y="16149"/>
                </a:lnTo>
                <a:cubicBezTo>
                  <a:pt x="5378" y="16149"/>
                  <a:pt x="5434" y="16194"/>
                  <a:pt x="5434" y="16250"/>
                </a:cubicBezTo>
                <a:lnTo>
                  <a:pt x="5434" y="16395"/>
                </a:lnTo>
                <a:cubicBezTo>
                  <a:pt x="5434" y="16480"/>
                  <a:pt x="5566" y="16520"/>
                  <a:pt x="5647" y="16460"/>
                </a:cubicBezTo>
                <a:close/>
                <a:moveTo>
                  <a:pt x="11833" y="7449"/>
                </a:moveTo>
                <a:cubicBezTo>
                  <a:pt x="11764" y="7449"/>
                  <a:pt x="11708" y="7494"/>
                  <a:pt x="11708" y="7549"/>
                </a:cubicBezTo>
                <a:lnTo>
                  <a:pt x="11708" y="7885"/>
                </a:lnTo>
                <a:cubicBezTo>
                  <a:pt x="11708" y="7941"/>
                  <a:pt x="11764" y="7986"/>
                  <a:pt x="11833" y="7986"/>
                </a:cubicBezTo>
                <a:lnTo>
                  <a:pt x="12954" y="7986"/>
                </a:lnTo>
                <a:cubicBezTo>
                  <a:pt x="13023" y="7986"/>
                  <a:pt x="13079" y="8031"/>
                  <a:pt x="13079" y="8086"/>
                </a:cubicBezTo>
                <a:lnTo>
                  <a:pt x="13079" y="8232"/>
                </a:lnTo>
                <a:cubicBezTo>
                  <a:pt x="13079" y="8322"/>
                  <a:pt x="13210" y="8362"/>
                  <a:pt x="13292" y="8302"/>
                </a:cubicBezTo>
                <a:lnTo>
                  <a:pt x="13930" y="7790"/>
                </a:lnTo>
                <a:cubicBezTo>
                  <a:pt x="13981" y="7750"/>
                  <a:pt x="13981" y="7690"/>
                  <a:pt x="13930" y="7650"/>
                </a:cubicBezTo>
                <a:lnTo>
                  <a:pt x="13292" y="7138"/>
                </a:lnTo>
                <a:cubicBezTo>
                  <a:pt x="13217" y="7078"/>
                  <a:pt x="13079" y="7118"/>
                  <a:pt x="13079" y="7208"/>
                </a:cubicBezTo>
                <a:lnTo>
                  <a:pt x="13079" y="7354"/>
                </a:lnTo>
                <a:cubicBezTo>
                  <a:pt x="13079" y="7409"/>
                  <a:pt x="13023" y="7454"/>
                  <a:pt x="12954" y="7454"/>
                </a:cubicBezTo>
                <a:lnTo>
                  <a:pt x="11833" y="7454"/>
                </a:lnTo>
                <a:close/>
                <a:moveTo>
                  <a:pt x="9460" y="13405"/>
                </a:moveTo>
                <a:lnTo>
                  <a:pt x="10099" y="12893"/>
                </a:lnTo>
                <a:cubicBezTo>
                  <a:pt x="10149" y="12853"/>
                  <a:pt x="10149" y="12793"/>
                  <a:pt x="10099" y="12752"/>
                </a:cubicBezTo>
                <a:lnTo>
                  <a:pt x="9460" y="12241"/>
                </a:lnTo>
                <a:cubicBezTo>
                  <a:pt x="9385" y="12180"/>
                  <a:pt x="9247" y="12221"/>
                  <a:pt x="9247" y="12311"/>
                </a:cubicBezTo>
                <a:lnTo>
                  <a:pt x="9247" y="12456"/>
                </a:lnTo>
                <a:cubicBezTo>
                  <a:pt x="9247" y="12512"/>
                  <a:pt x="9191" y="12557"/>
                  <a:pt x="9122" y="12557"/>
                </a:cubicBezTo>
                <a:lnTo>
                  <a:pt x="8001" y="12557"/>
                </a:lnTo>
                <a:cubicBezTo>
                  <a:pt x="7933" y="12557"/>
                  <a:pt x="7876" y="12602"/>
                  <a:pt x="7876" y="12657"/>
                </a:cubicBezTo>
                <a:lnTo>
                  <a:pt x="7876" y="12993"/>
                </a:lnTo>
                <a:cubicBezTo>
                  <a:pt x="7876" y="13048"/>
                  <a:pt x="7933" y="13094"/>
                  <a:pt x="8001" y="13094"/>
                </a:cubicBezTo>
                <a:lnTo>
                  <a:pt x="9122" y="13094"/>
                </a:lnTo>
                <a:cubicBezTo>
                  <a:pt x="9191" y="13094"/>
                  <a:pt x="9247" y="13139"/>
                  <a:pt x="9247" y="13194"/>
                </a:cubicBezTo>
                <a:lnTo>
                  <a:pt x="9247" y="13339"/>
                </a:lnTo>
                <a:cubicBezTo>
                  <a:pt x="9254" y="13420"/>
                  <a:pt x="9385" y="13465"/>
                  <a:pt x="9460" y="13405"/>
                </a:cubicBezTo>
                <a:close/>
                <a:moveTo>
                  <a:pt x="12002" y="6104"/>
                </a:moveTo>
                <a:cubicBezTo>
                  <a:pt x="11927" y="6044"/>
                  <a:pt x="11789" y="6084"/>
                  <a:pt x="11789" y="6175"/>
                </a:cubicBezTo>
                <a:lnTo>
                  <a:pt x="11789" y="6320"/>
                </a:lnTo>
                <a:cubicBezTo>
                  <a:pt x="11789" y="6375"/>
                  <a:pt x="11733" y="6420"/>
                  <a:pt x="11664" y="6420"/>
                </a:cubicBezTo>
                <a:lnTo>
                  <a:pt x="10543" y="6420"/>
                </a:lnTo>
                <a:cubicBezTo>
                  <a:pt x="10474" y="6420"/>
                  <a:pt x="10418" y="6466"/>
                  <a:pt x="10418" y="6521"/>
                </a:cubicBezTo>
                <a:lnTo>
                  <a:pt x="10418" y="6857"/>
                </a:lnTo>
                <a:cubicBezTo>
                  <a:pt x="10418" y="6912"/>
                  <a:pt x="10474" y="6957"/>
                  <a:pt x="10543" y="6957"/>
                </a:cubicBezTo>
                <a:lnTo>
                  <a:pt x="11664" y="6957"/>
                </a:lnTo>
                <a:cubicBezTo>
                  <a:pt x="11733" y="6957"/>
                  <a:pt x="11789" y="7002"/>
                  <a:pt x="11789" y="7058"/>
                </a:cubicBezTo>
                <a:lnTo>
                  <a:pt x="11789" y="7203"/>
                </a:lnTo>
                <a:cubicBezTo>
                  <a:pt x="11789" y="7293"/>
                  <a:pt x="11921" y="7334"/>
                  <a:pt x="12002" y="7273"/>
                </a:cubicBezTo>
                <a:lnTo>
                  <a:pt x="12641" y="6762"/>
                </a:lnTo>
                <a:cubicBezTo>
                  <a:pt x="12691" y="6721"/>
                  <a:pt x="12691" y="6661"/>
                  <a:pt x="12641" y="6621"/>
                </a:cubicBezTo>
                <a:lnTo>
                  <a:pt x="12002" y="6104"/>
                </a:lnTo>
                <a:close/>
                <a:moveTo>
                  <a:pt x="9291" y="7439"/>
                </a:moveTo>
                <a:cubicBezTo>
                  <a:pt x="9222" y="7439"/>
                  <a:pt x="9166" y="7484"/>
                  <a:pt x="9166" y="7539"/>
                </a:cubicBezTo>
                <a:lnTo>
                  <a:pt x="9166" y="7875"/>
                </a:lnTo>
                <a:cubicBezTo>
                  <a:pt x="9166" y="7931"/>
                  <a:pt x="9222" y="7976"/>
                  <a:pt x="9291" y="7976"/>
                </a:cubicBezTo>
                <a:lnTo>
                  <a:pt x="10412" y="7976"/>
                </a:lnTo>
                <a:cubicBezTo>
                  <a:pt x="10481" y="7976"/>
                  <a:pt x="10537" y="8021"/>
                  <a:pt x="10537" y="8076"/>
                </a:cubicBezTo>
                <a:lnTo>
                  <a:pt x="10537" y="8222"/>
                </a:lnTo>
                <a:cubicBezTo>
                  <a:pt x="10537" y="8312"/>
                  <a:pt x="10669" y="8352"/>
                  <a:pt x="10750" y="8292"/>
                </a:cubicBezTo>
                <a:lnTo>
                  <a:pt x="11389" y="7780"/>
                </a:lnTo>
                <a:cubicBezTo>
                  <a:pt x="11439" y="7740"/>
                  <a:pt x="11439" y="7680"/>
                  <a:pt x="11389" y="7640"/>
                </a:cubicBezTo>
                <a:lnTo>
                  <a:pt x="10750" y="7128"/>
                </a:lnTo>
                <a:cubicBezTo>
                  <a:pt x="10675" y="7068"/>
                  <a:pt x="10537" y="7108"/>
                  <a:pt x="10537" y="7198"/>
                </a:cubicBezTo>
                <a:lnTo>
                  <a:pt x="10537" y="7344"/>
                </a:lnTo>
                <a:cubicBezTo>
                  <a:pt x="10537" y="7399"/>
                  <a:pt x="10481" y="7444"/>
                  <a:pt x="10412" y="7444"/>
                </a:cubicBezTo>
                <a:lnTo>
                  <a:pt x="9291" y="7444"/>
                </a:lnTo>
                <a:close/>
                <a:moveTo>
                  <a:pt x="3105" y="18497"/>
                </a:moveTo>
                <a:lnTo>
                  <a:pt x="3744" y="17986"/>
                </a:lnTo>
                <a:cubicBezTo>
                  <a:pt x="3794" y="17945"/>
                  <a:pt x="3794" y="17885"/>
                  <a:pt x="3744" y="17845"/>
                </a:cubicBezTo>
                <a:lnTo>
                  <a:pt x="3105" y="17333"/>
                </a:lnTo>
                <a:cubicBezTo>
                  <a:pt x="3030" y="17273"/>
                  <a:pt x="2893" y="17313"/>
                  <a:pt x="2893" y="17404"/>
                </a:cubicBezTo>
                <a:lnTo>
                  <a:pt x="2893" y="17549"/>
                </a:lnTo>
                <a:cubicBezTo>
                  <a:pt x="2893" y="17604"/>
                  <a:pt x="2836" y="17649"/>
                  <a:pt x="2767" y="17649"/>
                </a:cubicBezTo>
                <a:lnTo>
                  <a:pt x="1647" y="17649"/>
                </a:lnTo>
                <a:cubicBezTo>
                  <a:pt x="1578" y="17649"/>
                  <a:pt x="1521" y="17695"/>
                  <a:pt x="1521" y="17750"/>
                </a:cubicBezTo>
                <a:lnTo>
                  <a:pt x="1521" y="18086"/>
                </a:lnTo>
                <a:cubicBezTo>
                  <a:pt x="1521" y="18141"/>
                  <a:pt x="1578" y="18186"/>
                  <a:pt x="1647" y="18186"/>
                </a:cubicBezTo>
                <a:lnTo>
                  <a:pt x="2767" y="18186"/>
                </a:lnTo>
                <a:cubicBezTo>
                  <a:pt x="2836" y="18186"/>
                  <a:pt x="2893" y="18231"/>
                  <a:pt x="2893" y="18287"/>
                </a:cubicBezTo>
                <a:lnTo>
                  <a:pt x="2893" y="18432"/>
                </a:lnTo>
                <a:cubicBezTo>
                  <a:pt x="2893" y="18517"/>
                  <a:pt x="3024" y="18558"/>
                  <a:pt x="3105" y="18497"/>
                </a:cubicBezTo>
                <a:close/>
                <a:moveTo>
                  <a:pt x="6925" y="17484"/>
                </a:moveTo>
                <a:lnTo>
                  <a:pt x="7563" y="16972"/>
                </a:lnTo>
                <a:cubicBezTo>
                  <a:pt x="7613" y="16932"/>
                  <a:pt x="7613" y="16872"/>
                  <a:pt x="7563" y="16832"/>
                </a:cubicBezTo>
                <a:lnTo>
                  <a:pt x="6925" y="16320"/>
                </a:lnTo>
                <a:cubicBezTo>
                  <a:pt x="6849" y="16260"/>
                  <a:pt x="6712" y="16300"/>
                  <a:pt x="6712" y="16390"/>
                </a:cubicBezTo>
                <a:lnTo>
                  <a:pt x="6712" y="16536"/>
                </a:lnTo>
                <a:cubicBezTo>
                  <a:pt x="6712" y="16591"/>
                  <a:pt x="6655" y="16636"/>
                  <a:pt x="6586" y="16636"/>
                </a:cubicBezTo>
                <a:lnTo>
                  <a:pt x="5466" y="16636"/>
                </a:lnTo>
                <a:cubicBezTo>
                  <a:pt x="5397" y="16636"/>
                  <a:pt x="5341" y="16681"/>
                  <a:pt x="5341" y="16736"/>
                </a:cubicBezTo>
                <a:lnTo>
                  <a:pt x="5341" y="17072"/>
                </a:lnTo>
                <a:cubicBezTo>
                  <a:pt x="5341" y="17128"/>
                  <a:pt x="5397" y="17173"/>
                  <a:pt x="5466" y="17173"/>
                </a:cubicBezTo>
                <a:lnTo>
                  <a:pt x="6586" y="17173"/>
                </a:lnTo>
                <a:cubicBezTo>
                  <a:pt x="6655" y="17173"/>
                  <a:pt x="6712" y="17218"/>
                  <a:pt x="6712" y="17273"/>
                </a:cubicBezTo>
                <a:lnTo>
                  <a:pt x="6712" y="17419"/>
                </a:lnTo>
                <a:cubicBezTo>
                  <a:pt x="6712" y="17504"/>
                  <a:pt x="6843" y="17544"/>
                  <a:pt x="6925" y="17484"/>
                </a:cubicBezTo>
                <a:close/>
                <a:moveTo>
                  <a:pt x="5666" y="18502"/>
                </a:moveTo>
                <a:lnTo>
                  <a:pt x="6305" y="17991"/>
                </a:lnTo>
                <a:cubicBezTo>
                  <a:pt x="6355" y="17950"/>
                  <a:pt x="6355" y="17890"/>
                  <a:pt x="6305" y="17850"/>
                </a:cubicBezTo>
                <a:lnTo>
                  <a:pt x="5666" y="17338"/>
                </a:lnTo>
                <a:cubicBezTo>
                  <a:pt x="5591" y="17278"/>
                  <a:pt x="5453" y="17318"/>
                  <a:pt x="5453" y="17409"/>
                </a:cubicBezTo>
                <a:lnTo>
                  <a:pt x="5453" y="17554"/>
                </a:lnTo>
                <a:cubicBezTo>
                  <a:pt x="5453" y="17609"/>
                  <a:pt x="5397" y="17654"/>
                  <a:pt x="5328" y="17654"/>
                </a:cubicBezTo>
                <a:lnTo>
                  <a:pt x="4207" y="17654"/>
                </a:lnTo>
                <a:cubicBezTo>
                  <a:pt x="4138" y="17654"/>
                  <a:pt x="4082" y="17700"/>
                  <a:pt x="4082" y="17755"/>
                </a:cubicBezTo>
                <a:lnTo>
                  <a:pt x="4082" y="18091"/>
                </a:lnTo>
                <a:cubicBezTo>
                  <a:pt x="4082" y="18146"/>
                  <a:pt x="4138" y="18191"/>
                  <a:pt x="4207" y="18191"/>
                </a:cubicBezTo>
                <a:lnTo>
                  <a:pt x="5328" y="18191"/>
                </a:lnTo>
                <a:cubicBezTo>
                  <a:pt x="5397" y="18191"/>
                  <a:pt x="5453" y="18236"/>
                  <a:pt x="5453" y="18292"/>
                </a:cubicBezTo>
                <a:lnTo>
                  <a:pt x="5453" y="18437"/>
                </a:lnTo>
                <a:cubicBezTo>
                  <a:pt x="5453" y="18522"/>
                  <a:pt x="5585" y="18563"/>
                  <a:pt x="5666" y="18502"/>
                </a:cubicBezTo>
                <a:close/>
                <a:moveTo>
                  <a:pt x="17092" y="7283"/>
                </a:moveTo>
                <a:lnTo>
                  <a:pt x="17731" y="6772"/>
                </a:lnTo>
                <a:cubicBezTo>
                  <a:pt x="17781" y="6731"/>
                  <a:pt x="17781" y="6671"/>
                  <a:pt x="17731" y="6631"/>
                </a:cubicBezTo>
                <a:lnTo>
                  <a:pt x="17092" y="6119"/>
                </a:lnTo>
                <a:cubicBezTo>
                  <a:pt x="17017" y="6059"/>
                  <a:pt x="16879" y="6099"/>
                  <a:pt x="16879" y="6190"/>
                </a:cubicBezTo>
                <a:lnTo>
                  <a:pt x="16879" y="6335"/>
                </a:lnTo>
                <a:cubicBezTo>
                  <a:pt x="16879" y="6390"/>
                  <a:pt x="16823" y="6435"/>
                  <a:pt x="16754" y="6435"/>
                </a:cubicBezTo>
                <a:lnTo>
                  <a:pt x="15633" y="6435"/>
                </a:lnTo>
                <a:cubicBezTo>
                  <a:pt x="15565" y="6435"/>
                  <a:pt x="15508" y="6481"/>
                  <a:pt x="15508" y="6536"/>
                </a:cubicBezTo>
                <a:lnTo>
                  <a:pt x="15508" y="6872"/>
                </a:lnTo>
                <a:cubicBezTo>
                  <a:pt x="15508" y="6927"/>
                  <a:pt x="15565" y="6972"/>
                  <a:pt x="15633" y="6972"/>
                </a:cubicBezTo>
                <a:lnTo>
                  <a:pt x="16754" y="6972"/>
                </a:lnTo>
                <a:cubicBezTo>
                  <a:pt x="16823" y="6972"/>
                  <a:pt x="16879" y="7017"/>
                  <a:pt x="16879" y="7073"/>
                </a:cubicBezTo>
                <a:lnTo>
                  <a:pt x="16879" y="7218"/>
                </a:lnTo>
                <a:cubicBezTo>
                  <a:pt x="16879" y="7298"/>
                  <a:pt x="17011" y="7344"/>
                  <a:pt x="17092" y="7283"/>
                </a:cubicBezTo>
                <a:close/>
                <a:moveTo>
                  <a:pt x="14538" y="4067"/>
                </a:moveTo>
                <a:cubicBezTo>
                  <a:pt x="14463" y="4007"/>
                  <a:pt x="14325" y="4047"/>
                  <a:pt x="14325" y="4137"/>
                </a:cubicBezTo>
                <a:lnTo>
                  <a:pt x="14325" y="4283"/>
                </a:lnTo>
                <a:cubicBezTo>
                  <a:pt x="14325" y="4338"/>
                  <a:pt x="14269" y="4383"/>
                  <a:pt x="14200" y="4383"/>
                </a:cubicBezTo>
                <a:lnTo>
                  <a:pt x="13079" y="4383"/>
                </a:lnTo>
                <a:cubicBezTo>
                  <a:pt x="13010" y="4383"/>
                  <a:pt x="12954" y="4428"/>
                  <a:pt x="12954" y="4484"/>
                </a:cubicBezTo>
                <a:lnTo>
                  <a:pt x="12954" y="4820"/>
                </a:lnTo>
                <a:cubicBezTo>
                  <a:pt x="12954" y="4875"/>
                  <a:pt x="13010" y="4920"/>
                  <a:pt x="13079" y="4920"/>
                </a:cubicBezTo>
                <a:lnTo>
                  <a:pt x="14200" y="4920"/>
                </a:lnTo>
                <a:cubicBezTo>
                  <a:pt x="14269" y="4920"/>
                  <a:pt x="14325" y="4965"/>
                  <a:pt x="14325" y="5021"/>
                </a:cubicBezTo>
                <a:lnTo>
                  <a:pt x="14325" y="5166"/>
                </a:lnTo>
                <a:cubicBezTo>
                  <a:pt x="14325" y="5256"/>
                  <a:pt x="14456" y="5296"/>
                  <a:pt x="14538" y="5236"/>
                </a:cubicBezTo>
                <a:lnTo>
                  <a:pt x="15176" y="4725"/>
                </a:lnTo>
                <a:cubicBezTo>
                  <a:pt x="15226" y="4684"/>
                  <a:pt x="15226" y="4624"/>
                  <a:pt x="15176" y="4584"/>
                </a:cubicBezTo>
                <a:lnTo>
                  <a:pt x="14538" y="4067"/>
                </a:lnTo>
                <a:close/>
                <a:moveTo>
                  <a:pt x="12008" y="15447"/>
                </a:moveTo>
                <a:lnTo>
                  <a:pt x="12647" y="14935"/>
                </a:lnTo>
                <a:cubicBezTo>
                  <a:pt x="12697" y="14895"/>
                  <a:pt x="12697" y="14835"/>
                  <a:pt x="12647" y="14794"/>
                </a:cubicBezTo>
                <a:lnTo>
                  <a:pt x="12008" y="14283"/>
                </a:lnTo>
                <a:cubicBezTo>
                  <a:pt x="11933" y="14223"/>
                  <a:pt x="11795" y="14263"/>
                  <a:pt x="11795" y="14353"/>
                </a:cubicBezTo>
                <a:lnTo>
                  <a:pt x="11795" y="14498"/>
                </a:lnTo>
                <a:cubicBezTo>
                  <a:pt x="11795" y="14554"/>
                  <a:pt x="11739" y="14599"/>
                  <a:pt x="11670" y="14599"/>
                </a:cubicBezTo>
                <a:lnTo>
                  <a:pt x="10550" y="14599"/>
                </a:lnTo>
                <a:cubicBezTo>
                  <a:pt x="10481" y="14599"/>
                  <a:pt x="10424" y="14644"/>
                  <a:pt x="10424" y="14699"/>
                </a:cubicBezTo>
                <a:lnTo>
                  <a:pt x="10424" y="15035"/>
                </a:lnTo>
                <a:cubicBezTo>
                  <a:pt x="10424" y="15091"/>
                  <a:pt x="10481" y="15136"/>
                  <a:pt x="10550" y="15136"/>
                </a:cubicBezTo>
                <a:lnTo>
                  <a:pt x="11670" y="15136"/>
                </a:lnTo>
                <a:cubicBezTo>
                  <a:pt x="11739" y="15136"/>
                  <a:pt x="11795" y="15181"/>
                  <a:pt x="11795" y="15236"/>
                </a:cubicBezTo>
                <a:lnTo>
                  <a:pt x="11795" y="15382"/>
                </a:lnTo>
                <a:cubicBezTo>
                  <a:pt x="11802" y="15462"/>
                  <a:pt x="11933" y="15507"/>
                  <a:pt x="12008" y="15447"/>
                </a:cubicBezTo>
                <a:close/>
                <a:moveTo>
                  <a:pt x="9460" y="15447"/>
                </a:moveTo>
                <a:lnTo>
                  <a:pt x="10099" y="14935"/>
                </a:lnTo>
                <a:cubicBezTo>
                  <a:pt x="10149" y="14895"/>
                  <a:pt x="10149" y="14835"/>
                  <a:pt x="10099" y="14794"/>
                </a:cubicBezTo>
                <a:lnTo>
                  <a:pt x="9460" y="14283"/>
                </a:lnTo>
                <a:cubicBezTo>
                  <a:pt x="9385" y="14223"/>
                  <a:pt x="9247" y="14263"/>
                  <a:pt x="9247" y="14353"/>
                </a:cubicBezTo>
                <a:lnTo>
                  <a:pt x="9247" y="14498"/>
                </a:lnTo>
                <a:cubicBezTo>
                  <a:pt x="9247" y="14554"/>
                  <a:pt x="9191" y="14599"/>
                  <a:pt x="9122" y="14599"/>
                </a:cubicBezTo>
                <a:lnTo>
                  <a:pt x="8001" y="14599"/>
                </a:lnTo>
                <a:cubicBezTo>
                  <a:pt x="7933" y="14599"/>
                  <a:pt x="7876" y="14644"/>
                  <a:pt x="7876" y="14699"/>
                </a:cubicBezTo>
                <a:lnTo>
                  <a:pt x="7876" y="15035"/>
                </a:lnTo>
                <a:cubicBezTo>
                  <a:pt x="7876" y="15091"/>
                  <a:pt x="7933" y="15136"/>
                  <a:pt x="8001" y="15136"/>
                </a:cubicBezTo>
                <a:lnTo>
                  <a:pt x="9122" y="15136"/>
                </a:lnTo>
                <a:cubicBezTo>
                  <a:pt x="9191" y="15136"/>
                  <a:pt x="9247" y="15181"/>
                  <a:pt x="9247" y="15236"/>
                </a:cubicBezTo>
                <a:lnTo>
                  <a:pt x="9247" y="15382"/>
                </a:lnTo>
                <a:cubicBezTo>
                  <a:pt x="9247" y="15462"/>
                  <a:pt x="9379" y="15507"/>
                  <a:pt x="9460" y="15447"/>
                </a:cubicBezTo>
                <a:close/>
                <a:moveTo>
                  <a:pt x="14469" y="15387"/>
                </a:moveTo>
                <a:lnTo>
                  <a:pt x="15107" y="14875"/>
                </a:lnTo>
                <a:cubicBezTo>
                  <a:pt x="15158" y="14835"/>
                  <a:pt x="15158" y="14774"/>
                  <a:pt x="15107" y="14734"/>
                </a:cubicBezTo>
                <a:lnTo>
                  <a:pt x="14469" y="14223"/>
                </a:lnTo>
                <a:cubicBezTo>
                  <a:pt x="14394" y="14162"/>
                  <a:pt x="14256" y="14202"/>
                  <a:pt x="14256" y="14293"/>
                </a:cubicBezTo>
                <a:lnTo>
                  <a:pt x="14256" y="14438"/>
                </a:lnTo>
                <a:cubicBezTo>
                  <a:pt x="14256" y="14493"/>
                  <a:pt x="14200" y="14539"/>
                  <a:pt x="14131" y="14539"/>
                </a:cubicBezTo>
                <a:lnTo>
                  <a:pt x="13010" y="14539"/>
                </a:lnTo>
                <a:cubicBezTo>
                  <a:pt x="12941" y="14539"/>
                  <a:pt x="12885" y="14584"/>
                  <a:pt x="12885" y="14639"/>
                </a:cubicBezTo>
                <a:lnTo>
                  <a:pt x="12885" y="14975"/>
                </a:lnTo>
                <a:cubicBezTo>
                  <a:pt x="12885" y="15030"/>
                  <a:pt x="12941" y="15075"/>
                  <a:pt x="13010" y="15075"/>
                </a:cubicBezTo>
                <a:lnTo>
                  <a:pt x="14131" y="15075"/>
                </a:lnTo>
                <a:cubicBezTo>
                  <a:pt x="14200" y="15075"/>
                  <a:pt x="14256" y="15121"/>
                  <a:pt x="14256" y="15176"/>
                </a:cubicBezTo>
                <a:lnTo>
                  <a:pt x="14256" y="15321"/>
                </a:lnTo>
                <a:cubicBezTo>
                  <a:pt x="14262" y="15407"/>
                  <a:pt x="14394" y="15452"/>
                  <a:pt x="14469" y="15387"/>
                </a:cubicBezTo>
                <a:close/>
                <a:moveTo>
                  <a:pt x="9473" y="17484"/>
                </a:moveTo>
                <a:lnTo>
                  <a:pt x="10111" y="16972"/>
                </a:lnTo>
                <a:cubicBezTo>
                  <a:pt x="10161" y="16932"/>
                  <a:pt x="10161" y="16872"/>
                  <a:pt x="10111" y="16832"/>
                </a:cubicBezTo>
                <a:lnTo>
                  <a:pt x="9473" y="16320"/>
                </a:lnTo>
                <a:cubicBezTo>
                  <a:pt x="9398" y="16260"/>
                  <a:pt x="9260" y="16300"/>
                  <a:pt x="9260" y="16390"/>
                </a:cubicBezTo>
                <a:lnTo>
                  <a:pt x="9260" y="16536"/>
                </a:lnTo>
                <a:cubicBezTo>
                  <a:pt x="9260" y="16591"/>
                  <a:pt x="9203" y="16636"/>
                  <a:pt x="9135" y="16636"/>
                </a:cubicBezTo>
                <a:lnTo>
                  <a:pt x="8026" y="16636"/>
                </a:lnTo>
                <a:cubicBezTo>
                  <a:pt x="7958" y="16636"/>
                  <a:pt x="7901" y="16681"/>
                  <a:pt x="7901" y="16736"/>
                </a:cubicBezTo>
                <a:lnTo>
                  <a:pt x="7901" y="17072"/>
                </a:lnTo>
                <a:cubicBezTo>
                  <a:pt x="7901" y="17128"/>
                  <a:pt x="7958" y="17173"/>
                  <a:pt x="8026" y="17173"/>
                </a:cubicBezTo>
                <a:lnTo>
                  <a:pt x="9147" y="17173"/>
                </a:lnTo>
                <a:cubicBezTo>
                  <a:pt x="9216" y="17173"/>
                  <a:pt x="9272" y="17218"/>
                  <a:pt x="9272" y="17273"/>
                </a:cubicBezTo>
                <a:lnTo>
                  <a:pt x="9272" y="17419"/>
                </a:lnTo>
                <a:cubicBezTo>
                  <a:pt x="9266" y="17499"/>
                  <a:pt x="9398" y="17544"/>
                  <a:pt x="9473" y="17484"/>
                </a:cubicBezTo>
                <a:close/>
                <a:moveTo>
                  <a:pt x="8095" y="876"/>
                </a:moveTo>
                <a:lnTo>
                  <a:pt x="9216" y="876"/>
                </a:lnTo>
                <a:cubicBezTo>
                  <a:pt x="9285" y="876"/>
                  <a:pt x="9341" y="921"/>
                  <a:pt x="9341" y="977"/>
                </a:cubicBezTo>
                <a:lnTo>
                  <a:pt x="9341" y="1122"/>
                </a:lnTo>
                <a:cubicBezTo>
                  <a:pt x="9341" y="1212"/>
                  <a:pt x="9473" y="1252"/>
                  <a:pt x="9554" y="1192"/>
                </a:cubicBezTo>
                <a:lnTo>
                  <a:pt x="10193" y="680"/>
                </a:lnTo>
                <a:cubicBezTo>
                  <a:pt x="10243" y="640"/>
                  <a:pt x="10243" y="580"/>
                  <a:pt x="10193" y="540"/>
                </a:cubicBezTo>
                <a:lnTo>
                  <a:pt x="9554" y="28"/>
                </a:lnTo>
                <a:cubicBezTo>
                  <a:pt x="9479" y="-32"/>
                  <a:pt x="9341" y="8"/>
                  <a:pt x="9341" y="98"/>
                </a:cubicBezTo>
                <a:lnTo>
                  <a:pt x="9341" y="244"/>
                </a:lnTo>
                <a:cubicBezTo>
                  <a:pt x="9341" y="299"/>
                  <a:pt x="9285" y="344"/>
                  <a:pt x="9216" y="344"/>
                </a:cubicBezTo>
                <a:lnTo>
                  <a:pt x="8095" y="344"/>
                </a:lnTo>
                <a:cubicBezTo>
                  <a:pt x="8026" y="344"/>
                  <a:pt x="7970" y="389"/>
                  <a:pt x="7970" y="445"/>
                </a:cubicBezTo>
                <a:lnTo>
                  <a:pt x="7970" y="781"/>
                </a:lnTo>
                <a:cubicBezTo>
                  <a:pt x="7970" y="836"/>
                  <a:pt x="8026" y="876"/>
                  <a:pt x="8095" y="876"/>
                </a:cubicBezTo>
                <a:close/>
                <a:moveTo>
                  <a:pt x="6712" y="1463"/>
                </a:moveTo>
                <a:lnTo>
                  <a:pt x="6712" y="1799"/>
                </a:lnTo>
                <a:cubicBezTo>
                  <a:pt x="6712" y="1855"/>
                  <a:pt x="6768" y="1900"/>
                  <a:pt x="6837" y="1900"/>
                </a:cubicBezTo>
                <a:lnTo>
                  <a:pt x="7958" y="1900"/>
                </a:lnTo>
                <a:cubicBezTo>
                  <a:pt x="8026" y="1900"/>
                  <a:pt x="8083" y="1945"/>
                  <a:pt x="8083" y="2000"/>
                </a:cubicBezTo>
                <a:lnTo>
                  <a:pt x="8083" y="2146"/>
                </a:lnTo>
                <a:cubicBezTo>
                  <a:pt x="8083" y="2236"/>
                  <a:pt x="8214" y="2276"/>
                  <a:pt x="8296" y="2216"/>
                </a:cubicBezTo>
                <a:lnTo>
                  <a:pt x="8934" y="1704"/>
                </a:lnTo>
                <a:cubicBezTo>
                  <a:pt x="8984" y="1664"/>
                  <a:pt x="8984" y="1604"/>
                  <a:pt x="8934" y="1564"/>
                </a:cubicBezTo>
                <a:lnTo>
                  <a:pt x="8296" y="1052"/>
                </a:lnTo>
                <a:cubicBezTo>
                  <a:pt x="8221" y="992"/>
                  <a:pt x="8083" y="1032"/>
                  <a:pt x="8083" y="1122"/>
                </a:cubicBezTo>
                <a:lnTo>
                  <a:pt x="8083" y="1268"/>
                </a:lnTo>
                <a:cubicBezTo>
                  <a:pt x="8083" y="1323"/>
                  <a:pt x="8026" y="1368"/>
                  <a:pt x="7958" y="1368"/>
                </a:cubicBezTo>
                <a:lnTo>
                  <a:pt x="6837" y="1368"/>
                </a:lnTo>
                <a:cubicBezTo>
                  <a:pt x="6768" y="1363"/>
                  <a:pt x="6712" y="1408"/>
                  <a:pt x="6712" y="1463"/>
                </a:cubicBezTo>
                <a:close/>
                <a:moveTo>
                  <a:pt x="9216" y="1463"/>
                </a:moveTo>
                <a:lnTo>
                  <a:pt x="9216" y="1799"/>
                </a:lnTo>
                <a:cubicBezTo>
                  <a:pt x="9216" y="1855"/>
                  <a:pt x="9272" y="1900"/>
                  <a:pt x="9341" y="1900"/>
                </a:cubicBezTo>
                <a:lnTo>
                  <a:pt x="10462" y="1900"/>
                </a:lnTo>
                <a:cubicBezTo>
                  <a:pt x="10531" y="1900"/>
                  <a:pt x="10587" y="1945"/>
                  <a:pt x="10587" y="2000"/>
                </a:cubicBezTo>
                <a:lnTo>
                  <a:pt x="10587" y="2146"/>
                </a:lnTo>
                <a:cubicBezTo>
                  <a:pt x="10587" y="2236"/>
                  <a:pt x="10719" y="2276"/>
                  <a:pt x="10800" y="2216"/>
                </a:cubicBezTo>
                <a:lnTo>
                  <a:pt x="11439" y="1704"/>
                </a:lnTo>
                <a:cubicBezTo>
                  <a:pt x="11489" y="1664"/>
                  <a:pt x="11489" y="1604"/>
                  <a:pt x="11439" y="1564"/>
                </a:cubicBezTo>
                <a:lnTo>
                  <a:pt x="10800" y="1052"/>
                </a:lnTo>
                <a:cubicBezTo>
                  <a:pt x="10725" y="992"/>
                  <a:pt x="10587" y="1032"/>
                  <a:pt x="10587" y="1122"/>
                </a:cubicBezTo>
                <a:lnTo>
                  <a:pt x="10587" y="1268"/>
                </a:lnTo>
                <a:cubicBezTo>
                  <a:pt x="10587" y="1323"/>
                  <a:pt x="10531" y="1368"/>
                  <a:pt x="10462" y="1368"/>
                </a:cubicBezTo>
                <a:lnTo>
                  <a:pt x="9341" y="1368"/>
                </a:lnTo>
                <a:cubicBezTo>
                  <a:pt x="9272" y="1363"/>
                  <a:pt x="9216" y="1408"/>
                  <a:pt x="9216" y="1463"/>
                </a:cubicBezTo>
                <a:close/>
                <a:moveTo>
                  <a:pt x="5459" y="876"/>
                </a:moveTo>
                <a:lnTo>
                  <a:pt x="6580" y="876"/>
                </a:lnTo>
                <a:cubicBezTo>
                  <a:pt x="6649" y="876"/>
                  <a:pt x="6705" y="921"/>
                  <a:pt x="6705" y="977"/>
                </a:cubicBezTo>
                <a:lnTo>
                  <a:pt x="6705" y="1122"/>
                </a:lnTo>
                <a:cubicBezTo>
                  <a:pt x="6705" y="1212"/>
                  <a:pt x="6837" y="1252"/>
                  <a:pt x="6918" y="1192"/>
                </a:cubicBezTo>
                <a:lnTo>
                  <a:pt x="7557" y="680"/>
                </a:lnTo>
                <a:cubicBezTo>
                  <a:pt x="7607" y="640"/>
                  <a:pt x="7607" y="580"/>
                  <a:pt x="7557" y="540"/>
                </a:cubicBezTo>
                <a:lnTo>
                  <a:pt x="6918" y="28"/>
                </a:lnTo>
                <a:cubicBezTo>
                  <a:pt x="6843" y="-32"/>
                  <a:pt x="6705" y="8"/>
                  <a:pt x="6705" y="98"/>
                </a:cubicBezTo>
                <a:lnTo>
                  <a:pt x="6705" y="244"/>
                </a:lnTo>
                <a:cubicBezTo>
                  <a:pt x="6705" y="299"/>
                  <a:pt x="6649" y="344"/>
                  <a:pt x="6580" y="344"/>
                </a:cubicBezTo>
                <a:lnTo>
                  <a:pt x="5459" y="344"/>
                </a:lnTo>
                <a:cubicBezTo>
                  <a:pt x="5391" y="344"/>
                  <a:pt x="5334" y="389"/>
                  <a:pt x="5334" y="445"/>
                </a:cubicBezTo>
                <a:lnTo>
                  <a:pt x="5334" y="781"/>
                </a:lnTo>
                <a:cubicBezTo>
                  <a:pt x="5334" y="836"/>
                  <a:pt x="5391" y="876"/>
                  <a:pt x="5459" y="876"/>
                </a:cubicBezTo>
                <a:close/>
                <a:moveTo>
                  <a:pt x="10600" y="876"/>
                </a:moveTo>
                <a:lnTo>
                  <a:pt x="11720" y="876"/>
                </a:lnTo>
                <a:cubicBezTo>
                  <a:pt x="11789" y="876"/>
                  <a:pt x="11846" y="921"/>
                  <a:pt x="11846" y="977"/>
                </a:cubicBezTo>
                <a:lnTo>
                  <a:pt x="11846" y="1122"/>
                </a:lnTo>
                <a:cubicBezTo>
                  <a:pt x="11846" y="1212"/>
                  <a:pt x="11977" y="1252"/>
                  <a:pt x="12058" y="1192"/>
                </a:cubicBezTo>
                <a:lnTo>
                  <a:pt x="12697" y="680"/>
                </a:lnTo>
                <a:cubicBezTo>
                  <a:pt x="12747" y="640"/>
                  <a:pt x="12747" y="580"/>
                  <a:pt x="12697" y="540"/>
                </a:cubicBezTo>
                <a:lnTo>
                  <a:pt x="12058" y="28"/>
                </a:lnTo>
                <a:cubicBezTo>
                  <a:pt x="11983" y="-32"/>
                  <a:pt x="11846" y="8"/>
                  <a:pt x="11846" y="98"/>
                </a:cubicBezTo>
                <a:lnTo>
                  <a:pt x="11846" y="244"/>
                </a:lnTo>
                <a:cubicBezTo>
                  <a:pt x="11846" y="299"/>
                  <a:pt x="11789" y="344"/>
                  <a:pt x="11720" y="344"/>
                </a:cubicBezTo>
                <a:lnTo>
                  <a:pt x="10600" y="344"/>
                </a:lnTo>
                <a:cubicBezTo>
                  <a:pt x="10531" y="344"/>
                  <a:pt x="10474" y="389"/>
                  <a:pt x="10474" y="445"/>
                </a:cubicBezTo>
                <a:lnTo>
                  <a:pt x="10474" y="781"/>
                </a:lnTo>
                <a:cubicBezTo>
                  <a:pt x="10474" y="836"/>
                  <a:pt x="10531" y="876"/>
                  <a:pt x="10600" y="876"/>
                </a:cubicBezTo>
                <a:close/>
                <a:moveTo>
                  <a:pt x="257" y="876"/>
                </a:moveTo>
                <a:lnTo>
                  <a:pt x="1377" y="876"/>
                </a:lnTo>
                <a:cubicBezTo>
                  <a:pt x="1446" y="876"/>
                  <a:pt x="1503" y="921"/>
                  <a:pt x="1503" y="977"/>
                </a:cubicBezTo>
                <a:lnTo>
                  <a:pt x="1503" y="1122"/>
                </a:lnTo>
                <a:cubicBezTo>
                  <a:pt x="1503" y="1212"/>
                  <a:pt x="1634" y="1252"/>
                  <a:pt x="1715" y="1192"/>
                </a:cubicBezTo>
                <a:lnTo>
                  <a:pt x="2354" y="680"/>
                </a:lnTo>
                <a:cubicBezTo>
                  <a:pt x="2404" y="640"/>
                  <a:pt x="2404" y="580"/>
                  <a:pt x="2354" y="540"/>
                </a:cubicBezTo>
                <a:lnTo>
                  <a:pt x="1715" y="28"/>
                </a:lnTo>
                <a:cubicBezTo>
                  <a:pt x="1640" y="-32"/>
                  <a:pt x="1503" y="8"/>
                  <a:pt x="1503" y="98"/>
                </a:cubicBezTo>
                <a:lnTo>
                  <a:pt x="1503" y="244"/>
                </a:lnTo>
                <a:cubicBezTo>
                  <a:pt x="1503" y="299"/>
                  <a:pt x="1446" y="344"/>
                  <a:pt x="1377" y="344"/>
                </a:cubicBezTo>
                <a:lnTo>
                  <a:pt x="257" y="344"/>
                </a:lnTo>
                <a:cubicBezTo>
                  <a:pt x="188" y="344"/>
                  <a:pt x="131" y="389"/>
                  <a:pt x="131" y="445"/>
                </a:cubicBezTo>
                <a:lnTo>
                  <a:pt x="131" y="781"/>
                </a:lnTo>
                <a:cubicBezTo>
                  <a:pt x="138" y="836"/>
                  <a:pt x="194" y="876"/>
                  <a:pt x="257" y="876"/>
                </a:cubicBezTo>
                <a:close/>
                <a:moveTo>
                  <a:pt x="2893" y="876"/>
                </a:moveTo>
                <a:lnTo>
                  <a:pt x="4013" y="876"/>
                </a:lnTo>
                <a:cubicBezTo>
                  <a:pt x="4082" y="876"/>
                  <a:pt x="4138" y="921"/>
                  <a:pt x="4138" y="977"/>
                </a:cubicBezTo>
                <a:lnTo>
                  <a:pt x="4138" y="1122"/>
                </a:lnTo>
                <a:cubicBezTo>
                  <a:pt x="4138" y="1212"/>
                  <a:pt x="4270" y="1252"/>
                  <a:pt x="4351" y="1192"/>
                </a:cubicBezTo>
                <a:lnTo>
                  <a:pt x="4990" y="680"/>
                </a:lnTo>
                <a:cubicBezTo>
                  <a:pt x="5040" y="640"/>
                  <a:pt x="5040" y="580"/>
                  <a:pt x="4990" y="540"/>
                </a:cubicBezTo>
                <a:lnTo>
                  <a:pt x="4351" y="28"/>
                </a:lnTo>
                <a:cubicBezTo>
                  <a:pt x="4276" y="-32"/>
                  <a:pt x="4138" y="8"/>
                  <a:pt x="4138" y="98"/>
                </a:cubicBezTo>
                <a:lnTo>
                  <a:pt x="4138" y="244"/>
                </a:lnTo>
                <a:cubicBezTo>
                  <a:pt x="4138" y="299"/>
                  <a:pt x="4082" y="344"/>
                  <a:pt x="4013" y="344"/>
                </a:cubicBezTo>
                <a:lnTo>
                  <a:pt x="2893" y="344"/>
                </a:lnTo>
                <a:cubicBezTo>
                  <a:pt x="2824" y="344"/>
                  <a:pt x="2767" y="389"/>
                  <a:pt x="2767" y="445"/>
                </a:cubicBezTo>
                <a:lnTo>
                  <a:pt x="2767" y="781"/>
                </a:lnTo>
                <a:cubicBezTo>
                  <a:pt x="2774" y="836"/>
                  <a:pt x="2830" y="876"/>
                  <a:pt x="2893" y="876"/>
                </a:cubicBezTo>
                <a:close/>
                <a:moveTo>
                  <a:pt x="4076" y="1463"/>
                </a:moveTo>
                <a:lnTo>
                  <a:pt x="4076" y="1799"/>
                </a:lnTo>
                <a:cubicBezTo>
                  <a:pt x="4076" y="1855"/>
                  <a:pt x="4132" y="1900"/>
                  <a:pt x="4201" y="1900"/>
                </a:cubicBezTo>
                <a:lnTo>
                  <a:pt x="5322" y="1900"/>
                </a:lnTo>
                <a:cubicBezTo>
                  <a:pt x="5391" y="1900"/>
                  <a:pt x="5447" y="1945"/>
                  <a:pt x="5447" y="2000"/>
                </a:cubicBezTo>
                <a:lnTo>
                  <a:pt x="5447" y="2146"/>
                </a:lnTo>
                <a:cubicBezTo>
                  <a:pt x="5447" y="2236"/>
                  <a:pt x="5578" y="2276"/>
                  <a:pt x="5660" y="2216"/>
                </a:cubicBezTo>
                <a:lnTo>
                  <a:pt x="6298" y="1704"/>
                </a:lnTo>
                <a:cubicBezTo>
                  <a:pt x="6349" y="1664"/>
                  <a:pt x="6349" y="1604"/>
                  <a:pt x="6298" y="1564"/>
                </a:cubicBezTo>
                <a:lnTo>
                  <a:pt x="5660" y="1052"/>
                </a:lnTo>
                <a:cubicBezTo>
                  <a:pt x="5585" y="992"/>
                  <a:pt x="5447" y="1032"/>
                  <a:pt x="5447" y="1122"/>
                </a:cubicBezTo>
                <a:lnTo>
                  <a:pt x="5447" y="1268"/>
                </a:lnTo>
                <a:cubicBezTo>
                  <a:pt x="5447" y="1323"/>
                  <a:pt x="5391" y="1368"/>
                  <a:pt x="5322" y="1368"/>
                </a:cubicBezTo>
                <a:lnTo>
                  <a:pt x="4201" y="1368"/>
                </a:lnTo>
                <a:cubicBezTo>
                  <a:pt x="4132" y="1363"/>
                  <a:pt x="4076" y="1408"/>
                  <a:pt x="4076" y="1463"/>
                </a:cubicBezTo>
                <a:close/>
                <a:moveTo>
                  <a:pt x="1515" y="1463"/>
                </a:moveTo>
                <a:lnTo>
                  <a:pt x="1515" y="1799"/>
                </a:lnTo>
                <a:cubicBezTo>
                  <a:pt x="1515" y="1855"/>
                  <a:pt x="1571" y="1900"/>
                  <a:pt x="1640" y="1900"/>
                </a:cubicBezTo>
                <a:lnTo>
                  <a:pt x="2761" y="1900"/>
                </a:lnTo>
                <a:cubicBezTo>
                  <a:pt x="2830" y="1900"/>
                  <a:pt x="2886" y="1945"/>
                  <a:pt x="2886" y="2000"/>
                </a:cubicBezTo>
                <a:lnTo>
                  <a:pt x="2886" y="2146"/>
                </a:lnTo>
                <a:cubicBezTo>
                  <a:pt x="2886" y="2236"/>
                  <a:pt x="3018" y="2276"/>
                  <a:pt x="3099" y="2216"/>
                </a:cubicBezTo>
                <a:lnTo>
                  <a:pt x="3738" y="1704"/>
                </a:lnTo>
                <a:cubicBezTo>
                  <a:pt x="3788" y="1664"/>
                  <a:pt x="3788" y="1604"/>
                  <a:pt x="3738" y="1564"/>
                </a:cubicBezTo>
                <a:lnTo>
                  <a:pt x="3099" y="1052"/>
                </a:lnTo>
                <a:cubicBezTo>
                  <a:pt x="3024" y="992"/>
                  <a:pt x="2886" y="1032"/>
                  <a:pt x="2886" y="1122"/>
                </a:cubicBezTo>
                <a:lnTo>
                  <a:pt x="2886" y="1268"/>
                </a:lnTo>
                <a:cubicBezTo>
                  <a:pt x="2886" y="1323"/>
                  <a:pt x="2830" y="1368"/>
                  <a:pt x="2761" y="1368"/>
                </a:cubicBezTo>
                <a:lnTo>
                  <a:pt x="1640" y="1368"/>
                </a:lnTo>
                <a:cubicBezTo>
                  <a:pt x="1565" y="1363"/>
                  <a:pt x="1515" y="1408"/>
                  <a:pt x="1515" y="1463"/>
                </a:cubicBezTo>
                <a:close/>
                <a:moveTo>
                  <a:pt x="20291" y="6631"/>
                </a:moveTo>
                <a:lnTo>
                  <a:pt x="19653" y="6119"/>
                </a:lnTo>
                <a:cubicBezTo>
                  <a:pt x="19578" y="6059"/>
                  <a:pt x="19440" y="6099"/>
                  <a:pt x="19440" y="6190"/>
                </a:cubicBezTo>
                <a:lnTo>
                  <a:pt x="19440" y="6335"/>
                </a:lnTo>
                <a:cubicBezTo>
                  <a:pt x="19440" y="6390"/>
                  <a:pt x="19384" y="6435"/>
                  <a:pt x="19315" y="6435"/>
                </a:cubicBezTo>
                <a:lnTo>
                  <a:pt x="18194" y="6435"/>
                </a:lnTo>
                <a:cubicBezTo>
                  <a:pt x="18125" y="6435"/>
                  <a:pt x="18069" y="6481"/>
                  <a:pt x="18069" y="6536"/>
                </a:cubicBezTo>
                <a:lnTo>
                  <a:pt x="18069" y="6872"/>
                </a:lnTo>
                <a:cubicBezTo>
                  <a:pt x="18069" y="6927"/>
                  <a:pt x="18125" y="6972"/>
                  <a:pt x="18194" y="6972"/>
                </a:cubicBezTo>
                <a:lnTo>
                  <a:pt x="19315" y="6972"/>
                </a:lnTo>
                <a:cubicBezTo>
                  <a:pt x="19384" y="6972"/>
                  <a:pt x="19440" y="7017"/>
                  <a:pt x="19440" y="7073"/>
                </a:cubicBezTo>
                <a:lnTo>
                  <a:pt x="19440" y="7218"/>
                </a:lnTo>
                <a:cubicBezTo>
                  <a:pt x="19440" y="7308"/>
                  <a:pt x="19571" y="7349"/>
                  <a:pt x="19653" y="7288"/>
                </a:cubicBezTo>
                <a:lnTo>
                  <a:pt x="20291" y="6777"/>
                </a:lnTo>
                <a:cubicBezTo>
                  <a:pt x="20342" y="6737"/>
                  <a:pt x="20342" y="6671"/>
                  <a:pt x="20291" y="6631"/>
                </a:cubicBezTo>
                <a:close/>
                <a:moveTo>
                  <a:pt x="12991" y="18226"/>
                </a:moveTo>
                <a:lnTo>
                  <a:pt x="12991" y="18372"/>
                </a:lnTo>
                <a:cubicBezTo>
                  <a:pt x="12991" y="18462"/>
                  <a:pt x="13123" y="18502"/>
                  <a:pt x="13204" y="18442"/>
                </a:cubicBezTo>
                <a:lnTo>
                  <a:pt x="13843" y="17930"/>
                </a:lnTo>
                <a:cubicBezTo>
                  <a:pt x="13893" y="17890"/>
                  <a:pt x="13893" y="17830"/>
                  <a:pt x="13843" y="17790"/>
                </a:cubicBezTo>
                <a:lnTo>
                  <a:pt x="13204" y="17278"/>
                </a:lnTo>
                <a:cubicBezTo>
                  <a:pt x="13129" y="17218"/>
                  <a:pt x="12991" y="17258"/>
                  <a:pt x="12991" y="17348"/>
                </a:cubicBezTo>
                <a:lnTo>
                  <a:pt x="12991" y="17494"/>
                </a:lnTo>
                <a:cubicBezTo>
                  <a:pt x="12991" y="17549"/>
                  <a:pt x="12935" y="17594"/>
                  <a:pt x="12866" y="17594"/>
                </a:cubicBezTo>
                <a:lnTo>
                  <a:pt x="11745" y="17594"/>
                </a:lnTo>
                <a:cubicBezTo>
                  <a:pt x="11677" y="17594"/>
                  <a:pt x="11620" y="17639"/>
                  <a:pt x="11620" y="17695"/>
                </a:cubicBezTo>
                <a:lnTo>
                  <a:pt x="11620" y="18031"/>
                </a:lnTo>
                <a:cubicBezTo>
                  <a:pt x="11620" y="18086"/>
                  <a:pt x="11677" y="18131"/>
                  <a:pt x="11745" y="18131"/>
                </a:cubicBezTo>
                <a:lnTo>
                  <a:pt x="12866" y="18131"/>
                </a:lnTo>
                <a:cubicBezTo>
                  <a:pt x="12935" y="18126"/>
                  <a:pt x="12991" y="18171"/>
                  <a:pt x="12991" y="18226"/>
                </a:cubicBezTo>
                <a:close/>
                <a:moveTo>
                  <a:pt x="16785" y="3475"/>
                </a:moveTo>
                <a:lnTo>
                  <a:pt x="16785" y="3811"/>
                </a:lnTo>
                <a:cubicBezTo>
                  <a:pt x="16785" y="3867"/>
                  <a:pt x="16842" y="3912"/>
                  <a:pt x="16911" y="3912"/>
                </a:cubicBezTo>
                <a:lnTo>
                  <a:pt x="18031" y="3912"/>
                </a:lnTo>
                <a:cubicBezTo>
                  <a:pt x="18100" y="3912"/>
                  <a:pt x="18157" y="3957"/>
                  <a:pt x="18157" y="4012"/>
                </a:cubicBezTo>
                <a:lnTo>
                  <a:pt x="18157" y="4158"/>
                </a:lnTo>
                <a:cubicBezTo>
                  <a:pt x="18157" y="4248"/>
                  <a:pt x="18288" y="4288"/>
                  <a:pt x="18369" y="4228"/>
                </a:cubicBezTo>
                <a:lnTo>
                  <a:pt x="19008" y="3716"/>
                </a:lnTo>
                <a:cubicBezTo>
                  <a:pt x="19058" y="3676"/>
                  <a:pt x="19058" y="3616"/>
                  <a:pt x="19008" y="3576"/>
                </a:cubicBezTo>
                <a:lnTo>
                  <a:pt x="18369" y="3064"/>
                </a:lnTo>
                <a:cubicBezTo>
                  <a:pt x="18294" y="3004"/>
                  <a:pt x="18157" y="3044"/>
                  <a:pt x="18157" y="3134"/>
                </a:cubicBezTo>
                <a:lnTo>
                  <a:pt x="18157" y="3279"/>
                </a:lnTo>
                <a:cubicBezTo>
                  <a:pt x="18157" y="3335"/>
                  <a:pt x="18100" y="3380"/>
                  <a:pt x="18031" y="3380"/>
                </a:cubicBezTo>
                <a:lnTo>
                  <a:pt x="16911" y="3380"/>
                </a:lnTo>
                <a:cubicBezTo>
                  <a:pt x="16842" y="3375"/>
                  <a:pt x="16785" y="3420"/>
                  <a:pt x="16785" y="3475"/>
                </a:cubicBezTo>
                <a:close/>
                <a:moveTo>
                  <a:pt x="10468" y="18226"/>
                </a:moveTo>
                <a:lnTo>
                  <a:pt x="10468" y="18372"/>
                </a:lnTo>
                <a:cubicBezTo>
                  <a:pt x="10468" y="18462"/>
                  <a:pt x="10600" y="18502"/>
                  <a:pt x="10681" y="18442"/>
                </a:cubicBezTo>
                <a:lnTo>
                  <a:pt x="11320" y="17930"/>
                </a:lnTo>
                <a:cubicBezTo>
                  <a:pt x="11370" y="17890"/>
                  <a:pt x="11370" y="17830"/>
                  <a:pt x="11320" y="17790"/>
                </a:cubicBezTo>
                <a:lnTo>
                  <a:pt x="10681" y="17278"/>
                </a:lnTo>
                <a:cubicBezTo>
                  <a:pt x="10606" y="17218"/>
                  <a:pt x="10468" y="17258"/>
                  <a:pt x="10468" y="17348"/>
                </a:cubicBezTo>
                <a:lnTo>
                  <a:pt x="10468" y="17494"/>
                </a:lnTo>
                <a:cubicBezTo>
                  <a:pt x="10468" y="17549"/>
                  <a:pt x="10412" y="17594"/>
                  <a:pt x="10343" y="17594"/>
                </a:cubicBezTo>
                <a:lnTo>
                  <a:pt x="9222" y="17594"/>
                </a:lnTo>
                <a:cubicBezTo>
                  <a:pt x="9153" y="17594"/>
                  <a:pt x="9097" y="17639"/>
                  <a:pt x="9097" y="17695"/>
                </a:cubicBezTo>
                <a:lnTo>
                  <a:pt x="9097" y="18031"/>
                </a:lnTo>
                <a:cubicBezTo>
                  <a:pt x="9097" y="18086"/>
                  <a:pt x="9153" y="18131"/>
                  <a:pt x="9222" y="18131"/>
                </a:cubicBezTo>
                <a:lnTo>
                  <a:pt x="10343" y="18131"/>
                </a:lnTo>
                <a:cubicBezTo>
                  <a:pt x="10412" y="18131"/>
                  <a:pt x="10468" y="18171"/>
                  <a:pt x="10468" y="18226"/>
                </a:cubicBezTo>
                <a:close/>
                <a:moveTo>
                  <a:pt x="14237" y="1433"/>
                </a:moveTo>
                <a:lnTo>
                  <a:pt x="14237" y="1769"/>
                </a:lnTo>
                <a:cubicBezTo>
                  <a:pt x="14237" y="1824"/>
                  <a:pt x="14294" y="1870"/>
                  <a:pt x="14362" y="1870"/>
                </a:cubicBezTo>
                <a:lnTo>
                  <a:pt x="15483" y="1870"/>
                </a:lnTo>
                <a:cubicBezTo>
                  <a:pt x="15552" y="1870"/>
                  <a:pt x="15608" y="1915"/>
                  <a:pt x="15608" y="1970"/>
                </a:cubicBezTo>
                <a:lnTo>
                  <a:pt x="15608" y="2115"/>
                </a:lnTo>
                <a:cubicBezTo>
                  <a:pt x="15608" y="2206"/>
                  <a:pt x="15740" y="2246"/>
                  <a:pt x="15821" y="2186"/>
                </a:cubicBezTo>
                <a:lnTo>
                  <a:pt x="16460" y="1674"/>
                </a:lnTo>
                <a:cubicBezTo>
                  <a:pt x="16510" y="1634"/>
                  <a:pt x="16510" y="1574"/>
                  <a:pt x="16460" y="1533"/>
                </a:cubicBezTo>
                <a:lnTo>
                  <a:pt x="15821" y="1022"/>
                </a:lnTo>
                <a:cubicBezTo>
                  <a:pt x="15746" y="961"/>
                  <a:pt x="15608" y="1002"/>
                  <a:pt x="15608" y="1092"/>
                </a:cubicBezTo>
                <a:lnTo>
                  <a:pt x="15608" y="1237"/>
                </a:lnTo>
                <a:cubicBezTo>
                  <a:pt x="15608" y="1293"/>
                  <a:pt x="15552" y="1338"/>
                  <a:pt x="15483" y="1338"/>
                </a:cubicBezTo>
                <a:lnTo>
                  <a:pt x="14362" y="1338"/>
                </a:lnTo>
                <a:cubicBezTo>
                  <a:pt x="14294" y="1333"/>
                  <a:pt x="14237" y="1378"/>
                  <a:pt x="14237" y="1433"/>
                </a:cubicBezTo>
                <a:close/>
                <a:moveTo>
                  <a:pt x="13129" y="876"/>
                </a:moveTo>
                <a:lnTo>
                  <a:pt x="14250" y="876"/>
                </a:lnTo>
                <a:cubicBezTo>
                  <a:pt x="14319" y="876"/>
                  <a:pt x="14375" y="921"/>
                  <a:pt x="14375" y="977"/>
                </a:cubicBezTo>
                <a:lnTo>
                  <a:pt x="14375" y="1122"/>
                </a:lnTo>
                <a:cubicBezTo>
                  <a:pt x="14375" y="1212"/>
                  <a:pt x="14506" y="1252"/>
                  <a:pt x="14588" y="1192"/>
                </a:cubicBezTo>
                <a:lnTo>
                  <a:pt x="15226" y="680"/>
                </a:lnTo>
                <a:cubicBezTo>
                  <a:pt x="15277" y="640"/>
                  <a:pt x="15277" y="580"/>
                  <a:pt x="15226" y="540"/>
                </a:cubicBezTo>
                <a:lnTo>
                  <a:pt x="14588" y="28"/>
                </a:lnTo>
                <a:cubicBezTo>
                  <a:pt x="14513" y="-32"/>
                  <a:pt x="14375" y="8"/>
                  <a:pt x="14375" y="98"/>
                </a:cubicBezTo>
                <a:lnTo>
                  <a:pt x="14375" y="244"/>
                </a:lnTo>
                <a:cubicBezTo>
                  <a:pt x="14375" y="299"/>
                  <a:pt x="14319" y="344"/>
                  <a:pt x="14250" y="344"/>
                </a:cubicBezTo>
                <a:lnTo>
                  <a:pt x="13129" y="344"/>
                </a:lnTo>
                <a:cubicBezTo>
                  <a:pt x="13060" y="344"/>
                  <a:pt x="13004" y="389"/>
                  <a:pt x="13004" y="445"/>
                </a:cubicBezTo>
                <a:lnTo>
                  <a:pt x="13004" y="781"/>
                </a:lnTo>
                <a:cubicBezTo>
                  <a:pt x="13004" y="836"/>
                  <a:pt x="13060" y="876"/>
                  <a:pt x="13129" y="876"/>
                </a:cubicBezTo>
                <a:close/>
                <a:moveTo>
                  <a:pt x="11745" y="1463"/>
                </a:moveTo>
                <a:lnTo>
                  <a:pt x="11745" y="1799"/>
                </a:lnTo>
                <a:cubicBezTo>
                  <a:pt x="11745" y="1855"/>
                  <a:pt x="11802" y="1900"/>
                  <a:pt x="11871" y="1900"/>
                </a:cubicBezTo>
                <a:lnTo>
                  <a:pt x="12991" y="1900"/>
                </a:lnTo>
                <a:cubicBezTo>
                  <a:pt x="13060" y="1900"/>
                  <a:pt x="13117" y="1945"/>
                  <a:pt x="13117" y="2000"/>
                </a:cubicBezTo>
                <a:lnTo>
                  <a:pt x="13117" y="2146"/>
                </a:lnTo>
                <a:cubicBezTo>
                  <a:pt x="13117" y="2236"/>
                  <a:pt x="13248" y="2276"/>
                  <a:pt x="13329" y="2216"/>
                </a:cubicBezTo>
                <a:lnTo>
                  <a:pt x="13968" y="1704"/>
                </a:lnTo>
                <a:cubicBezTo>
                  <a:pt x="14018" y="1664"/>
                  <a:pt x="14018" y="1604"/>
                  <a:pt x="13968" y="1564"/>
                </a:cubicBezTo>
                <a:lnTo>
                  <a:pt x="13329" y="1052"/>
                </a:lnTo>
                <a:cubicBezTo>
                  <a:pt x="13254" y="992"/>
                  <a:pt x="13117" y="1032"/>
                  <a:pt x="13117" y="1122"/>
                </a:cubicBezTo>
                <a:lnTo>
                  <a:pt x="13117" y="1268"/>
                </a:lnTo>
                <a:cubicBezTo>
                  <a:pt x="13117" y="1323"/>
                  <a:pt x="13060" y="1368"/>
                  <a:pt x="12991" y="1368"/>
                </a:cubicBezTo>
                <a:lnTo>
                  <a:pt x="11871" y="1368"/>
                </a:lnTo>
                <a:cubicBezTo>
                  <a:pt x="11802" y="1363"/>
                  <a:pt x="11745" y="1408"/>
                  <a:pt x="11745" y="1463"/>
                </a:cubicBezTo>
                <a:close/>
                <a:moveTo>
                  <a:pt x="15502" y="2447"/>
                </a:moveTo>
                <a:lnTo>
                  <a:pt x="15502" y="2783"/>
                </a:lnTo>
                <a:cubicBezTo>
                  <a:pt x="15502" y="2838"/>
                  <a:pt x="15558" y="2883"/>
                  <a:pt x="15627" y="2883"/>
                </a:cubicBezTo>
                <a:lnTo>
                  <a:pt x="16748" y="2883"/>
                </a:lnTo>
                <a:cubicBezTo>
                  <a:pt x="16817" y="2883"/>
                  <a:pt x="16873" y="2928"/>
                  <a:pt x="16873" y="2983"/>
                </a:cubicBezTo>
                <a:lnTo>
                  <a:pt x="16873" y="3129"/>
                </a:lnTo>
                <a:cubicBezTo>
                  <a:pt x="16873" y="3219"/>
                  <a:pt x="17005" y="3259"/>
                  <a:pt x="17086" y="3199"/>
                </a:cubicBezTo>
                <a:lnTo>
                  <a:pt x="17725" y="2687"/>
                </a:lnTo>
                <a:cubicBezTo>
                  <a:pt x="17775" y="2647"/>
                  <a:pt x="17775" y="2587"/>
                  <a:pt x="17725" y="2547"/>
                </a:cubicBezTo>
                <a:lnTo>
                  <a:pt x="17086" y="2035"/>
                </a:lnTo>
                <a:cubicBezTo>
                  <a:pt x="17011" y="1975"/>
                  <a:pt x="16873" y="2015"/>
                  <a:pt x="16873" y="2105"/>
                </a:cubicBezTo>
                <a:lnTo>
                  <a:pt x="16873" y="2251"/>
                </a:lnTo>
                <a:cubicBezTo>
                  <a:pt x="16873" y="2306"/>
                  <a:pt x="16817" y="2351"/>
                  <a:pt x="16748" y="2351"/>
                </a:cubicBezTo>
                <a:lnTo>
                  <a:pt x="15627" y="2351"/>
                </a:lnTo>
                <a:cubicBezTo>
                  <a:pt x="15558" y="2346"/>
                  <a:pt x="15502" y="2391"/>
                  <a:pt x="15502" y="2447"/>
                </a:cubicBezTo>
                <a:close/>
                <a:moveTo>
                  <a:pt x="18288" y="17278"/>
                </a:moveTo>
                <a:cubicBezTo>
                  <a:pt x="18213" y="17218"/>
                  <a:pt x="18075" y="17258"/>
                  <a:pt x="18075" y="17348"/>
                </a:cubicBezTo>
                <a:lnTo>
                  <a:pt x="18075" y="17494"/>
                </a:lnTo>
                <a:cubicBezTo>
                  <a:pt x="18075" y="17549"/>
                  <a:pt x="18019" y="17594"/>
                  <a:pt x="17950" y="17594"/>
                </a:cubicBezTo>
                <a:lnTo>
                  <a:pt x="16829" y="17594"/>
                </a:lnTo>
                <a:cubicBezTo>
                  <a:pt x="16760" y="17594"/>
                  <a:pt x="16704" y="17639"/>
                  <a:pt x="16704" y="17695"/>
                </a:cubicBezTo>
                <a:lnTo>
                  <a:pt x="16704" y="18031"/>
                </a:lnTo>
                <a:cubicBezTo>
                  <a:pt x="16704" y="18086"/>
                  <a:pt x="16760" y="18131"/>
                  <a:pt x="16829" y="18131"/>
                </a:cubicBezTo>
                <a:lnTo>
                  <a:pt x="17950" y="18131"/>
                </a:lnTo>
                <a:cubicBezTo>
                  <a:pt x="18019" y="18131"/>
                  <a:pt x="18075" y="18176"/>
                  <a:pt x="18075" y="18231"/>
                </a:cubicBezTo>
                <a:lnTo>
                  <a:pt x="18075" y="18377"/>
                </a:lnTo>
                <a:cubicBezTo>
                  <a:pt x="18075" y="18467"/>
                  <a:pt x="18207" y="18507"/>
                  <a:pt x="18288" y="18447"/>
                </a:cubicBezTo>
                <a:lnTo>
                  <a:pt x="18927" y="17935"/>
                </a:lnTo>
                <a:cubicBezTo>
                  <a:pt x="18977" y="17895"/>
                  <a:pt x="18977" y="17835"/>
                  <a:pt x="18927" y="17795"/>
                </a:cubicBezTo>
                <a:lnTo>
                  <a:pt x="18288" y="17278"/>
                </a:lnTo>
                <a:close/>
                <a:moveTo>
                  <a:pt x="15746" y="19315"/>
                </a:moveTo>
                <a:cubicBezTo>
                  <a:pt x="15671" y="19255"/>
                  <a:pt x="15533" y="19295"/>
                  <a:pt x="15533" y="19385"/>
                </a:cubicBezTo>
                <a:lnTo>
                  <a:pt x="15533" y="19531"/>
                </a:lnTo>
                <a:cubicBezTo>
                  <a:pt x="15533" y="19586"/>
                  <a:pt x="15477" y="19631"/>
                  <a:pt x="15408" y="19631"/>
                </a:cubicBezTo>
                <a:lnTo>
                  <a:pt x="14287" y="19631"/>
                </a:lnTo>
                <a:cubicBezTo>
                  <a:pt x="14218" y="19631"/>
                  <a:pt x="14162" y="19676"/>
                  <a:pt x="14162" y="19732"/>
                </a:cubicBezTo>
                <a:lnTo>
                  <a:pt x="14162" y="20068"/>
                </a:lnTo>
                <a:cubicBezTo>
                  <a:pt x="14162" y="20123"/>
                  <a:pt x="14218" y="20168"/>
                  <a:pt x="14287" y="20168"/>
                </a:cubicBezTo>
                <a:lnTo>
                  <a:pt x="15408" y="20168"/>
                </a:lnTo>
                <a:cubicBezTo>
                  <a:pt x="15477" y="20168"/>
                  <a:pt x="15533" y="20213"/>
                  <a:pt x="15533" y="20268"/>
                </a:cubicBezTo>
                <a:lnTo>
                  <a:pt x="15533" y="20414"/>
                </a:lnTo>
                <a:cubicBezTo>
                  <a:pt x="15533" y="20504"/>
                  <a:pt x="15665" y="20544"/>
                  <a:pt x="15746" y="20484"/>
                </a:cubicBezTo>
                <a:lnTo>
                  <a:pt x="16385" y="19972"/>
                </a:lnTo>
                <a:cubicBezTo>
                  <a:pt x="16435" y="19932"/>
                  <a:pt x="16435" y="19872"/>
                  <a:pt x="16385" y="19832"/>
                </a:cubicBezTo>
                <a:lnTo>
                  <a:pt x="15746" y="19315"/>
                </a:lnTo>
                <a:close/>
                <a:moveTo>
                  <a:pt x="17030" y="18297"/>
                </a:moveTo>
                <a:cubicBezTo>
                  <a:pt x="16954" y="18236"/>
                  <a:pt x="16817" y="18277"/>
                  <a:pt x="16817" y="18367"/>
                </a:cubicBezTo>
                <a:lnTo>
                  <a:pt x="16817" y="18512"/>
                </a:lnTo>
                <a:cubicBezTo>
                  <a:pt x="16817" y="18568"/>
                  <a:pt x="16760" y="18613"/>
                  <a:pt x="16691" y="18613"/>
                </a:cubicBezTo>
                <a:lnTo>
                  <a:pt x="15571" y="18613"/>
                </a:lnTo>
                <a:cubicBezTo>
                  <a:pt x="15502" y="18613"/>
                  <a:pt x="15446" y="18658"/>
                  <a:pt x="15446" y="18713"/>
                </a:cubicBezTo>
                <a:lnTo>
                  <a:pt x="15446" y="19049"/>
                </a:lnTo>
                <a:cubicBezTo>
                  <a:pt x="15446" y="19104"/>
                  <a:pt x="15502" y="19150"/>
                  <a:pt x="15571" y="19150"/>
                </a:cubicBezTo>
                <a:lnTo>
                  <a:pt x="16691" y="19150"/>
                </a:lnTo>
                <a:cubicBezTo>
                  <a:pt x="16760" y="19150"/>
                  <a:pt x="16817" y="19195"/>
                  <a:pt x="16817" y="19250"/>
                </a:cubicBezTo>
                <a:lnTo>
                  <a:pt x="16817" y="19395"/>
                </a:lnTo>
                <a:cubicBezTo>
                  <a:pt x="16817" y="19486"/>
                  <a:pt x="16948" y="19526"/>
                  <a:pt x="17030" y="19466"/>
                </a:cubicBezTo>
                <a:lnTo>
                  <a:pt x="17668" y="18954"/>
                </a:lnTo>
                <a:cubicBezTo>
                  <a:pt x="17718" y="18914"/>
                  <a:pt x="17718" y="18854"/>
                  <a:pt x="17668" y="18813"/>
                </a:cubicBezTo>
                <a:lnTo>
                  <a:pt x="17030" y="18297"/>
                </a:lnTo>
                <a:close/>
                <a:moveTo>
                  <a:pt x="13010" y="20268"/>
                </a:moveTo>
                <a:lnTo>
                  <a:pt x="13010" y="20414"/>
                </a:lnTo>
                <a:cubicBezTo>
                  <a:pt x="13010" y="20504"/>
                  <a:pt x="13142" y="20544"/>
                  <a:pt x="13223" y="20484"/>
                </a:cubicBezTo>
                <a:lnTo>
                  <a:pt x="13862" y="19972"/>
                </a:lnTo>
                <a:cubicBezTo>
                  <a:pt x="13912" y="19932"/>
                  <a:pt x="13912" y="19872"/>
                  <a:pt x="13862" y="19832"/>
                </a:cubicBezTo>
                <a:lnTo>
                  <a:pt x="13223" y="19320"/>
                </a:lnTo>
                <a:cubicBezTo>
                  <a:pt x="13148" y="19260"/>
                  <a:pt x="13010" y="19300"/>
                  <a:pt x="13010" y="19390"/>
                </a:cubicBezTo>
                <a:lnTo>
                  <a:pt x="13010" y="19536"/>
                </a:lnTo>
                <a:cubicBezTo>
                  <a:pt x="13010" y="19591"/>
                  <a:pt x="12954" y="19636"/>
                  <a:pt x="12885" y="19636"/>
                </a:cubicBezTo>
                <a:lnTo>
                  <a:pt x="11764" y="19636"/>
                </a:lnTo>
                <a:cubicBezTo>
                  <a:pt x="11695" y="19636"/>
                  <a:pt x="11639" y="19681"/>
                  <a:pt x="11639" y="19737"/>
                </a:cubicBezTo>
                <a:lnTo>
                  <a:pt x="11639" y="20073"/>
                </a:lnTo>
                <a:cubicBezTo>
                  <a:pt x="11639" y="20128"/>
                  <a:pt x="11695" y="20173"/>
                  <a:pt x="11764" y="20173"/>
                </a:cubicBezTo>
                <a:lnTo>
                  <a:pt x="12885" y="20173"/>
                </a:lnTo>
                <a:cubicBezTo>
                  <a:pt x="12960" y="20168"/>
                  <a:pt x="13010" y="20213"/>
                  <a:pt x="13010" y="20268"/>
                </a:cubicBezTo>
                <a:close/>
                <a:moveTo>
                  <a:pt x="7983" y="18282"/>
                </a:moveTo>
                <a:lnTo>
                  <a:pt x="7983" y="18427"/>
                </a:lnTo>
                <a:cubicBezTo>
                  <a:pt x="7983" y="18517"/>
                  <a:pt x="8114" y="18558"/>
                  <a:pt x="8195" y="18497"/>
                </a:cubicBezTo>
                <a:lnTo>
                  <a:pt x="8834" y="17986"/>
                </a:lnTo>
                <a:cubicBezTo>
                  <a:pt x="8884" y="17945"/>
                  <a:pt x="8884" y="17885"/>
                  <a:pt x="8834" y="17845"/>
                </a:cubicBezTo>
                <a:lnTo>
                  <a:pt x="8195" y="17333"/>
                </a:lnTo>
                <a:cubicBezTo>
                  <a:pt x="8120" y="17273"/>
                  <a:pt x="7983" y="17313"/>
                  <a:pt x="7983" y="17404"/>
                </a:cubicBezTo>
                <a:lnTo>
                  <a:pt x="7983" y="17549"/>
                </a:lnTo>
                <a:cubicBezTo>
                  <a:pt x="7983" y="17604"/>
                  <a:pt x="7926" y="17649"/>
                  <a:pt x="7857" y="17649"/>
                </a:cubicBezTo>
                <a:lnTo>
                  <a:pt x="6737" y="17649"/>
                </a:lnTo>
                <a:cubicBezTo>
                  <a:pt x="6668" y="17649"/>
                  <a:pt x="6611" y="17695"/>
                  <a:pt x="6611" y="17750"/>
                </a:cubicBezTo>
                <a:lnTo>
                  <a:pt x="6611" y="18086"/>
                </a:lnTo>
                <a:cubicBezTo>
                  <a:pt x="6611" y="18141"/>
                  <a:pt x="6668" y="18186"/>
                  <a:pt x="6737" y="18186"/>
                </a:cubicBezTo>
                <a:lnTo>
                  <a:pt x="7857" y="18186"/>
                </a:lnTo>
                <a:cubicBezTo>
                  <a:pt x="7926" y="18186"/>
                  <a:pt x="7983" y="18231"/>
                  <a:pt x="7983" y="18282"/>
                </a:cubicBezTo>
                <a:close/>
                <a:moveTo>
                  <a:pt x="14494" y="20339"/>
                </a:moveTo>
                <a:cubicBezTo>
                  <a:pt x="14419" y="20279"/>
                  <a:pt x="14281" y="20319"/>
                  <a:pt x="14281" y="20409"/>
                </a:cubicBezTo>
                <a:lnTo>
                  <a:pt x="14281" y="20554"/>
                </a:lnTo>
                <a:cubicBezTo>
                  <a:pt x="14281" y="20610"/>
                  <a:pt x="14225" y="20655"/>
                  <a:pt x="14156" y="20655"/>
                </a:cubicBezTo>
                <a:lnTo>
                  <a:pt x="13035" y="20655"/>
                </a:lnTo>
                <a:cubicBezTo>
                  <a:pt x="12966" y="20655"/>
                  <a:pt x="12910" y="20700"/>
                  <a:pt x="12910" y="20755"/>
                </a:cubicBezTo>
                <a:lnTo>
                  <a:pt x="12910" y="21091"/>
                </a:lnTo>
                <a:cubicBezTo>
                  <a:pt x="12910" y="21147"/>
                  <a:pt x="12966" y="21192"/>
                  <a:pt x="13035" y="21192"/>
                </a:cubicBezTo>
                <a:lnTo>
                  <a:pt x="14156" y="21192"/>
                </a:lnTo>
                <a:cubicBezTo>
                  <a:pt x="14225" y="21192"/>
                  <a:pt x="14281" y="21237"/>
                  <a:pt x="14281" y="21292"/>
                </a:cubicBezTo>
                <a:lnTo>
                  <a:pt x="14281" y="21438"/>
                </a:lnTo>
                <a:cubicBezTo>
                  <a:pt x="14281" y="21528"/>
                  <a:pt x="14413" y="21568"/>
                  <a:pt x="14494" y="21508"/>
                </a:cubicBezTo>
                <a:lnTo>
                  <a:pt x="15133" y="20996"/>
                </a:lnTo>
                <a:cubicBezTo>
                  <a:pt x="15183" y="20956"/>
                  <a:pt x="15183" y="20896"/>
                  <a:pt x="15133" y="20856"/>
                </a:cubicBezTo>
                <a:lnTo>
                  <a:pt x="14494" y="20339"/>
                </a:lnTo>
                <a:close/>
                <a:moveTo>
                  <a:pt x="19578" y="16255"/>
                </a:moveTo>
                <a:cubicBezTo>
                  <a:pt x="19503" y="16194"/>
                  <a:pt x="19365" y="16234"/>
                  <a:pt x="19365" y="16325"/>
                </a:cubicBezTo>
                <a:lnTo>
                  <a:pt x="19365" y="16470"/>
                </a:lnTo>
                <a:cubicBezTo>
                  <a:pt x="19365" y="16525"/>
                  <a:pt x="19309" y="16571"/>
                  <a:pt x="19240" y="16571"/>
                </a:cubicBezTo>
                <a:lnTo>
                  <a:pt x="18119" y="16571"/>
                </a:lnTo>
                <a:cubicBezTo>
                  <a:pt x="18050" y="16571"/>
                  <a:pt x="17994" y="16616"/>
                  <a:pt x="17994" y="16671"/>
                </a:cubicBezTo>
                <a:lnTo>
                  <a:pt x="17994" y="17007"/>
                </a:lnTo>
                <a:cubicBezTo>
                  <a:pt x="17994" y="17062"/>
                  <a:pt x="18050" y="17108"/>
                  <a:pt x="18119" y="17108"/>
                </a:cubicBezTo>
                <a:lnTo>
                  <a:pt x="19240" y="17108"/>
                </a:lnTo>
                <a:cubicBezTo>
                  <a:pt x="19309" y="17108"/>
                  <a:pt x="19365" y="17153"/>
                  <a:pt x="19365" y="17208"/>
                </a:cubicBezTo>
                <a:lnTo>
                  <a:pt x="19365" y="17353"/>
                </a:lnTo>
                <a:cubicBezTo>
                  <a:pt x="19365" y="17444"/>
                  <a:pt x="19496" y="17484"/>
                  <a:pt x="19578" y="17424"/>
                </a:cubicBezTo>
                <a:lnTo>
                  <a:pt x="20216" y="16912"/>
                </a:lnTo>
                <a:cubicBezTo>
                  <a:pt x="20266" y="16872"/>
                  <a:pt x="20266" y="16811"/>
                  <a:pt x="20216" y="16771"/>
                </a:cubicBezTo>
                <a:lnTo>
                  <a:pt x="19578" y="16255"/>
                </a:lnTo>
                <a:close/>
                <a:moveTo>
                  <a:pt x="21550" y="5613"/>
                </a:moveTo>
                <a:lnTo>
                  <a:pt x="20911" y="5101"/>
                </a:lnTo>
                <a:cubicBezTo>
                  <a:pt x="20836" y="5041"/>
                  <a:pt x="20698" y="5081"/>
                  <a:pt x="20698" y="5171"/>
                </a:cubicBezTo>
                <a:lnTo>
                  <a:pt x="20698" y="5317"/>
                </a:lnTo>
                <a:cubicBezTo>
                  <a:pt x="20698" y="5372"/>
                  <a:pt x="20642" y="5417"/>
                  <a:pt x="20573" y="5417"/>
                </a:cubicBezTo>
                <a:lnTo>
                  <a:pt x="19453" y="5417"/>
                </a:lnTo>
                <a:cubicBezTo>
                  <a:pt x="19384" y="5417"/>
                  <a:pt x="19327" y="5462"/>
                  <a:pt x="19327" y="5517"/>
                </a:cubicBezTo>
                <a:lnTo>
                  <a:pt x="19327" y="5853"/>
                </a:lnTo>
                <a:cubicBezTo>
                  <a:pt x="19327" y="5909"/>
                  <a:pt x="19384" y="5954"/>
                  <a:pt x="19453" y="5954"/>
                </a:cubicBezTo>
                <a:lnTo>
                  <a:pt x="20573" y="5954"/>
                </a:lnTo>
                <a:cubicBezTo>
                  <a:pt x="20642" y="5954"/>
                  <a:pt x="20698" y="5999"/>
                  <a:pt x="20698" y="6054"/>
                </a:cubicBezTo>
                <a:lnTo>
                  <a:pt x="20698" y="6200"/>
                </a:lnTo>
                <a:cubicBezTo>
                  <a:pt x="20698" y="6290"/>
                  <a:pt x="20830" y="6330"/>
                  <a:pt x="20911" y="6270"/>
                </a:cubicBezTo>
                <a:lnTo>
                  <a:pt x="21550" y="5758"/>
                </a:lnTo>
                <a:cubicBezTo>
                  <a:pt x="21600" y="5718"/>
                  <a:pt x="21600" y="5653"/>
                  <a:pt x="21550" y="5613"/>
                </a:cubicBezTo>
                <a:close/>
                <a:moveTo>
                  <a:pt x="20861" y="15236"/>
                </a:moveTo>
                <a:cubicBezTo>
                  <a:pt x="20786" y="15176"/>
                  <a:pt x="20648" y="15216"/>
                  <a:pt x="20648" y="15306"/>
                </a:cubicBezTo>
                <a:lnTo>
                  <a:pt x="20648" y="15452"/>
                </a:lnTo>
                <a:cubicBezTo>
                  <a:pt x="20648" y="15507"/>
                  <a:pt x="20592" y="15552"/>
                  <a:pt x="20523" y="15552"/>
                </a:cubicBezTo>
                <a:lnTo>
                  <a:pt x="19402" y="15552"/>
                </a:lnTo>
                <a:cubicBezTo>
                  <a:pt x="19334" y="15552"/>
                  <a:pt x="19277" y="15597"/>
                  <a:pt x="19277" y="15652"/>
                </a:cubicBezTo>
                <a:lnTo>
                  <a:pt x="19277" y="15989"/>
                </a:lnTo>
                <a:cubicBezTo>
                  <a:pt x="19277" y="16044"/>
                  <a:pt x="19334" y="16089"/>
                  <a:pt x="19402" y="16089"/>
                </a:cubicBezTo>
                <a:lnTo>
                  <a:pt x="20523" y="16089"/>
                </a:lnTo>
                <a:cubicBezTo>
                  <a:pt x="20592" y="16089"/>
                  <a:pt x="20648" y="16134"/>
                  <a:pt x="20648" y="16189"/>
                </a:cubicBezTo>
                <a:lnTo>
                  <a:pt x="20648" y="16335"/>
                </a:lnTo>
                <a:cubicBezTo>
                  <a:pt x="20648" y="16425"/>
                  <a:pt x="20780" y="16465"/>
                  <a:pt x="20861" y="16405"/>
                </a:cubicBezTo>
                <a:lnTo>
                  <a:pt x="21500" y="15893"/>
                </a:lnTo>
                <a:cubicBezTo>
                  <a:pt x="21550" y="15853"/>
                  <a:pt x="21550" y="15793"/>
                  <a:pt x="21500" y="15753"/>
                </a:cubicBezTo>
                <a:lnTo>
                  <a:pt x="20861" y="15236"/>
                </a:lnTo>
                <a:close/>
                <a:moveTo>
                  <a:pt x="9404" y="20334"/>
                </a:moveTo>
                <a:cubicBezTo>
                  <a:pt x="9329" y="20274"/>
                  <a:pt x="9191" y="20314"/>
                  <a:pt x="9191" y="20404"/>
                </a:cubicBezTo>
                <a:lnTo>
                  <a:pt x="9191" y="20549"/>
                </a:lnTo>
                <a:cubicBezTo>
                  <a:pt x="9191" y="20605"/>
                  <a:pt x="9135" y="20650"/>
                  <a:pt x="9066" y="20650"/>
                </a:cubicBezTo>
                <a:lnTo>
                  <a:pt x="7945" y="20650"/>
                </a:lnTo>
                <a:cubicBezTo>
                  <a:pt x="7876" y="20650"/>
                  <a:pt x="7820" y="20695"/>
                  <a:pt x="7820" y="20750"/>
                </a:cubicBezTo>
                <a:lnTo>
                  <a:pt x="7820" y="21086"/>
                </a:lnTo>
                <a:cubicBezTo>
                  <a:pt x="7820" y="21142"/>
                  <a:pt x="7876" y="21187"/>
                  <a:pt x="7945" y="21187"/>
                </a:cubicBezTo>
                <a:lnTo>
                  <a:pt x="9066" y="21187"/>
                </a:lnTo>
                <a:cubicBezTo>
                  <a:pt x="9135" y="21187"/>
                  <a:pt x="9191" y="21232"/>
                  <a:pt x="9191" y="21287"/>
                </a:cubicBezTo>
                <a:lnTo>
                  <a:pt x="9191" y="21433"/>
                </a:lnTo>
                <a:cubicBezTo>
                  <a:pt x="9191" y="21523"/>
                  <a:pt x="9322" y="21563"/>
                  <a:pt x="9404" y="21503"/>
                </a:cubicBezTo>
                <a:lnTo>
                  <a:pt x="10042" y="20991"/>
                </a:lnTo>
                <a:cubicBezTo>
                  <a:pt x="10093" y="20951"/>
                  <a:pt x="10093" y="20891"/>
                  <a:pt x="10042" y="20850"/>
                </a:cubicBezTo>
                <a:lnTo>
                  <a:pt x="9404" y="20334"/>
                </a:lnTo>
                <a:close/>
                <a:moveTo>
                  <a:pt x="11939" y="20339"/>
                </a:moveTo>
                <a:cubicBezTo>
                  <a:pt x="11864" y="20279"/>
                  <a:pt x="11727" y="20319"/>
                  <a:pt x="11727" y="20409"/>
                </a:cubicBezTo>
                <a:lnTo>
                  <a:pt x="11727" y="20554"/>
                </a:lnTo>
                <a:cubicBezTo>
                  <a:pt x="11727" y="20610"/>
                  <a:pt x="11670" y="20655"/>
                  <a:pt x="11601" y="20655"/>
                </a:cubicBezTo>
                <a:lnTo>
                  <a:pt x="10481" y="20655"/>
                </a:lnTo>
                <a:cubicBezTo>
                  <a:pt x="10412" y="20655"/>
                  <a:pt x="10355" y="20700"/>
                  <a:pt x="10355" y="20755"/>
                </a:cubicBezTo>
                <a:lnTo>
                  <a:pt x="10355" y="21091"/>
                </a:lnTo>
                <a:cubicBezTo>
                  <a:pt x="10355" y="21147"/>
                  <a:pt x="10412" y="21192"/>
                  <a:pt x="10481" y="21192"/>
                </a:cubicBezTo>
                <a:lnTo>
                  <a:pt x="11601" y="21192"/>
                </a:lnTo>
                <a:cubicBezTo>
                  <a:pt x="11670" y="21192"/>
                  <a:pt x="11727" y="21237"/>
                  <a:pt x="11727" y="21292"/>
                </a:cubicBezTo>
                <a:lnTo>
                  <a:pt x="11727" y="21438"/>
                </a:lnTo>
                <a:cubicBezTo>
                  <a:pt x="11727" y="21528"/>
                  <a:pt x="11858" y="21568"/>
                  <a:pt x="11939" y="21508"/>
                </a:cubicBezTo>
                <a:lnTo>
                  <a:pt x="12578" y="20996"/>
                </a:lnTo>
                <a:cubicBezTo>
                  <a:pt x="12628" y="20956"/>
                  <a:pt x="12628" y="20896"/>
                  <a:pt x="12578" y="20856"/>
                </a:cubicBezTo>
                <a:lnTo>
                  <a:pt x="11939" y="20339"/>
                </a:lnTo>
                <a:close/>
                <a:moveTo>
                  <a:pt x="4364" y="20334"/>
                </a:moveTo>
                <a:cubicBezTo>
                  <a:pt x="4289" y="20274"/>
                  <a:pt x="4151" y="20314"/>
                  <a:pt x="4151" y="20404"/>
                </a:cubicBezTo>
                <a:lnTo>
                  <a:pt x="4151" y="20549"/>
                </a:lnTo>
                <a:cubicBezTo>
                  <a:pt x="4151" y="20605"/>
                  <a:pt x="4095" y="20650"/>
                  <a:pt x="4026" y="20650"/>
                </a:cubicBezTo>
                <a:lnTo>
                  <a:pt x="2905" y="20650"/>
                </a:lnTo>
                <a:cubicBezTo>
                  <a:pt x="2836" y="20650"/>
                  <a:pt x="2780" y="20695"/>
                  <a:pt x="2780" y="20750"/>
                </a:cubicBezTo>
                <a:lnTo>
                  <a:pt x="2780" y="21086"/>
                </a:lnTo>
                <a:cubicBezTo>
                  <a:pt x="2780" y="21142"/>
                  <a:pt x="2836" y="21187"/>
                  <a:pt x="2905" y="21187"/>
                </a:cubicBezTo>
                <a:lnTo>
                  <a:pt x="4026" y="21187"/>
                </a:lnTo>
                <a:cubicBezTo>
                  <a:pt x="4095" y="21187"/>
                  <a:pt x="4151" y="21232"/>
                  <a:pt x="4151" y="21287"/>
                </a:cubicBezTo>
                <a:lnTo>
                  <a:pt x="4151" y="21433"/>
                </a:lnTo>
                <a:cubicBezTo>
                  <a:pt x="4151" y="21523"/>
                  <a:pt x="4282" y="21563"/>
                  <a:pt x="4364" y="21503"/>
                </a:cubicBezTo>
                <a:lnTo>
                  <a:pt x="5002" y="20991"/>
                </a:lnTo>
                <a:cubicBezTo>
                  <a:pt x="5053" y="20951"/>
                  <a:pt x="5053" y="20891"/>
                  <a:pt x="5002" y="20850"/>
                </a:cubicBezTo>
                <a:lnTo>
                  <a:pt x="4364" y="20334"/>
                </a:lnTo>
                <a:close/>
                <a:moveTo>
                  <a:pt x="1809" y="20334"/>
                </a:moveTo>
                <a:cubicBezTo>
                  <a:pt x="1734" y="20274"/>
                  <a:pt x="1597" y="20314"/>
                  <a:pt x="1597" y="20404"/>
                </a:cubicBezTo>
                <a:lnTo>
                  <a:pt x="1597" y="20549"/>
                </a:lnTo>
                <a:cubicBezTo>
                  <a:pt x="1597" y="20605"/>
                  <a:pt x="1540" y="20650"/>
                  <a:pt x="1471" y="20650"/>
                </a:cubicBezTo>
                <a:lnTo>
                  <a:pt x="351" y="20650"/>
                </a:lnTo>
                <a:cubicBezTo>
                  <a:pt x="282" y="20650"/>
                  <a:pt x="225" y="20695"/>
                  <a:pt x="225" y="20750"/>
                </a:cubicBezTo>
                <a:lnTo>
                  <a:pt x="225" y="21086"/>
                </a:lnTo>
                <a:cubicBezTo>
                  <a:pt x="225" y="21142"/>
                  <a:pt x="282" y="21187"/>
                  <a:pt x="351" y="21187"/>
                </a:cubicBezTo>
                <a:lnTo>
                  <a:pt x="1471" y="21187"/>
                </a:lnTo>
                <a:cubicBezTo>
                  <a:pt x="1540" y="21187"/>
                  <a:pt x="1597" y="21232"/>
                  <a:pt x="1597" y="21287"/>
                </a:cubicBezTo>
                <a:lnTo>
                  <a:pt x="1597" y="21433"/>
                </a:lnTo>
                <a:cubicBezTo>
                  <a:pt x="1597" y="21523"/>
                  <a:pt x="1728" y="21563"/>
                  <a:pt x="1809" y="21503"/>
                </a:cubicBezTo>
                <a:lnTo>
                  <a:pt x="2448" y="20991"/>
                </a:lnTo>
                <a:cubicBezTo>
                  <a:pt x="2498" y="20951"/>
                  <a:pt x="2498" y="20891"/>
                  <a:pt x="2448" y="20850"/>
                </a:cubicBezTo>
                <a:lnTo>
                  <a:pt x="1809" y="20334"/>
                </a:lnTo>
                <a:close/>
                <a:moveTo>
                  <a:pt x="357" y="20274"/>
                </a:moveTo>
                <a:lnTo>
                  <a:pt x="357" y="20419"/>
                </a:lnTo>
                <a:cubicBezTo>
                  <a:pt x="357" y="20509"/>
                  <a:pt x="488" y="20549"/>
                  <a:pt x="570" y="20489"/>
                </a:cubicBezTo>
                <a:lnTo>
                  <a:pt x="1208" y="19977"/>
                </a:lnTo>
                <a:cubicBezTo>
                  <a:pt x="1258" y="19937"/>
                  <a:pt x="1258" y="19877"/>
                  <a:pt x="1208" y="19837"/>
                </a:cubicBezTo>
                <a:lnTo>
                  <a:pt x="570" y="19325"/>
                </a:lnTo>
                <a:cubicBezTo>
                  <a:pt x="495" y="19265"/>
                  <a:pt x="357" y="19305"/>
                  <a:pt x="357" y="19395"/>
                </a:cubicBezTo>
                <a:lnTo>
                  <a:pt x="357" y="19541"/>
                </a:lnTo>
                <a:cubicBezTo>
                  <a:pt x="357" y="19596"/>
                  <a:pt x="301" y="19641"/>
                  <a:pt x="232" y="19641"/>
                </a:cubicBezTo>
                <a:lnTo>
                  <a:pt x="0" y="19641"/>
                </a:lnTo>
                <a:lnTo>
                  <a:pt x="0" y="20178"/>
                </a:lnTo>
                <a:lnTo>
                  <a:pt x="232" y="20178"/>
                </a:lnTo>
                <a:cubicBezTo>
                  <a:pt x="301" y="20178"/>
                  <a:pt x="357" y="20223"/>
                  <a:pt x="357" y="20274"/>
                </a:cubicBezTo>
                <a:close/>
                <a:moveTo>
                  <a:pt x="6856" y="20334"/>
                </a:moveTo>
                <a:cubicBezTo>
                  <a:pt x="6781" y="20274"/>
                  <a:pt x="6643" y="20314"/>
                  <a:pt x="6643" y="20404"/>
                </a:cubicBezTo>
                <a:lnTo>
                  <a:pt x="6643" y="20549"/>
                </a:lnTo>
                <a:cubicBezTo>
                  <a:pt x="6643" y="20605"/>
                  <a:pt x="6586" y="20650"/>
                  <a:pt x="6518" y="20650"/>
                </a:cubicBezTo>
                <a:lnTo>
                  <a:pt x="5397" y="20650"/>
                </a:lnTo>
                <a:cubicBezTo>
                  <a:pt x="5328" y="20650"/>
                  <a:pt x="5272" y="20695"/>
                  <a:pt x="5272" y="20750"/>
                </a:cubicBezTo>
                <a:lnTo>
                  <a:pt x="5272" y="21086"/>
                </a:lnTo>
                <a:cubicBezTo>
                  <a:pt x="5272" y="21142"/>
                  <a:pt x="5328" y="21187"/>
                  <a:pt x="5397" y="21187"/>
                </a:cubicBezTo>
                <a:lnTo>
                  <a:pt x="6518" y="21187"/>
                </a:lnTo>
                <a:cubicBezTo>
                  <a:pt x="6586" y="21187"/>
                  <a:pt x="6643" y="21232"/>
                  <a:pt x="6643" y="21287"/>
                </a:cubicBezTo>
                <a:lnTo>
                  <a:pt x="6643" y="21433"/>
                </a:lnTo>
                <a:cubicBezTo>
                  <a:pt x="6643" y="21523"/>
                  <a:pt x="6774" y="21563"/>
                  <a:pt x="6856" y="21503"/>
                </a:cubicBezTo>
                <a:lnTo>
                  <a:pt x="7494" y="20991"/>
                </a:lnTo>
                <a:cubicBezTo>
                  <a:pt x="7544" y="20951"/>
                  <a:pt x="7544" y="20891"/>
                  <a:pt x="7494" y="20850"/>
                </a:cubicBezTo>
                <a:lnTo>
                  <a:pt x="6856" y="20334"/>
                </a:lnTo>
                <a:close/>
                <a:moveTo>
                  <a:pt x="7926" y="20263"/>
                </a:moveTo>
                <a:lnTo>
                  <a:pt x="7926" y="20409"/>
                </a:lnTo>
                <a:cubicBezTo>
                  <a:pt x="7926" y="20499"/>
                  <a:pt x="8058" y="20539"/>
                  <a:pt x="8139" y="20479"/>
                </a:cubicBezTo>
                <a:lnTo>
                  <a:pt x="8778" y="19967"/>
                </a:lnTo>
                <a:cubicBezTo>
                  <a:pt x="8828" y="19927"/>
                  <a:pt x="8828" y="19867"/>
                  <a:pt x="8778" y="19827"/>
                </a:cubicBezTo>
                <a:lnTo>
                  <a:pt x="8139" y="19315"/>
                </a:lnTo>
                <a:cubicBezTo>
                  <a:pt x="8064" y="19255"/>
                  <a:pt x="7926" y="19295"/>
                  <a:pt x="7926" y="19385"/>
                </a:cubicBezTo>
                <a:lnTo>
                  <a:pt x="7926" y="19531"/>
                </a:lnTo>
                <a:cubicBezTo>
                  <a:pt x="7926" y="19586"/>
                  <a:pt x="7870" y="19631"/>
                  <a:pt x="7801" y="19631"/>
                </a:cubicBezTo>
                <a:lnTo>
                  <a:pt x="6680" y="19631"/>
                </a:lnTo>
                <a:cubicBezTo>
                  <a:pt x="6611" y="19631"/>
                  <a:pt x="6555" y="19676"/>
                  <a:pt x="6555" y="19732"/>
                </a:cubicBezTo>
                <a:lnTo>
                  <a:pt x="6555" y="20068"/>
                </a:lnTo>
                <a:cubicBezTo>
                  <a:pt x="6555" y="20123"/>
                  <a:pt x="6611" y="20168"/>
                  <a:pt x="6680" y="20168"/>
                </a:cubicBezTo>
                <a:lnTo>
                  <a:pt x="7801" y="20168"/>
                </a:lnTo>
                <a:cubicBezTo>
                  <a:pt x="7870" y="20168"/>
                  <a:pt x="7926" y="20208"/>
                  <a:pt x="7926" y="20263"/>
                </a:cubicBezTo>
                <a:close/>
                <a:moveTo>
                  <a:pt x="10456" y="20263"/>
                </a:moveTo>
                <a:lnTo>
                  <a:pt x="10456" y="20409"/>
                </a:lnTo>
                <a:cubicBezTo>
                  <a:pt x="10456" y="20499"/>
                  <a:pt x="10587" y="20539"/>
                  <a:pt x="10669" y="20479"/>
                </a:cubicBezTo>
                <a:lnTo>
                  <a:pt x="11307" y="19967"/>
                </a:lnTo>
                <a:cubicBezTo>
                  <a:pt x="11357" y="19927"/>
                  <a:pt x="11357" y="19867"/>
                  <a:pt x="11307" y="19827"/>
                </a:cubicBezTo>
                <a:lnTo>
                  <a:pt x="10669" y="19315"/>
                </a:lnTo>
                <a:cubicBezTo>
                  <a:pt x="10593" y="19255"/>
                  <a:pt x="10456" y="19295"/>
                  <a:pt x="10456" y="19385"/>
                </a:cubicBezTo>
                <a:lnTo>
                  <a:pt x="10456" y="19531"/>
                </a:lnTo>
                <a:cubicBezTo>
                  <a:pt x="10456" y="19586"/>
                  <a:pt x="10399" y="19631"/>
                  <a:pt x="10330" y="19631"/>
                </a:cubicBezTo>
                <a:lnTo>
                  <a:pt x="9210" y="19631"/>
                </a:lnTo>
                <a:cubicBezTo>
                  <a:pt x="9141" y="19631"/>
                  <a:pt x="9085" y="19676"/>
                  <a:pt x="9085" y="19732"/>
                </a:cubicBezTo>
                <a:lnTo>
                  <a:pt x="9085" y="20068"/>
                </a:lnTo>
                <a:cubicBezTo>
                  <a:pt x="9085" y="20123"/>
                  <a:pt x="9141" y="20168"/>
                  <a:pt x="9210" y="20168"/>
                </a:cubicBezTo>
                <a:lnTo>
                  <a:pt x="10330" y="20168"/>
                </a:lnTo>
                <a:cubicBezTo>
                  <a:pt x="10399" y="20163"/>
                  <a:pt x="10456" y="20208"/>
                  <a:pt x="10456" y="20263"/>
                </a:cubicBezTo>
                <a:close/>
                <a:moveTo>
                  <a:pt x="0" y="1900"/>
                </a:moveTo>
                <a:lnTo>
                  <a:pt x="113" y="1900"/>
                </a:lnTo>
                <a:cubicBezTo>
                  <a:pt x="182" y="1900"/>
                  <a:pt x="238" y="1945"/>
                  <a:pt x="238" y="2000"/>
                </a:cubicBezTo>
                <a:lnTo>
                  <a:pt x="238" y="2146"/>
                </a:lnTo>
                <a:cubicBezTo>
                  <a:pt x="238" y="2236"/>
                  <a:pt x="369" y="2276"/>
                  <a:pt x="451" y="2216"/>
                </a:cubicBezTo>
                <a:lnTo>
                  <a:pt x="1089" y="1704"/>
                </a:lnTo>
                <a:cubicBezTo>
                  <a:pt x="1139" y="1664"/>
                  <a:pt x="1139" y="1604"/>
                  <a:pt x="1089" y="1564"/>
                </a:cubicBezTo>
                <a:lnTo>
                  <a:pt x="451" y="1052"/>
                </a:lnTo>
                <a:cubicBezTo>
                  <a:pt x="376" y="992"/>
                  <a:pt x="238" y="1032"/>
                  <a:pt x="238" y="1122"/>
                </a:cubicBezTo>
                <a:lnTo>
                  <a:pt x="238" y="1268"/>
                </a:lnTo>
                <a:cubicBezTo>
                  <a:pt x="238" y="1323"/>
                  <a:pt x="182" y="1368"/>
                  <a:pt x="113" y="1368"/>
                </a:cubicBezTo>
                <a:lnTo>
                  <a:pt x="0" y="1368"/>
                </a:lnTo>
                <a:lnTo>
                  <a:pt x="0" y="1900"/>
                </a:lnTo>
                <a:close/>
                <a:moveTo>
                  <a:pt x="1684" y="2035"/>
                </a:moveTo>
                <a:cubicBezTo>
                  <a:pt x="1609" y="1975"/>
                  <a:pt x="1471" y="2015"/>
                  <a:pt x="1471" y="2105"/>
                </a:cubicBezTo>
                <a:lnTo>
                  <a:pt x="1471" y="2251"/>
                </a:lnTo>
                <a:cubicBezTo>
                  <a:pt x="1471" y="2306"/>
                  <a:pt x="1415" y="2351"/>
                  <a:pt x="1346" y="2351"/>
                </a:cubicBezTo>
                <a:lnTo>
                  <a:pt x="225" y="2351"/>
                </a:lnTo>
                <a:cubicBezTo>
                  <a:pt x="157" y="2351"/>
                  <a:pt x="100" y="2396"/>
                  <a:pt x="100" y="2452"/>
                </a:cubicBezTo>
                <a:lnTo>
                  <a:pt x="100" y="2788"/>
                </a:lnTo>
                <a:cubicBezTo>
                  <a:pt x="100" y="2843"/>
                  <a:pt x="157" y="2888"/>
                  <a:pt x="225" y="2888"/>
                </a:cubicBezTo>
                <a:lnTo>
                  <a:pt x="1346" y="2888"/>
                </a:lnTo>
                <a:cubicBezTo>
                  <a:pt x="1415" y="2888"/>
                  <a:pt x="1471" y="2933"/>
                  <a:pt x="1471" y="2988"/>
                </a:cubicBezTo>
                <a:lnTo>
                  <a:pt x="1471" y="3134"/>
                </a:lnTo>
                <a:cubicBezTo>
                  <a:pt x="1471" y="3224"/>
                  <a:pt x="1603" y="3264"/>
                  <a:pt x="1684" y="3204"/>
                </a:cubicBezTo>
                <a:lnTo>
                  <a:pt x="2323" y="2692"/>
                </a:lnTo>
                <a:cubicBezTo>
                  <a:pt x="2373" y="2652"/>
                  <a:pt x="2373" y="2592"/>
                  <a:pt x="2323" y="2552"/>
                </a:cubicBezTo>
                <a:lnTo>
                  <a:pt x="1684" y="2035"/>
                </a:lnTo>
                <a:close/>
                <a:moveTo>
                  <a:pt x="382" y="17163"/>
                </a:moveTo>
                <a:lnTo>
                  <a:pt x="1503" y="17163"/>
                </a:lnTo>
                <a:cubicBezTo>
                  <a:pt x="1571" y="17163"/>
                  <a:pt x="1628" y="17208"/>
                  <a:pt x="1628" y="17263"/>
                </a:cubicBezTo>
                <a:lnTo>
                  <a:pt x="1628" y="17409"/>
                </a:lnTo>
                <a:cubicBezTo>
                  <a:pt x="1628" y="17499"/>
                  <a:pt x="1759" y="17539"/>
                  <a:pt x="1841" y="17479"/>
                </a:cubicBezTo>
                <a:lnTo>
                  <a:pt x="2479" y="16967"/>
                </a:lnTo>
                <a:cubicBezTo>
                  <a:pt x="2529" y="16927"/>
                  <a:pt x="2529" y="16867"/>
                  <a:pt x="2479" y="16827"/>
                </a:cubicBezTo>
                <a:lnTo>
                  <a:pt x="1841" y="16315"/>
                </a:lnTo>
                <a:cubicBezTo>
                  <a:pt x="1766" y="16255"/>
                  <a:pt x="1628" y="16295"/>
                  <a:pt x="1628" y="16385"/>
                </a:cubicBezTo>
                <a:lnTo>
                  <a:pt x="1628" y="16531"/>
                </a:lnTo>
                <a:cubicBezTo>
                  <a:pt x="1628" y="16586"/>
                  <a:pt x="1571" y="16631"/>
                  <a:pt x="1503" y="16631"/>
                </a:cubicBezTo>
                <a:lnTo>
                  <a:pt x="382" y="16631"/>
                </a:lnTo>
                <a:cubicBezTo>
                  <a:pt x="313" y="16631"/>
                  <a:pt x="257" y="16676"/>
                  <a:pt x="257" y="16731"/>
                </a:cubicBezTo>
                <a:lnTo>
                  <a:pt x="257" y="17067"/>
                </a:lnTo>
                <a:cubicBezTo>
                  <a:pt x="263" y="17123"/>
                  <a:pt x="313" y="17163"/>
                  <a:pt x="382" y="17163"/>
                </a:cubicBezTo>
                <a:close/>
                <a:moveTo>
                  <a:pt x="207" y="8086"/>
                </a:moveTo>
                <a:lnTo>
                  <a:pt x="207" y="8232"/>
                </a:lnTo>
                <a:cubicBezTo>
                  <a:pt x="207" y="8322"/>
                  <a:pt x="338" y="8362"/>
                  <a:pt x="419" y="8302"/>
                </a:cubicBezTo>
                <a:lnTo>
                  <a:pt x="1058" y="7790"/>
                </a:lnTo>
                <a:cubicBezTo>
                  <a:pt x="1108" y="7750"/>
                  <a:pt x="1108" y="7690"/>
                  <a:pt x="1058" y="7650"/>
                </a:cubicBezTo>
                <a:lnTo>
                  <a:pt x="419" y="7138"/>
                </a:lnTo>
                <a:cubicBezTo>
                  <a:pt x="344" y="7078"/>
                  <a:pt x="207" y="7118"/>
                  <a:pt x="207" y="7208"/>
                </a:cubicBezTo>
                <a:lnTo>
                  <a:pt x="207" y="7354"/>
                </a:lnTo>
                <a:cubicBezTo>
                  <a:pt x="207" y="7409"/>
                  <a:pt x="150" y="7454"/>
                  <a:pt x="81" y="7454"/>
                </a:cubicBezTo>
                <a:lnTo>
                  <a:pt x="0" y="7454"/>
                </a:lnTo>
                <a:lnTo>
                  <a:pt x="0" y="7991"/>
                </a:lnTo>
                <a:lnTo>
                  <a:pt x="81" y="7991"/>
                </a:lnTo>
                <a:cubicBezTo>
                  <a:pt x="150" y="7986"/>
                  <a:pt x="207" y="8031"/>
                  <a:pt x="207" y="8086"/>
                </a:cubicBezTo>
                <a:close/>
                <a:moveTo>
                  <a:pt x="344" y="16234"/>
                </a:moveTo>
                <a:lnTo>
                  <a:pt x="344" y="16380"/>
                </a:lnTo>
                <a:cubicBezTo>
                  <a:pt x="344" y="16470"/>
                  <a:pt x="476" y="16510"/>
                  <a:pt x="557" y="16450"/>
                </a:cubicBezTo>
                <a:lnTo>
                  <a:pt x="1196" y="15938"/>
                </a:lnTo>
                <a:cubicBezTo>
                  <a:pt x="1246" y="15898"/>
                  <a:pt x="1246" y="15838"/>
                  <a:pt x="1196" y="15798"/>
                </a:cubicBezTo>
                <a:lnTo>
                  <a:pt x="557" y="15286"/>
                </a:lnTo>
                <a:cubicBezTo>
                  <a:pt x="482" y="15226"/>
                  <a:pt x="344" y="15266"/>
                  <a:pt x="344" y="15356"/>
                </a:cubicBezTo>
                <a:lnTo>
                  <a:pt x="344" y="15502"/>
                </a:lnTo>
                <a:cubicBezTo>
                  <a:pt x="344" y="15557"/>
                  <a:pt x="288" y="15602"/>
                  <a:pt x="219" y="15602"/>
                </a:cubicBezTo>
                <a:lnTo>
                  <a:pt x="6" y="15602"/>
                </a:lnTo>
                <a:lnTo>
                  <a:pt x="6" y="16139"/>
                </a:lnTo>
                <a:lnTo>
                  <a:pt x="219" y="16139"/>
                </a:lnTo>
                <a:cubicBezTo>
                  <a:pt x="288" y="16134"/>
                  <a:pt x="344" y="16179"/>
                  <a:pt x="344" y="16234"/>
                </a:cubicBezTo>
                <a:close/>
                <a:moveTo>
                  <a:pt x="0" y="5402"/>
                </a:moveTo>
                <a:lnTo>
                  <a:pt x="0" y="5939"/>
                </a:lnTo>
                <a:lnTo>
                  <a:pt x="81" y="5939"/>
                </a:lnTo>
                <a:cubicBezTo>
                  <a:pt x="150" y="5939"/>
                  <a:pt x="207" y="5984"/>
                  <a:pt x="207" y="6039"/>
                </a:cubicBezTo>
                <a:lnTo>
                  <a:pt x="207" y="6185"/>
                </a:lnTo>
                <a:cubicBezTo>
                  <a:pt x="207" y="6275"/>
                  <a:pt x="338" y="6315"/>
                  <a:pt x="419" y="6255"/>
                </a:cubicBezTo>
                <a:lnTo>
                  <a:pt x="1058" y="5743"/>
                </a:lnTo>
                <a:cubicBezTo>
                  <a:pt x="1108" y="5703"/>
                  <a:pt x="1108" y="5643"/>
                  <a:pt x="1058" y="5603"/>
                </a:cubicBezTo>
                <a:lnTo>
                  <a:pt x="419" y="5091"/>
                </a:lnTo>
                <a:cubicBezTo>
                  <a:pt x="344" y="5031"/>
                  <a:pt x="207" y="5071"/>
                  <a:pt x="207" y="5161"/>
                </a:cubicBezTo>
                <a:lnTo>
                  <a:pt x="207" y="5307"/>
                </a:lnTo>
                <a:cubicBezTo>
                  <a:pt x="207" y="5362"/>
                  <a:pt x="150" y="5407"/>
                  <a:pt x="81" y="5407"/>
                </a:cubicBezTo>
                <a:lnTo>
                  <a:pt x="0" y="5407"/>
                </a:lnTo>
                <a:close/>
                <a:moveTo>
                  <a:pt x="1672" y="4067"/>
                </a:moveTo>
                <a:cubicBezTo>
                  <a:pt x="1597" y="4007"/>
                  <a:pt x="1459" y="4047"/>
                  <a:pt x="1459" y="4137"/>
                </a:cubicBezTo>
                <a:lnTo>
                  <a:pt x="1459" y="4283"/>
                </a:lnTo>
                <a:cubicBezTo>
                  <a:pt x="1459" y="4338"/>
                  <a:pt x="1402" y="4383"/>
                  <a:pt x="1334" y="4383"/>
                </a:cubicBezTo>
                <a:lnTo>
                  <a:pt x="213" y="4383"/>
                </a:lnTo>
                <a:cubicBezTo>
                  <a:pt x="144" y="4383"/>
                  <a:pt x="88" y="4428"/>
                  <a:pt x="88" y="4484"/>
                </a:cubicBezTo>
                <a:lnTo>
                  <a:pt x="88" y="4820"/>
                </a:lnTo>
                <a:cubicBezTo>
                  <a:pt x="88" y="4875"/>
                  <a:pt x="144" y="4920"/>
                  <a:pt x="213" y="4920"/>
                </a:cubicBezTo>
                <a:lnTo>
                  <a:pt x="1334" y="4920"/>
                </a:lnTo>
                <a:cubicBezTo>
                  <a:pt x="1402" y="4920"/>
                  <a:pt x="1459" y="4965"/>
                  <a:pt x="1459" y="5021"/>
                </a:cubicBezTo>
                <a:lnTo>
                  <a:pt x="1459" y="5166"/>
                </a:lnTo>
                <a:cubicBezTo>
                  <a:pt x="1459" y="5256"/>
                  <a:pt x="1590" y="5296"/>
                  <a:pt x="1672" y="5236"/>
                </a:cubicBezTo>
                <a:lnTo>
                  <a:pt x="2310" y="4725"/>
                </a:lnTo>
                <a:cubicBezTo>
                  <a:pt x="2360" y="4684"/>
                  <a:pt x="2360" y="4624"/>
                  <a:pt x="2310" y="4584"/>
                </a:cubicBezTo>
                <a:lnTo>
                  <a:pt x="1672" y="4067"/>
                </a:lnTo>
                <a:close/>
                <a:moveTo>
                  <a:pt x="10518" y="16245"/>
                </a:moveTo>
                <a:lnTo>
                  <a:pt x="10518" y="16390"/>
                </a:lnTo>
                <a:cubicBezTo>
                  <a:pt x="10518" y="16480"/>
                  <a:pt x="10650" y="16520"/>
                  <a:pt x="10731" y="16460"/>
                </a:cubicBezTo>
                <a:lnTo>
                  <a:pt x="11370" y="15948"/>
                </a:lnTo>
                <a:cubicBezTo>
                  <a:pt x="11420" y="15908"/>
                  <a:pt x="11420" y="15848"/>
                  <a:pt x="11370" y="15808"/>
                </a:cubicBezTo>
                <a:lnTo>
                  <a:pt x="10731" y="15296"/>
                </a:lnTo>
                <a:cubicBezTo>
                  <a:pt x="10656" y="15236"/>
                  <a:pt x="10518" y="15276"/>
                  <a:pt x="10518" y="15366"/>
                </a:cubicBezTo>
                <a:lnTo>
                  <a:pt x="10518" y="15512"/>
                </a:lnTo>
                <a:cubicBezTo>
                  <a:pt x="10518" y="15567"/>
                  <a:pt x="10462" y="15612"/>
                  <a:pt x="10393" y="15612"/>
                </a:cubicBezTo>
                <a:lnTo>
                  <a:pt x="9279" y="15612"/>
                </a:lnTo>
                <a:cubicBezTo>
                  <a:pt x="9210" y="15612"/>
                  <a:pt x="9153" y="15657"/>
                  <a:pt x="9153" y="15713"/>
                </a:cubicBezTo>
                <a:lnTo>
                  <a:pt x="9153" y="16049"/>
                </a:lnTo>
                <a:cubicBezTo>
                  <a:pt x="9153" y="16104"/>
                  <a:pt x="9210" y="16149"/>
                  <a:pt x="9279" y="16149"/>
                </a:cubicBezTo>
                <a:lnTo>
                  <a:pt x="10399" y="16149"/>
                </a:lnTo>
                <a:cubicBezTo>
                  <a:pt x="10462" y="16149"/>
                  <a:pt x="10518" y="16189"/>
                  <a:pt x="10518" y="16245"/>
                </a:cubicBezTo>
                <a:close/>
                <a:moveTo>
                  <a:pt x="13004" y="16189"/>
                </a:moveTo>
                <a:lnTo>
                  <a:pt x="13004" y="16335"/>
                </a:lnTo>
                <a:cubicBezTo>
                  <a:pt x="13004" y="16425"/>
                  <a:pt x="13135" y="16465"/>
                  <a:pt x="13217" y="16405"/>
                </a:cubicBezTo>
                <a:lnTo>
                  <a:pt x="13855" y="15893"/>
                </a:lnTo>
                <a:cubicBezTo>
                  <a:pt x="13905" y="15853"/>
                  <a:pt x="13905" y="15793"/>
                  <a:pt x="13855" y="15753"/>
                </a:cubicBezTo>
                <a:lnTo>
                  <a:pt x="13217" y="15241"/>
                </a:lnTo>
                <a:cubicBezTo>
                  <a:pt x="13142" y="15181"/>
                  <a:pt x="13004" y="15221"/>
                  <a:pt x="13004" y="15311"/>
                </a:cubicBezTo>
                <a:lnTo>
                  <a:pt x="13004" y="15457"/>
                </a:lnTo>
                <a:cubicBezTo>
                  <a:pt x="13004" y="15512"/>
                  <a:pt x="12947" y="15557"/>
                  <a:pt x="12879" y="15557"/>
                </a:cubicBezTo>
                <a:lnTo>
                  <a:pt x="11758" y="15557"/>
                </a:lnTo>
                <a:cubicBezTo>
                  <a:pt x="11689" y="15557"/>
                  <a:pt x="11633" y="15602"/>
                  <a:pt x="11633" y="15657"/>
                </a:cubicBezTo>
                <a:lnTo>
                  <a:pt x="11633" y="15994"/>
                </a:lnTo>
                <a:cubicBezTo>
                  <a:pt x="11633" y="16049"/>
                  <a:pt x="11689" y="16094"/>
                  <a:pt x="11758" y="16094"/>
                </a:cubicBezTo>
                <a:lnTo>
                  <a:pt x="12879" y="16094"/>
                </a:lnTo>
                <a:cubicBezTo>
                  <a:pt x="12947" y="16089"/>
                  <a:pt x="13004" y="16134"/>
                  <a:pt x="13004" y="16189"/>
                </a:cubicBezTo>
                <a:close/>
                <a:moveTo>
                  <a:pt x="4176" y="17263"/>
                </a:moveTo>
                <a:lnTo>
                  <a:pt x="4176" y="17409"/>
                </a:lnTo>
                <a:cubicBezTo>
                  <a:pt x="4176" y="17499"/>
                  <a:pt x="4307" y="17539"/>
                  <a:pt x="4389" y="17479"/>
                </a:cubicBezTo>
                <a:lnTo>
                  <a:pt x="5027" y="16967"/>
                </a:lnTo>
                <a:cubicBezTo>
                  <a:pt x="5078" y="16927"/>
                  <a:pt x="5078" y="16867"/>
                  <a:pt x="5027" y="16827"/>
                </a:cubicBezTo>
                <a:lnTo>
                  <a:pt x="4389" y="16315"/>
                </a:lnTo>
                <a:cubicBezTo>
                  <a:pt x="4314" y="16255"/>
                  <a:pt x="4176" y="16295"/>
                  <a:pt x="4176" y="16385"/>
                </a:cubicBezTo>
                <a:lnTo>
                  <a:pt x="4176" y="16531"/>
                </a:lnTo>
                <a:cubicBezTo>
                  <a:pt x="4176" y="16586"/>
                  <a:pt x="4120" y="16631"/>
                  <a:pt x="4051" y="16631"/>
                </a:cubicBezTo>
                <a:lnTo>
                  <a:pt x="2930" y="16631"/>
                </a:lnTo>
                <a:cubicBezTo>
                  <a:pt x="2861" y="16631"/>
                  <a:pt x="2805" y="16676"/>
                  <a:pt x="2805" y="16731"/>
                </a:cubicBezTo>
                <a:lnTo>
                  <a:pt x="2805" y="17067"/>
                </a:lnTo>
                <a:cubicBezTo>
                  <a:pt x="2805" y="17123"/>
                  <a:pt x="2861" y="17168"/>
                  <a:pt x="2930" y="17168"/>
                </a:cubicBezTo>
                <a:lnTo>
                  <a:pt x="4051" y="17168"/>
                </a:lnTo>
                <a:cubicBezTo>
                  <a:pt x="4120" y="17163"/>
                  <a:pt x="4176" y="17208"/>
                  <a:pt x="4176" y="17263"/>
                </a:cubicBezTo>
                <a:close/>
                <a:moveTo>
                  <a:pt x="7995" y="16250"/>
                </a:moveTo>
                <a:lnTo>
                  <a:pt x="7995" y="16395"/>
                </a:lnTo>
                <a:cubicBezTo>
                  <a:pt x="7995" y="16485"/>
                  <a:pt x="8127" y="16526"/>
                  <a:pt x="8208" y="16465"/>
                </a:cubicBezTo>
                <a:lnTo>
                  <a:pt x="8847" y="15954"/>
                </a:lnTo>
                <a:cubicBezTo>
                  <a:pt x="8897" y="15913"/>
                  <a:pt x="8897" y="15853"/>
                  <a:pt x="8847" y="15813"/>
                </a:cubicBezTo>
                <a:lnTo>
                  <a:pt x="8208" y="15301"/>
                </a:lnTo>
                <a:cubicBezTo>
                  <a:pt x="8133" y="15241"/>
                  <a:pt x="7995" y="15281"/>
                  <a:pt x="7995" y="15371"/>
                </a:cubicBezTo>
                <a:lnTo>
                  <a:pt x="7995" y="15517"/>
                </a:lnTo>
                <a:cubicBezTo>
                  <a:pt x="7995" y="15572"/>
                  <a:pt x="7939" y="15617"/>
                  <a:pt x="7870" y="15617"/>
                </a:cubicBezTo>
                <a:lnTo>
                  <a:pt x="6749" y="15617"/>
                </a:lnTo>
                <a:cubicBezTo>
                  <a:pt x="6680" y="15617"/>
                  <a:pt x="6624" y="15662"/>
                  <a:pt x="6624" y="15718"/>
                </a:cubicBezTo>
                <a:lnTo>
                  <a:pt x="6624" y="16054"/>
                </a:lnTo>
                <a:cubicBezTo>
                  <a:pt x="6624" y="16109"/>
                  <a:pt x="6680" y="16154"/>
                  <a:pt x="6749" y="16154"/>
                </a:cubicBezTo>
                <a:lnTo>
                  <a:pt x="7870" y="16154"/>
                </a:lnTo>
                <a:cubicBezTo>
                  <a:pt x="7939" y="16149"/>
                  <a:pt x="7995" y="16194"/>
                  <a:pt x="7995" y="16250"/>
                </a:cubicBezTo>
                <a:close/>
                <a:moveTo>
                  <a:pt x="9504" y="4067"/>
                </a:moveTo>
                <a:cubicBezTo>
                  <a:pt x="9429" y="4007"/>
                  <a:pt x="9291" y="4047"/>
                  <a:pt x="9291" y="4137"/>
                </a:cubicBezTo>
                <a:lnTo>
                  <a:pt x="9291" y="4283"/>
                </a:lnTo>
                <a:cubicBezTo>
                  <a:pt x="9291" y="4338"/>
                  <a:pt x="9235" y="4383"/>
                  <a:pt x="9166" y="4383"/>
                </a:cubicBezTo>
                <a:lnTo>
                  <a:pt x="8045" y="4383"/>
                </a:lnTo>
                <a:cubicBezTo>
                  <a:pt x="7976" y="4383"/>
                  <a:pt x="7920" y="4428"/>
                  <a:pt x="7920" y="4484"/>
                </a:cubicBezTo>
                <a:lnTo>
                  <a:pt x="7920" y="4820"/>
                </a:lnTo>
                <a:cubicBezTo>
                  <a:pt x="7920" y="4875"/>
                  <a:pt x="7976" y="4920"/>
                  <a:pt x="8045" y="4920"/>
                </a:cubicBezTo>
                <a:lnTo>
                  <a:pt x="9166" y="4920"/>
                </a:lnTo>
                <a:cubicBezTo>
                  <a:pt x="9235" y="4920"/>
                  <a:pt x="9291" y="4965"/>
                  <a:pt x="9291" y="5021"/>
                </a:cubicBezTo>
                <a:lnTo>
                  <a:pt x="9291" y="5166"/>
                </a:lnTo>
                <a:cubicBezTo>
                  <a:pt x="9291" y="5256"/>
                  <a:pt x="9423" y="5296"/>
                  <a:pt x="9504" y="5236"/>
                </a:cubicBezTo>
                <a:lnTo>
                  <a:pt x="10143" y="4725"/>
                </a:lnTo>
                <a:cubicBezTo>
                  <a:pt x="10193" y="4684"/>
                  <a:pt x="10193" y="4624"/>
                  <a:pt x="10143" y="4584"/>
                </a:cubicBezTo>
                <a:lnTo>
                  <a:pt x="9504" y="4067"/>
                </a:lnTo>
                <a:close/>
                <a:moveTo>
                  <a:pt x="6799" y="5402"/>
                </a:moveTo>
                <a:cubicBezTo>
                  <a:pt x="6730" y="5402"/>
                  <a:pt x="6674" y="5447"/>
                  <a:pt x="6674" y="5502"/>
                </a:cubicBezTo>
                <a:lnTo>
                  <a:pt x="6674" y="5838"/>
                </a:lnTo>
                <a:cubicBezTo>
                  <a:pt x="6674" y="5894"/>
                  <a:pt x="6730" y="5939"/>
                  <a:pt x="6799" y="5939"/>
                </a:cubicBezTo>
                <a:lnTo>
                  <a:pt x="7920" y="5939"/>
                </a:lnTo>
                <a:cubicBezTo>
                  <a:pt x="7989" y="5939"/>
                  <a:pt x="8045" y="5984"/>
                  <a:pt x="8045" y="6039"/>
                </a:cubicBezTo>
                <a:lnTo>
                  <a:pt x="8045" y="6185"/>
                </a:lnTo>
                <a:cubicBezTo>
                  <a:pt x="8045" y="6275"/>
                  <a:pt x="8177" y="6315"/>
                  <a:pt x="8258" y="6255"/>
                </a:cubicBezTo>
                <a:lnTo>
                  <a:pt x="8897" y="5743"/>
                </a:lnTo>
                <a:cubicBezTo>
                  <a:pt x="8947" y="5703"/>
                  <a:pt x="8947" y="5643"/>
                  <a:pt x="8897" y="5603"/>
                </a:cubicBezTo>
                <a:lnTo>
                  <a:pt x="8258" y="5091"/>
                </a:lnTo>
                <a:cubicBezTo>
                  <a:pt x="8183" y="5031"/>
                  <a:pt x="8045" y="5071"/>
                  <a:pt x="8045" y="5161"/>
                </a:cubicBezTo>
                <a:lnTo>
                  <a:pt x="8045" y="5307"/>
                </a:lnTo>
                <a:cubicBezTo>
                  <a:pt x="8045" y="5362"/>
                  <a:pt x="7989" y="5407"/>
                  <a:pt x="7920" y="5407"/>
                </a:cubicBezTo>
                <a:lnTo>
                  <a:pt x="6799" y="5407"/>
                </a:lnTo>
                <a:close/>
                <a:moveTo>
                  <a:pt x="9285" y="5407"/>
                </a:moveTo>
                <a:cubicBezTo>
                  <a:pt x="9216" y="5407"/>
                  <a:pt x="9160" y="5452"/>
                  <a:pt x="9160" y="5507"/>
                </a:cubicBezTo>
                <a:lnTo>
                  <a:pt x="9160" y="5843"/>
                </a:lnTo>
                <a:cubicBezTo>
                  <a:pt x="9160" y="5899"/>
                  <a:pt x="9216" y="5944"/>
                  <a:pt x="9285" y="5944"/>
                </a:cubicBezTo>
                <a:lnTo>
                  <a:pt x="10406" y="5944"/>
                </a:lnTo>
                <a:cubicBezTo>
                  <a:pt x="10474" y="5944"/>
                  <a:pt x="10531" y="5989"/>
                  <a:pt x="10531" y="6044"/>
                </a:cubicBezTo>
                <a:lnTo>
                  <a:pt x="10531" y="6190"/>
                </a:lnTo>
                <a:cubicBezTo>
                  <a:pt x="10531" y="6280"/>
                  <a:pt x="10662" y="6320"/>
                  <a:pt x="10744" y="6260"/>
                </a:cubicBezTo>
                <a:lnTo>
                  <a:pt x="11382" y="5748"/>
                </a:lnTo>
                <a:cubicBezTo>
                  <a:pt x="11432" y="5708"/>
                  <a:pt x="11432" y="5648"/>
                  <a:pt x="11382" y="5608"/>
                </a:cubicBezTo>
                <a:lnTo>
                  <a:pt x="10744" y="5096"/>
                </a:lnTo>
                <a:cubicBezTo>
                  <a:pt x="10669" y="5036"/>
                  <a:pt x="10531" y="5076"/>
                  <a:pt x="10531" y="5166"/>
                </a:cubicBezTo>
                <a:lnTo>
                  <a:pt x="10531" y="5312"/>
                </a:lnTo>
                <a:cubicBezTo>
                  <a:pt x="10531" y="5367"/>
                  <a:pt x="10474" y="5412"/>
                  <a:pt x="10406" y="5412"/>
                </a:cubicBezTo>
                <a:lnTo>
                  <a:pt x="9285" y="5412"/>
                </a:lnTo>
                <a:close/>
                <a:moveTo>
                  <a:pt x="12021" y="4072"/>
                </a:moveTo>
                <a:cubicBezTo>
                  <a:pt x="11946" y="4012"/>
                  <a:pt x="11808" y="4052"/>
                  <a:pt x="11808" y="4143"/>
                </a:cubicBezTo>
                <a:lnTo>
                  <a:pt x="11808" y="4288"/>
                </a:lnTo>
                <a:cubicBezTo>
                  <a:pt x="11808" y="4343"/>
                  <a:pt x="11752" y="4388"/>
                  <a:pt x="11683" y="4388"/>
                </a:cubicBezTo>
                <a:lnTo>
                  <a:pt x="10562" y="4388"/>
                </a:lnTo>
                <a:cubicBezTo>
                  <a:pt x="10493" y="4388"/>
                  <a:pt x="10437" y="4434"/>
                  <a:pt x="10437" y="4489"/>
                </a:cubicBezTo>
                <a:lnTo>
                  <a:pt x="10437" y="4825"/>
                </a:lnTo>
                <a:cubicBezTo>
                  <a:pt x="10437" y="4880"/>
                  <a:pt x="10493" y="4925"/>
                  <a:pt x="10562" y="4925"/>
                </a:cubicBezTo>
                <a:lnTo>
                  <a:pt x="11683" y="4925"/>
                </a:lnTo>
                <a:cubicBezTo>
                  <a:pt x="11752" y="4925"/>
                  <a:pt x="11808" y="4970"/>
                  <a:pt x="11808" y="5026"/>
                </a:cubicBezTo>
                <a:lnTo>
                  <a:pt x="11808" y="5171"/>
                </a:lnTo>
                <a:cubicBezTo>
                  <a:pt x="11808" y="5261"/>
                  <a:pt x="11939" y="5302"/>
                  <a:pt x="12021" y="5241"/>
                </a:cubicBezTo>
                <a:lnTo>
                  <a:pt x="12659" y="4730"/>
                </a:lnTo>
                <a:cubicBezTo>
                  <a:pt x="12710" y="4689"/>
                  <a:pt x="12710" y="4629"/>
                  <a:pt x="12659" y="4589"/>
                </a:cubicBezTo>
                <a:lnTo>
                  <a:pt x="12021" y="4072"/>
                </a:lnTo>
                <a:close/>
                <a:moveTo>
                  <a:pt x="6868" y="4067"/>
                </a:moveTo>
                <a:cubicBezTo>
                  <a:pt x="6793" y="4007"/>
                  <a:pt x="6655" y="4047"/>
                  <a:pt x="6655" y="4137"/>
                </a:cubicBezTo>
                <a:lnTo>
                  <a:pt x="6655" y="4283"/>
                </a:lnTo>
                <a:cubicBezTo>
                  <a:pt x="6655" y="4338"/>
                  <a:pt x="6599" y="4383"/>
                  <a:pt x="6530" y="4383"/>
                </a:cubicBezTo>
                <a:lnTo>
                  <a:pt x="5409" y="4383"/>
                </a:lnTo>
                <a:cubicBezTo>
                  <a:pt x="5341" y="4383"/>
                  <a:pt x="5284" y="4428"/>
                  <a:pt x="5284" y="4484"/>
                </a:cubicBezTo>
                <a:lnTo>
                  <a:pt x="5284" y="4820"/>
                </a:lnTo>
                <a:cubicBezTo>
                  <a:pt x="5284" y="4875"/>
                  <a:pt x="5341" y="4920"/>
                  <a:pt x="5409" y="4920"/>
                </a:cubicBezTo>
                <a:lnTo>
                  <a:pt x="6530" y="4920"/>
                </a:lnTo>
                <a:cubicBezTo>
                  <a:pt x="6599" y="4920"/>
                  <a:pt x="6655" y="4965"/>
                  <a:pt x="6655" y="5021"/>
                </a:cubicBezTo>
                <a:lnTo>
                  <a:pt x="6655" y="5166"/>
                </a:lnTo>
                <a:cubicBezTo>
                  <a:pt x="6655" y="5256"/>
                  <a:pt x="6787" y="5296"/>
                  <a:pt x="6868" y="5236"/>
                </a:cubicBezTo>
                <a:lnTo>
                  <a:pt x="7507" y="4725"/>
                </a:lnTo>
                <a:cubicBezTo>
                  <a:pt x="7557" y="4684"/>
                  <a:pt x="7557" y="4624"/>
                  <a:pt x="7507" y="4584"/>
                </a:cubicBezTo>
                <a:lnTo>
                  <a:pt x="6868" y="4067"/>
                </a:lnTo>
                <a:close/>
                <a:moveTo>
                  <a:pt x="4307" y="4067"/>
                </a:moveTo>
                <a:cubicBezTo>
                  <a:pt x="4232" y="4007"/>
                  <a:pt x="4095" y="4047"/>
                  <a:pt x="4095" y="4137"/>
                </a:cubicBezTo>
                <a:lnTo>
                  <a:pt x="4095" y="4283"/>
                </a:lnTo>
                <a:cubicBezTo>
                  <a:pt x="4095" y="4338"/>
                  <a:pt x="4038" y="4383"/>
                  <a:pt x="3969" y="4383"/>
                </a:cubicBezTo>
                <a:lnTo>
                  <a:pt x="2849" y="4383"/>
                </a:lnTo>
                <a:cubicBezTo>
                  <a:pt x="2780" y="4383"/>
                  <a:pt x="2723" y="4428"/>
                  <a:pt x="2723" y="4484"/>
                </a:cubicBezTo>
                <a:lnTo>
                  <a:pt x="2723" y="4820"/>
                </a:lnTo>
                <a:cubicBezTo>
                  <a:pt x="2723" y="4875"/>
                  <a:pt x="2780" y="4920"/>
                  <a:pt x="2849" y="4920"/>
                </a:cubicBezTo>
                <a:lnTo>
                  <a:pt x="3969" y="4920"/>
                </a:lnTo>
                <a:cubicBezTo>
                  <a:pt x="4038" y="4920"/>
                  <a:pt x="4095" y="4965"/>
                  <a:pt x="4095" y="5021"/>
                </a:cubicBezTo>
                <a:lnTo>
                  <a:pt x="4095" y="5166"/>
                </a:lnTo>
                <a:cubicBezTo>
                  <a:pt x="4095" y="5256"/>
                  <a:pt x="4226" y="5296"/>
                  <a:pt x="4307" y="5236"/>
                </a:cubicBezTo>
                <a:lnTo>
                  <a:pt x="4946" y="4725"/>
                </a:lnTo>
                <a:cubicBezTo>
                  <a:pt x="4996" y="4684"/>
                  <a:pt x="4996" y="4624"/>
                  <a:pt x="4946" y="4584"/>
                </a:cubicBezTo>
                <a:lnTo>
                  <a:pt x="4307" y="4067"/>
                </a:lnTo>
                <a:close/>
                <a:moveTo>
                  <a:pt x="1603" y="5402"/>
                </a:moveTo>
                <a:cubicBezTo>
                  <a:pt x="1534" y="5402"/>
                  <a:pt x="1478" y="5447"/>
                  <a:pt x="1478" y="5502"/>
                </a:cubicBezTo>
                <a:lnTo>
                  <a:pt x="1478" y="5838"/>
                </a:lnTo>
                <a:cubicBezTo>
                  <a:pt x="1478" y="5894"/>
                  <a:pt x="1534" y="5939"/>
                  <a:pt x="1603" y="5939"/>
                </a:cubicBezTo>
                <a:lnTo>
                  <a:pt x="2723" y="5939"/>
                </a:lnTo>
                <a:cubicBezTo>
                  <a:pt x="2792" y="5939"/>
                  <a:pt x="2849" y="5984"/>
                  <a:pt x="2849" y="6039"/>
                </a:cubicBezTo>
                <a:lnTo>
                  <a:pt x="2849" y="6185"/>
                </a:lnTo>
                <a:cubicBezTo>
                  <a:pt x="2849" y="6275"/>
                  <a:pt x="2980" y="6315"/>
                  <a:pt x="3062" y="6255"/>
                </a:cubicBezTo>
                <a:lnTo>
                  <a:pt x="3700" y="5743"/>
                </a:lnTo>
                <a:cubicBezTo>
                  <a:pt x="3750" y="5703"/>
                  <a:pt x="3750" y="5643"/>
                  <a:pt x="3700" y="5603"/>
                </a:cubicBezTo>
                <a:lnTo>
                  <a:pt x="3062" y="5091"/>
                </a:lnTo>
                <a:cubicBezTo>
                  <a:pt x="2986" y="5031"/>
                  <a:pt x="2849" y="5071"/>
                  <a:pt x="2849" y="5161"/>
                </a:cubicBezTo>
                <a:lnTo>
                  <a:pt x="2849" y="5307"/>
                </a:lnTo>
                <a:cubicBezTo>
                  <a:pt x="2849" y="5362"/>
                  <a:pt x="2792" y="5407"/>
                  <a:pt x="2723" y="5407"/>
                </a:cubicBezTo>
                <a:lnTo>
                  <a:pt x="1603" y="5407"/>
                </a:lnTo>
                <a:close/>
                <a:moveTo>
                  <a:pt x="4163" y="5402"/>
                </a:moveTo>
                <a:cubicBezTo>
                  <a:pt x="4095" y="5402"/>
                  <a:pt x="4038" y="5447"/>
                  <a:pt x="4038" y="5502"/>
                </a:cubicBezTo>
                <a:lnTo>
                  <a:pt x="4038" y="5838"/>
                </a:lnTo>
                <a:cubicBezTo>
                  <a:pt x="4038" y="5894"/>
                  <a:pt x="4095" y="5939"/>
                  <a:pt x="4163" y="5939"/>
                </a:cubicBezTo>
                <a:lnTo>
                  <a:pt x="5284" y="5939"/>
                </a:lnTo>
                <a:cubicBezTo>
                  <a:pt x="5353" y="5939"/>
                  <a:pt x="5409" y="5984"/>
                  <a:pt x="5409" y="6039"/>
                </a:cubicBezTo>
                <a:lnTo>
                  <a:pt x="5409" y="6185"/>
                </a:lnTo>
                <a:cubicBezTo>
                  <a:pt x="5409" y="6275"/>
                  <a:pt x="5541" y="6315"/>
                  <a:pt x="5622" y="6255"/>
                </a:cubicBezTo>
                <a:lnTo>
                  <a:pt x="6261" y="5743"/>
                </a:lnTo>
                <a:cubicBezTo>
                  <a:pt x="6311" y="5703"/>
                  <a:pt x="6311" y="5643"/>
                  <a:pt x="6261" y="5603"/>
                </a:cubicBezTo>
                <a:lnTo>
                  <a:pt x="5622" y="5091"/>
                </a:lnTo>
                <a:cubicBezTo>
                  <a:pt x="5547" y="5031"/>
                  <a:pt x="5409" y="5071"/>
                  <a:pt x="5409" y="5161"/>
                </a:cubicBezTo>
                <a:lnTo>
                  <a:pt x="5409" y="5307"/>
                </a:lnTo>
                <a:cubicBezTo>
                  <a:pt x="5409" y="5362"/>
                  <a:pt x="5353" y="5407"/>
                  <a:pt x="5284" y="5407"/>
                </a:cubicBezTo>
                <a:lnTo>
                  <a:pt x="4163" y="5407"/>
                </a:lnTo>
                <a:close/>
                <a:moveTo>
                  <a:pt x="17105" y="4077"/>
                </a:moveTo>
                <a:cubicBezTo>
                  <a:pt x="17030" y="4017"/>
                  <a:pt x="16892" y="4057"/>
                  <a:pt x="16892" y="4148"/>
                </a:cubicBezTo>
                <a:lnTo>
                  <a:pt x="16892" y="4293"/>
                </a:lnTo>
                <a:cubicBezTo>
                  <a:pt x="16892" y="4348"/>
                  <a:pt x="16835" y="4393"/>
                  <a:pt x="16767" y="4393"/>
                </a:cubicBezTo>
                <a:lnTo>
                  <a:pt x="15646" y="4393"/>
                </a:lnTo>
                <a:cubicBezTo>
                  <a:pt x="15577" y="4393"/>
                  <a:pt x="15521" y="4439"/>
                  <a:pt x="15521" y="4494"/>
                </a:cubicBezTo>
                <a:lnTo>
                  <a:pt x="15521" y="4830"/>
                </a:lnTo>
                <a:cubicBezTo>
                  <a:pt x="15521" y="4885"/>
                  <a:pt x="15577" y="4930"/>
                  <a:pt x="15646" y="4930"/>
                </a:cubicBezTo>
                <a:lnTo>
                  <a:pt x="16767" y="4930"/>
                </a:lnTo>
                <a:cubicBezTo>
                  <a:pt x="16835" y="4930"/>
                  <a:pt x="16892" y="4975"/>
                  <a:pt x="16892" y="5031"/>
                </a:cubicBezTo>
                <a:lnTo>
                  <a:pt x="16892" y="5176"/>
                </a:lnTo>
                <a:cubicBezTo>
                  <a:pt x="16892" y="5266"/>
                  <a:pt x="17023" y="5307"/>
                  <a:pt x="17105" y="5246"/>
                </a:cubicBezTo>
                <a:lnTo>
                  <a:pt x="17743" y="4735"/>
                </a:lnTo>
                <a:cubicBezTo>
                  <a:pt x="17793" y="4694"/>
                  <a:pt x="17793" y="4634"/>
                  <a:pt x="17743" y="4594"/>
                </a:cubicBezTo>
                <a:lnTo>
                  <a:pt x="17105" y="4077"/>
                </a:lnTo>
                <a:close/>
                <a:moveTo>
                  <a:pt x="1590" y="3370"/>
                </a:moveTo>
                <a:cubicBezTo>
                  <a:pt x="1521" y="3370"/>
                  <a:pt x="1465" y="3415"/>
                  <a:pt x="1465" y="3470"/>
                </a:cubicBezTo>
                <a:lnTo>
                  <a:pt x="1465" y="3806"/>
                </a:lnTo>
                <a:cubicBezTo>
                  <a:pt x="1465" y="3862"/>
                  <a:pt x="1521" y="3907"/>
                  <a:pt x="1590" y="3907"/>
                </a:cubicBezTo>
                <a:lnTo>
                  <a:pt x="2711" y="3907"/>
                </a:lnTo>
                <a:cubicBezTo>
                  <a:pt x="2780" y="3907"/>
                  <a:pt x="2836" y="3952"/>
                  <a:pt x="2836" y="4007"/>
                </a:cubicBezTo>
                <a:lnTo>
                  <a:pt x="2836" y="4153"/>
                </a:lnTo>
                <a:cubicBezTo>
                  <a:pt x="2836" y="4243"/>
                  <a:pt x="2968" y="4283"/>
                  <a:pt x="3049" y="4223"/>
                </a:cubicBezTo>
                <a:lnTo>
                  <a:pt x="3688" y="3711"/>
                </a:lnTo>
                <a:cubicBezTo>
                  <a:pt x="3738" y="3671"/>
                  <a:pt x="3738" y="3611"/>
                  <a:pt x="3688" y="3571"/>
                </a:cubicBezTo>
                <a:lnTo>
                  <a:pt x="3049" y="3059"/>
                </a:lnTo>
                <a:cubicBezTo>
                  <a:pt x="2974" y="2999"/>
                  <a:pt x="2836" y="3039"/>
                  <a:pt x="2836" y="3129"/>
                </a:cubicBezTo>
                <a:lnTo>
                  <a:pt x="2836" y="3274"/>
                </a:lnTo>
                <a:cubicBezTo>
                  <a:pt x="2836" y="3330"/>
                  <a:pt x="2780" y="3375"/>
                  <a:pt x="2711" y="3375"/>
                </a:cubicBezTo>
                <a:lnTo>
                  <a:pt x="1590" y="3375"/>
                </a:lnTo>
                <a:close/>
                <a:moveTo>
                  <a:pt x="11833" y="5402"/>
                </a:moveTo>
                <a:cubicBezTo>
                  <a:pt x="11764" y="5402"/>
                  <a:pt x="11708" y="5447"/>
                  <a:pt x="11708" y="5502"/>
                </a:cubicBezTo>
                <a:lnTo>
                  <a:pt x="11708" y="5838"/>
                </a:lnTo>
                <a:cubicBezTo>
                  <a:pt x="11708" y="5894"/>
                  <a:pt x="11764" y="5939"/>
                  <a:pt x="11833" y="5939"/>
                </a:cubicBezTo>
                <a:lnTo>
                  <a:pt x="12954" y="5939"/>
                </a:lnTo>
                <a:cubicBezTo>
                  <a:pt x="13023" y="5939"/>
                  <a:pt x="13079" y="5984"/>
                  <a:pt x="13079" y="6039"/>
                </a:cubicBezTo>
                <a:lnTo>
                  <a:pt x="13079" y="6185"/>
                </a:lnTo>
                <a:cubicBezTo>
                  <a:pt x="13079" y="6275"/>
                  <a:pt x="13210" y="6315"/>
                  <a:pt x="13292" y="6255"/>
                </a:cubicBezTo>
                <a:lnTo>
                  <a:pt x="13930" y="5743"/>
                </a:lnTo>
                <a:cubicBezTo>
                  <a:pt x="13981" y="5703"/>
                  <a:pt x="13981" y="5643"/>
                  <a:pt x="13930" y="5603"/>
                </a:cubicBezTo>
                <a:lnTo>
                  <a:pt x="13292" y="5091"/>
                </a:lnTo>
                <a:cubicBezTo>
                  <a:pt x="13217" y="5031"/>
                  <a:pt x="13079" y="5071"/>
                  <a:pt x="13079" y="5161"/>
                </a:cubicBezTo>
                <a:lnTo>
                  <a:pt x="13079" y="5307"/>
                </a:lnTo>
                <a:cubicBezTo>
                  <a:pt x="13079" y="5362"/>
                  <a:pt x="13023" y="5407"/>
                  <a:pt x="12954" y="5407"/>
                </a:cubicBezTo>
                <a:lnTo>
                  <a:pt x="11833" y="5407"/>
                </a:lnTo>
                <a:close/>
                <a:moveTo>
                  <a:pt x="4320" y="2035"/>
                </a:moveTo>
                <a:cubicBezTo>
                  <a:pt x="4245" y="1975"/>
                  <a:pt x="4107" y="2015"/>
                  <a:pt x="4107" y="2105"/>
                </a:cubicBezTo>
                <a:lnTo>
                  <a:pt x="4107" y="2251"/>
                </a:lnTo>
                <a:cubicBezTo>
                  <a:pt x="4107" y="2306"/>
                  <a:pt x="4051" y="2351"/>
                  <a:pt x="3982" y="2351"/>
                </a:cubicBezTo>
                <a:lnTo>
                  <a:pt x="2861" y="2351"/>
                </a:lnTo>
                <a:cubicBezTo>
                  <a:pt x="2792" y="2351"/>
                  <a:pt x="2736" y="2396"/>
                  <a:pt x="2736" y="2452"/>
                </a:cubicBezTo>
                <a:lnTo>
                  <a:pt x="2736" y="2788"/>
                </a:lnTo>
                <a:cubicBezTo>
                  <a:pt x="2736" y="2843"/>
                  <a:pt x="2792" y="2888"/>
                  <a:pt x="2861" y="2888"/>
                </a:cubicBezTo>
                <a:lnTo>
                  <a:pt x="3982" y="2888"/>
                </a:lnTo>
                <a:cubicBezTo>
                  <a:pt x="4051" y="2888"/>
                  <a:pt x="4107" y="2933"/>
                  <a:pt x="4107" y="2988"/>
                </a:cubicBezTo>
                <a:lnTo>
                  <a:pt x="4107" y="3134"/>
                </a:lnTo>
                <a:cubicBezTo>
                  <a:pt x="4107" y="3224"/>
                  <a:pt x="4239" y="3264"/>
                  <a:pt x="4320" y="3204"/>
                </a:cubicBezTo>
                <a:lnTo>
                  <a:pt x="4959" y="2692"/>
                </a:lnTo>
                <a:cubicBezTo>
                  <a:pt x="5009" y="2652"/>
                  <a:pt x="5009" y="2592"/>
                  <a:pt x="4959" y="2552"/>
                </a:cubicBezTo>
                <a:lnTo>
                  <a:pt x="4320" y="2035"/>
                </a:lnTo>
                <a:close/>
                <a:moveTo>
                  <a:pt x="6881" y="2035"/>
                </a:moveTo>
                <a:cubicBezTo>
                  <a:pt x="6806" y="1975"/>
                  <a:pt x="6668" y="2015"/>
                  <a:pt x="6668" y="2105"/>
                </a:cubicBezTo>
                <a:lnTo>
                  <a:pt x="6668" y="2251"/>
                </a:lnTo>
                <a:cubicBezTo>
                  <a:pt x="6668" y="2306"/>
                  <a:pt x="6611" y="2351"/>
                  <a:pt x="6543" y="2351"/>
                </a:cubicBezTo>
                <a:lnTo>
                  <a:pt x="5422" y="2351"/>
                </a:lnTo>
                <a:cubicBezTo>
                  <a:pt x="5353" y="2351"/>
                  <a:pt x="5297" y="2396"/>
                  <a:pt x="5297" y="2452"/>
                </a:cubicBezTo>
                <a:lnTo>
                  <a:pt x="5297" y="2788"/>
                </a:lnTo>
                <a:cubicBezTo>
                  <a:pt x="5297" y="2843"/>
                  <a:pt x="5353" y="2888"/>
                  <a:pt x="5422" y="2888"/>
                </a:cubicBezTo>
                <a:lnTo>
                  <a:pt x="6543" y="2888"/>
                </a:lnTo>
                <a:cubicBezTo>
                  <a:pt x="6611" y="2888"/>
                  <a:pt x="6668" y="2933"/>
                  <a:pt x="6668" y="2988"/>
                </a:cubicBezTo>
                <a:lnTo>
                  <a:pt x="6668" y="3134"/>
                </a:lnTo>
                <a:cubicBezTo>
                  <a:pt x="6668" y="3224"/>
                  <a:pt x="6799" y="3264"/>
                  <a:pt x="6881" y="3204"/>
                </a:cubicBezTo>
                <a:lnTo>
                  <a:pt x="7519" y="2692"/>
                </a:lnTo>
                <a:cubicBezTo>
                  <a:pt x="7569" y="2652"/>
                  <a:pt x="7569" y="2592"/>
                  <a:pt x="7519" y="2552"/>
                </a:cubicBezTo>
                <a:lnTo>
                  <a:pt x="6881" y="2035"/>
                </a:lnTo>
                <a:close/>
                <a:moveTo>
                  <a:pt x="19008" y="7655"/>
                </a:moveTo>
                <a:lnTo>
                  <a:pt x="18369" y="7143"/>
                </a:lnTo>
                <a:cubicBezTo>
                  <a:pt x="18294" y="7083"/>
                  <a:pt x="18157" y="7123"/>
                  <a:pt x="18157" y="7213"/>
                </a:cubicBezTo>
                <a:lnTo>
                  <a:pt x="18157" y="7359"/>
                </a:lnTo>
                <a:cubicBezTo>
                  <a:pt x="18157" y="7414"/>
                  <a:pt x="18100" y="7459"/>
                  <a:pt x="18031" y="7459"/>
                </a:cubicBezTo>
                <a:lnTo>
                  <a:pt x="16917" y="7459"/>
                </a:lnTo>
                <a:cubicBezTo>
                  <a:pt x="16848" y="7459"/>
                  <a:pt x="16792" y="7504"/>
                  <a:pt x="16792" y="7559"/>
                </a:cubicBezTo>
                <a:lnTo>
                  <a:pt x="16792" y="7896"/>
                </a:lnTo>
                <a:cubicBezTo>
                  <a:pt x="16792" y="7951"/>
                  <a:pt x="16848" y="7996"/>
                  <a:pt x="16917" y="7996"/>
                </a:cubicBezTo>
                <a:lnTo>
                  <a:pt x="18038" y="7996"/>
                </a:lnTo>
                <a:cubicBezTo>
                  <a:pt x="18106" y="7996"/>
                  <a:pt x="18163" y="8041"/>
                  <a:pt x="18163" y="8096"/>
                </a:cubicBezTo>
                <a:lnTo>
                  <a:pt x="18163" y="8242"/>
                </a:lnTo>
                <a:cubicBezTo>
                  <a:pt x="18163" y="8332"/>
                  <a:pt x="18294" y="8372"/>
                  <a:pt x="18376" y="8312"/>
                </a:cubicBezTo>
                <a:lnTo>
                  <a:pt x="19014" y="7800"/>
                </a:lnTo>
                <a:cubicBezTo>
                  <a:pt x="19058" y="7755"/>
                  <a:pt x="19058" y="7690"/>
                  <a:pt x="19008" y="7655"/>
                </a:cubicBezTo>
                <a:close/>
                <a:moveTo>
                  <a:pt x="357" y="19205"/>
                </a:moveTo>
                <a:lnTo>
                  <a:pt x="1478" y="19205"/>
                </a:lnTo>
                <a:cubicBezTo>
                  <a:pt x="1546" y="19205"/>
                  <a:pt x="1603" y="19250"/>
                  <a:pt x="1603" y="19305"/>
                </a:cubicBezTo>
                <a:lnTo>
                  <a:pt x="1603" y="19451"/>
                </a:lnTo>
                <a:cubicBezTo>
                  <a:pt x="1603" y="19541"/>
                  <a:pt x="1734" y="19581"/>
                  <a:pt x="1816" y="19521"/>
                </a:cubicBezTo>
                <a:lnTo>
                  <a:pt x="2454" y="19009"/>
                </a:lnTo>
                <a:cubicBezTo>
                  <a:pt x="2504" y="18969"/>
                  <a:pt x="2504" y="18909"/>
                  <a:pt x="2454" y="18869"/>
                </a:cubicBezTo>
                <a:lnTo>
                  <a:pt x="1816" y="18357"/>
                </a:lnTo>
                <a:cubicBezTo>
                  <a:pt x="1741" y="18297"/>
                  <a:pt x="1603" y="18337"/>
                  <a:pt x="1603" y="18427"/>
                </a:cubicBezTo>
                <a:lnTo>
                  <a:pt x="1603" y="18573"/>
                </a:lnTo>
                <a:cubicBezTo>
                  <a:pt x="1603" y="18628"/>
                  <a:pt x="1546" y="18673"/>
                  <a:pt x="1478" y="18673"/>
                </a:cubicBezTo>
                <a:lnTo>
                  <a:pt x="357" y="18673"/>
                </a:lnTo>
                <a:cubicBezTo>
                  <a:pt x="288" y="18673"/>
                  <a:pt x="232" y="18718"/>
                  <a:pt x="232" y="18773"/>
                </a:cubicBezTo>
                <a:lnTo>
                  <a:pt x="232" y="19109"/>
                </a:lnTo>
                <a:cubicBezTo>
                  <a:pt x="238" y="19160"/>
                  <a:pt x="294" y="19205"/>
                  <a:pt x="357" y="19205"/>
                </a:cubicBezTo>
                <a:close/>
                <a:moveTo>
                  <a:pt x="382" y="18267"/>
                </a:moveTo>
                <a:lnTo>
                  <a:pt x="382" y="18412"/>
                </a:lnTo>
                <a:cubicBezTo>
                  <a:pt x="382" y="18502"/>
                  <a:pt x="513" y="18543"/>
                  <a:pt x="595" y="18482"/>
                </a:cubicBezTo>
                <a:lnTo>
                  <a:pt x="1233" y="17971"/>
                </a:lnTo>
                <a:cubicBezTo>
                  <a:pt x="1283" y="17930"/>
                  <a:pt x="1283" y="17870"/>
                  <a:pt x="1233" y="17830"/>
                </a:cubicBezTo>
                <a:lnTo>
                  <a:pt x="595" y="17318"/>
                </a:lnTo>
                <a:cubicBezTo>
                  <a:pt x="520" y="17258"/>
                  <a:pt x="382" y="17298"/>
                  <a:pt x="382" y="17388"/>
                </a:cubicBezTo>
                <a:lnTo>
                  <a:pt x="382" y="17534"/>
                </a:lnTo>
                <a:cubicBezTo>
                  <a:pt x="382" y="17589"/>
                  <a:pt x="326" y="17634"/>
                  <a:pt x="257" y="17634"/>
                </a:cubicBezTo>
                <a:lnTo>
                  <a:pt x="0" y="17634"/>
                </a:lnTo>
                <a:lnTo>
                  <a:pt x="0" y="18171"/>
                </a:lnTo>
                <a:lnTo>
                  <a:pt x="257" y="18171"/>
                </a:lnTo>
                <a:cubicBezTo>
                  <a:pt x="326" y="18171"/>
                  <a:pt x="382" y="18211"/>
                  <a:pt x="382" y="18267"/>
                </a:cubicBezTo>
                <a:close/>
                <a:moveTo>
                  <a:pt x="0" y="3370"/>
                </a:moveTo>
                <a:lnTo>
                  <a:pt x="0" y="3907"/>
                </a:lnTo>
                <a:lnTo>
                  <a:pt x="69" y="3907"/>
                </a:lnTo>
                <a:cubicBezTo>
                  <a:pt x="138" y="3907"/>
                  <a:pt x="194" y="3952"/>
                  <a:pt x="194" y="4007"/>
                </a:cubicBezTo>
                <a:lnTo>
                  <a:pt x="194" y="4153"/>
                </a:lnTo>
                <a:cubicBezTo>
                  <a:pt x="194" y="4243"/>
                  <a:pt x="326" y="4283"/>
                  <a:pt x="407" y="4223"/>
                </a:cubicBezTo>
                <a:lnTo>
                  <a:pt x="1046" y="3711"/>
                </a:lnTo>
                <a:cubicBezTo>
                  <a:pt x="1096" y="3671"/>
                  <a:pt x="1096" y="3611"/>
                  <a:pt x="1046" y="3571"/>
                </a:cubicBezTo>
                <a:lnTo>
                  <a:pt x="407" y="3059"/>
                </a:lnTo>
                <a:cubicBezTo>
                  <a:pt x="332" y="2999"/>
                  <a:pt x="194" y="3039"/>
                  <a:pt x="194" y="3129"/>
                </a:cubicBezTo>
                <a:lnTo>
                  <a:pt x="194" y="3274"/>
                </a:lnTo>
                <a:cubicBezTo>
                  <a:pt x="194" y="3330"/>
                  <a:pt x="138" y="3375"/>
                  <a:pt x="69" y="3375"/>
                </a:cubicBezTo>
                <a:lnTo>
                  <a:pt x="0" y="3375"/>
                </a:lnTo>
                <a:close/>
                <a:moveTo>
                  <a:pt x="4151" y="3370"/>
                </a:moveTo>
                <a:cubicBezTo>
                  <a:pt x="4082" y="3370"/>
                  <a:pt x="4026" y="3415"/>
                  <a:pt x="4026" y="3470"/>
                </a:cubicBezTo>
                <a:lnTo>
                  <a:pt x="4026" y="3806"/>
                </a:lnTo>
                <a:cubicBezTo>
                  <a:pt x="4026" y="3862"/>
                  <a:pt x="4082" y="3907"/>
                  <a:pt x="4151" y="3907"/>
                </a:cubicBezTo>
                <a:lnTo>
                  <a:pt x="5272" y="3907"/>
                </a:lnTo>
                <a:cubicBezTo>
                  <a:pt x="5341" y="3907"/>
                  <a:pt x="5397" y="3952"/>
                  <a:pt x="5397" y="4007"/>
                </a:cubicBezTo>
                <a:lnTo>
                  <a:pt x="5397" y="4153"/>
                </a:lnTo>
                <a:cubicBezTo>
                  <a:pt x="5397" y="4243"/>
                  <a:pt x="5528" y="4283"/>
                  <a:pt x="5610" y="4223"/>
                </a:cubicBezTo>
                <a:lnTo>
                  <a:pt x="6248" y="3711"/>
                </a:lnTo>
                <a:cubicBezTo>
                  <a:pt x="6298" y="3671"/>
                  <a:pt x="6298" y="3611"/>
                  <a:pt x="6248" y="3571"/>
                </a:cubicBezTo>
                <a:lnTo>
                  <a:pt x="5610" y="3059"/>
                </a:lnTo>
                <a:cubicBezTo>
                  <a:pt x="5535" y="2999"/>
                  <a:pt x="5397" y="3039"/>
                  <a:pt x="5397" y="3129"/>
                </a:cubicBezTo>
                <a:lnTo>
                  <a:pt x="5397" y="3274"/>
                </a:lnTo>
                <a:cubicBezTo>
                  <a:pt x="5397" y="3330"/>
                  <a:pt x="5341" y="3375"/>
                  <a:pt x="5272" y="3375"/>
                </a:cubicBezTo>
                <a:lnTo>
                  <a:pt x="4151" y="3375"/>
                </a:lnTo>
                <a:close/>
                <a:moveTo>
                  <a:pt x="11821" y="3370"/>
                </a:moveTo>
                <a:cubicBezTo>
                  <a:pt x="11752" y="3370"/>
                  <a:pt x="11695" y="3415"/>
                  <a:pt x="11695" y="3470"/>
                </a:cubicBezTo>
                <a:lnTo>
                  <a:pt x="11695" y="3806"/>
                </a:lnTo>
                <a:cubicBezTo>
                  <a:pt x="11695" y="3862"/>
                  <a:pt x="11752" y="3907"/>
                  <a:pt x="11821" y="3907"/>
                </a:cubicBezTo>
                <a:lnTo>
                  <a:pt x="12941" y="3907"/>
                </a:lnTo>
                <a:cubicBezTo>
                  <a:pt x="13010" y="3907"/>
                  <a:pt x="13066" y="3952"/>
                  <a:pt x="13066" y="4007"/>
                </a:cubicBezTo>
                <a:lnTo>
                  <a:pt x="13066" y="4153"/>
                </a:lnTo>
                <a:cubicBezTo>
                  <a:pt x="13066" y="4243"/>
                  <a:pt x="13198" y="4283"/>
                  <a:pt x="13279" y="4223"/>
                </a:cubicBezTo>
                <a:lnTo>
                  <a:pt x="13918" y="3711"/>
                </a:lnTo>
                <a:cubicBezTo>
                  <a:pt x="13968" y="3671"/>
                  <a:pt x="13968" y="3611"/>
                  <a:pt x="13918" y="3571"/>
                </a:cubicBezTo>
                <a:lnTo>
                  <a:pt x="13279" y="3059"/>
                </a:lnTo>
                <a:cubicBezTo>
                  <a:pt x="13204" y="2999"/>
                  <a:pt x="13066" y="3039"/>
                  <a:pt x="13066" y="3129"/>
                </a:cubicBezTo>
                <a:lnTo>
                  <a:pt x="13066" y="3274"/>
                </a:lnTo>
                <a:cubicBezTo>
                  <a:pt x="13066" y="3330"/>
                  <a:pt x="13010" y="3375"/>
                  <a:pt x="12941" y="3375"/>
                </a:cubicBezTo>
                <a:lnTo>
                  <a:pt x="11821" y="3375"/>
                </a:lnTo>
                <a:close/>
                <a:moveTo>
                  <a:pt x="14557" y="2035"/>
                </a:moveTo>
                <a:cubicBezTo>
                  <a:pt x="14481" y="1975"/>
                  <a:pt x="14344" y="2015"/>
                  <a:pt x="14344" y="2105"/>
                </a:cubicBezTo>
                <a:lnTo>
                  <a:pt x="14344" y="2251"/>
                </a:lnTo>
                <a:cubicBezTo>
                  <a:pt x="14344" y="2306"/>
                  <a:pt x="14287" y="2351"/>
                  <a:pt x="14218" y="2351"/>
                </a:cubicBezTo>
                <a:lnTo>
                  <a:pt x="13098" y="2351"/>
                </a:lnTo>
                <a:cubicBezTo>
                  <a:pt x="13029" y="2351"/>
                  <a:pt x="12973" y="2396"/>
                  <a:pt x="12973" y="2452"/>
                </a:cubicBezTo>
                <a:lnTo>
                  <a:pt x="12973" y="2788"/>
                </a:lnTo>
                <a:cubicBezTo>
                  <a:pt x="12973" y="2843"/>
                  <a:pt x="13029" y="2888"/>
                  <a:pt x="13098" y="2888"/>
                </a:cubicBezTo>
                <a:lnTo>
                  <a:pt x="14218" y="2888"/>
                </a:lnTo>
                <a:cubicBezTo>
                  <a:pt x="14287" y="2888"/>
                  <a:pt x="14344" y="2933"/>
                  <a:pt x="14344" y="2988"/>
                </a:cubicBezTo>
                <a:lnTo>
                  <a:pt x="14344" y="3134"/>
                </a:lnTo>
                <a:cubicBezTo>
                  <a:pt x="14344" y="3224"/>
                  <a:pt x="14475" y="3264"/>
                  <a:pt x="14557" y="3204"/>
                </a:cubicBezTo>
                <a:lnTo>
                  <a:pt x="15195" y="2692"/>
                </a:lnTo>
                <a:cubicBezTo>
                  <a:pt x="15245" y="2652"/>
                  <a:pt x="15245" y="2592"/>
                  <a:pt x="15195" y="2552"/>
                </a:cubicBezTo>
                <a:lnTo>
                  <a:pt x="14557" y="2035"/>
                </a:lnTo>
                <a:close/>
                <a:moveTo>
                  <a:pt x="15821" y="3049"/>
                </a:moveTo>
                <a:cubicBezTo>
                  <a:pt x="15746" y="2988"/>
                  <a:pt x="15608" y="3029"/>
                  <a:pt x="15608" y="3119"/>
                </a:cubicBezTo>
                <a:lnTo>
                  <a:pt x="15608" y="3264"/>
                </a:lnTo>
                <a:cubicBezTo>
                  <a:pt x="15608" y="3320"/>
                  <a:pt x="15552" y="3365"/>
                  <a:pt x="15483" y="3365"/>
                </a:cubicBezTo>
                <a:lnTo>
                  <a:pt x="14362" y="3365"/>
                </a:lnTo>
                <a:cubicBezTo>
                  <a:pt x="14294" y="3365"/>
                  <a:pt x="14237" y="3410"/>
                  <a:pt x="14237" y="3465"/>
                </a:cubicBezTo>
                <a:lnTo>
                  <a:pt x="14237" y="3801"/>
                </a:lnTo>
                <a:cubicBezTo>
                  <a:pt x="14237" y="3857"/>
                  <a:pt x="14294" y="3902"/>
                  <a:pt x="14362" y="3902"/>
                </a:cubicBezTo>
                <a:lnTo>
                  <a:pt x="15483" y="3902"/>
                </a:lnTo>
                <a:cubicBezTo>
                  <a:pt x="15552" y="3902"/>
                  <a:pt x="15608" y="3947"/>
                  <a:pt x="15608" y="4002"/>
                </a:cubicBezTo>
                <a:lnTo>
                  <a:pt x="15608" y="4148"/>
                </a:lnTo>
                <a:cubicBezTo>
                  <a:pt x="15608" y="4238"/>
                  <a:pt x="15740" y="4278"/>
                  <a:pt x="15821" y="4218"/>
                </a:cubicBezTo>
                <a:lnTo>
                  <a:pt x="16460" y="3706"/>
                </a:lnTo>
                <a:cubicBezTo>
                  <a:pt x="16510" y="3666"/>
                  <a:pt x="16510" y="3606"/>
                  <a:pt x="16460" y="3565"/>
                </a:cubicBezTo>
                <a:lnTo>
                  <a:pt x="15821" y="3049"/>
                </a:lnTo>
                <a:close/>
                <a:moveTo>
                  <a:pt x="6787" y="3370"/>
                </a:moveTo>
                <a:cubicBezTo>
                  <a:pt x="6718" y="3370"/>
                  <a:pt x="6662" y="3415"/>
                  <a:pt x="6662" y="3470"/>
                </a:cubicBezTo>
                <a:lnTo>
                  <a:pt x="6662" y="3806"/>
                </a:lnTo>
                <a:cubicBezTo>
                  <a:pt x="6662" y="3862"/>
                  <a:pt x="6718" y="3907"/>
                  <a:pt x="6787" y="3907"/>
                </a:cubicBezTo>
                <a:lnTo>
                  <a:pt x="7907" y="3907"/>
                </a:lnTo>
                <a:cubicBezTo>
                  <a:pt x="7976" y="3907"/>
                  <a:pt x="8033" y="3952"/>
                  <a:pt x="8033" y="4007"/>
                </a:cubicBezTo>
                <a:lnTo>
                  <a:pt x="8033" y="4153"/>
                </a:lnTo>
                <a:cubicBezTo>
                  <a:pt x="8033" y="4243"/>
                  <a:pt x="8164" y="4283"/>
                  <a:pt x="8246" y="4223"/>
                </a:cubicBezTo>
                <a:lnTo>
                  <a:pt x="8884" y="3711"/>
                </a:lnTo>
                <a:cubicBezTo>
                  <a:pt x="8934" y="3671"/>
                  <a:pt x="8934" y="3611"/>
                  <a:pt x="8884" y="3571"/>
                </a:cubicBezTo>
                <a:lnTo>
                  <a:pt x="8246" y="3059"/>
                </a:lnTo>
                <a:cubicBezTo>
                  <a:pt x="8170" y="2999"/>
                  <a:pt x="8033" y="3039"/>
                  <a:pt x="8033" y="3129"/>
                </a:cubicBezTo>
                <a:lnTo>
                  <a:pt x="8033" y="3274"/>
                </a:lnTo>
                <a:cubicBezTo>
                  <a:pt x="8033" y="3330"/>
                  <a:pt x="7976" y="3375"/>
                  <a:pt x="7907" y="3375"/>
                </a:cubicBezTo>
                <a:lnTo>
                  <a:pt x="6787" y="3375"/>
                </a:lnTo>
                <a:close/>
                <a:moveTo>
                  <a:pt x="4170" y="19305"/>
                </a:moveTo>
                <a:lnTo>
                  <a:pt x="4170" y="19451"/>
                </a:lnTo>
                <a:cubicBezTo>
                  <a:pt x="4170" y="19541"/>
                  <a:pt x="4301" y="19581"/>
                  <a:pt x="4383" y="19521"/>
                </a:cubicBezTo>
                <a:lnTo>
                  <a:pt x="5021" y="19009"/>
                </a:lnTo>
                <a:cubicBezTo>
                  <a:pt x="5071" y="18969"/>
                  <a:pt x="5071" y="18909"/>
                  <a:pt x="5021" y="18869"/>
                </a:cubicBezTo>
                <a:lnTo>
                  <a:pt x="4383" y="18357"/>
                </a:lnTo>
                <a:cubicBezTo>
                  <a:pt x="4307" y="18297"/>
                  <a:pt x="4170" y="18337"/>
                  <a:pt x="4170" y="18427"/>
                </a:cubicBezTo>
                <a:lnTo>
                  <a:pt x="4170" y="18573"/>
                </a:lnTo>
                <a:cubicBezTo>
                  <a:pt x="4170" y="18628"/>
                  <a:pt x="4113" y="18673"/>
                  <a:pt x="4045" y="18673"/>
                </a:cubicBezTo>
                <a:lnTo>
                  <a:pt x="2924" y="18673"/>
                </a:lnTo>
                <a:cubicBezTo>
                  <a:pt x="2855" y="18673"/>
                  <a:pt x="2799" y="18718"/>
                  <a:pt x="2799" y="18773"/>
                </a:cubicBezTo>
                <a:lnTo>
                  <a:pt x="2799" y="19109"/>
                </a:lnTo>
                <a:cubicBezTo>
                  <a:pt x="2799" y="19165"/>
                  <a:pt x="2855" y="19210"/>
                  <a:pt x="2924" y="19210"/>
                </a:cubicBezTo>
                <a:lnTo>
                  <a:pt x="4045" y="19210"/>
                </a:lnTo>
                <a:cubicBezTo>
                  <a:pt x="4120" y="19205"/>
                  <a:pt x="4170" y="19250"/>
                  <a:pt x="4170" y="19305"/>
                </a:cubicBezTo>
                <a:close/>
                <a:moveTo>
                  <a:pt x="9517" y="2035"/>
                </a:moveTo>
                <a:cubicBezTo>
                  <a:pt x="9441" y="1975"/>
                  <a:pt x="9304" y="2015"/>
                  <a:pt x="9304" y="2105"/>
                </a:cubicBezTo>
                <a:lnTo>
                  <a:pt x="9304" y="2251"/>
                </a:lnTo>
                <a:cubicBezTo>
                  <a:pt x="9304" y="2306"/>
                  <a:pt x="9247" y="2351"/>
                  <a:pt x="9178" y="2351"/>
                </a:cubicBezTo>
                <a:lnTo>
                  <a:pt x="8058" y="2351"/>
                </a:lnTo>
                <a:cubicBezTo>
                  <a:pt x="7989" y="2351"/>
                  <a:pt x="7933" y="2396"/>
                  <a:pt x="7933" y="2452"/>
                </a:cubicBezTo>
                <a:lnTo>
                  <a:pt x="7933" y="2788"/>
                </a:lnTo>
                <a:cubicBezTo>
                  <a:pt x="7933" y="2843"/>
                  <a:pt x="7989" y="2888"/>
                  <a:pt x="8058" y="2888"/>
                </a:cubicBezTo>
                <a:lnTo>
                  <a:pt x="9178" y="2888"/>
                </a:lnTo>
                <a:cubicBezTo>
                  <a:pt x="9247" y="2888"/>
                  <a:pt x="9304" y="2933"/>
                  <a:pt x="9304" y="2988"/>
                </a:cubicBezTo>
                <a:lnTo>
                  <a:pt x="9304" y="3134"/>
                </a:lnTo>
                <a:cubicBezTo>
                  <a:pt x="9304" y="3224"/>
                  <a:pt x="9435" y="3264"/>
                  <a:pt x="9517" y="3204"/>
                </a:cubicBezTo>
                <a:lnTo>
                  <a:pt x="10155" y="2692"/>
                </a:lnTo>
                <a:cubicBezTo>
                  <a:pt x="10205" y="2652"/>
                  <a:pt x="10205" y="2592"/>
                  <a:pt x="10155" y="2552"/>
                </a:cubicBezTo>
                <a:lnTo>
                  <a:pt x="9517" y="2035"/>
                </a:lnTo>
                <a:close/>
                <a:moveTo>
                  <a:pt x="12040" y="2065"/>
                </a:moveTo>
                <a:cubicBezTo>
                  <a:pt x="11965" y="2005"/>
                  <a:pt x="11827" y="2045"/>
                  <a:pt x="11827" y="2136"/>
                </a:cubicBezTo>
                <a:lnTo>
                  <a:pt x="11827" y="2281"/>
                </a:lnTo>
                <a:cubicBezTo>
                  <a:pt x="11827" y="2336"/>
                  <a:pt x="11770" y="2381"/>
                  <a:pt x="11702" y="2381"/>
                </a:cubicBezTo>
                <a:lnTo>
                  <a:pt x="10581" y="2381"/>
                </a:lnTo>
                <a:cubicBezTo>
                  <a:pt x="10512" y="2381"/>
                  <a:pt x="10456" y="2427"/>
                  <a:pt x="10456" y="2482"/>
                </a:cubicBezTo>
                <a:lnTo>
                  <a:pt x="10456" y="2818"/>
                </a:lnTo>
                <a:cubicBezTo>
                  <a:pt x="10456" y="2873"/>
                  <a:pt x="10512" y="2918"/>
                  <a:pt x="10581" y="2918"/>
                </a:cubicBezTo>
                <a:lnTo>
                  <a:pt x="11702" y="2918"/>
                </a:lnTo>
                <a:cubicBezTo>
                  <a:pt x="11770" y="2918"/>
                  <a:pt x="11827" y="2963"/>
                  <a:pt x="11827" y="3019"/>
                </a:cubicBezTo>
                <a:lnTo>
                  <a:pt x="11827" y="3164"/>
                </a:lnTo>
                <a:cubicBezTo>
                  <a:pt x="11827" y="3254"/>
                  <a:pt x="11958" y="3295"/>
                  <a:pt x="12040" y="3234"/>
                </a:cubicBezTo>
                <a:lnTo>
                  <a:pt x="12678" y="2723"/>
                </a:lnTo>
                <a:cubicBezTo>
                  <a:pt x="12728" y="2682"/>
                  <a:pt x="12728" y="2622"/>
                  <a:pt x="12678" y="2582"/>
                </a:cubicBezTo>
                <a:lnTo>
                  <a:pt x="12040" y="2065"/>
                </a:lnTo>
                <a:close/>
                <a:moveTo>
                  <a:pt x="9335" y="3400"/>
                </a:moveTo>
                <a:cubicBezTo>
                  <a:pt x="9266" y="3400"/>
                  <a:pt x="9210" y="3445"/>
                  <a:pt x="9210" y="3500"/>
                </a:cubicBezTo>
                <a:lnTo>
                  <a:pt x="9210" y="3836"/>
                </a:lnTo>
                <a:cubicBezTo>
                  <a:pt x="9210" y="3892"/>
                  <a:pt x="9266" y="3937"/>
                  <a:pt x="9335" y="3937"/>
                </a:cubicBezTo>
                <a:lnTo>
                  <a:pt x="10456" y="3937"/>
                </a:lnTo>
                <a:cubicBezTo>
                  <a:pt x="10525" y="3937"/>
                  <a:pt x="10581" y="3982"/>
                  <a:pt x="10581" y="4037"/>
                </a:cubicBezTo>
                <a:lnTo>
                  <a:pt x="10581" y="4183"/>
                </a:lnTo>
                <a:cubicBezTo>
                  <a:pt x="10581" y="4273"/>
                  <a:pt x="10712" y="4313"/>
                  <a:pt x="10794" y="4253"/>
                </a:cubicBezTo>
                <a:lnTo>
                  <a:pt x="11432" y="3741"/>
                </a:lnTo>
                <a:cubicBezTo>
                  <a:pt x="11482" y="3701"/>
                  <a:pt x="11482" y="3641"/>
                  <a:pt x="11432" y="3601"/>
                </a:cubicBezTo>
                <a:lnTo>
                  <a:pt x="10794" y="3089"/>
                </a:lnTo>
                <a:cubicBezTo>
                  <a:pt x="10719" y="3029"/>
                  <a:pt x="10581" y="3069"/>
                  <a:pt x="10581" y="3159"/>
                </a:cubicBezTo>
                <a:lnTo>
                  <a:pt x="10581" y="3305"/>
                </a:lnTo>
                <a:cubicBezTo>
                  <a:pt x="10581" y="3360"/>
                  <a:pt x="10525" y="3405"/>
                  <a:pt x="10456" y="3405"/>
                </a:cubicBezTo>
                <a:lnTo>
                  <a:pt x="9335" y="3405"/>
                </a:lnTo>
                <a:close/>
              </a:path>
            </a:pathLst>
          </a:custGeom>
          <a:solidFill>
            <a:schemeClr val="bg1">
              <a:lumMod val="75000"/>
              <a:alpha val="20000"/>
            </a:schemeClr>
          </a:solidFill>
          <a:ln w="12700">
            <a:miter lim="400000"/>
          </a:ln>
        </p:spPr>
        <p:txBody>
          <a:bodyPr lIns="28575" tIns="28575" rIns="28575" bIns="28575" anchor="ctr"/>
          <a:lstStyle/>
          <a:p>
            <a:endParaRPr sz="2250">
              <a:solidFill>
                <a:srgbClr val="FFFFFF"/>
              </a:solidFill>
            </a:endParaRPr>
          </a:p>
        </p:txBody>
      </p:sp>
      <p:sp>
        <p:nvSpPr>
          <p:cNvPr id="12" name="TextBox 11">
            <a:extLst>
              <a:ext uri="{FF2B5EF4-FFF2-40B4-BE49-F238E27FC236}">
                <a16:creationId xmlns:a16="http://schemas.microsoft.com/office/drawing/2014/main" id="{05EF521E-B5CE-4D67-BCB9-9537FD867F35}"/>
              </a:ext>
            </a:extLst>
          </p:cNvPr>
          <p:cNvSpPr txBox="1"/>
          <p:nvPr/>
        </p:nvSpPr>
        <p:spPr>
          <a:xfrm>
            <a:off x="1918437" y="3497446"/>
            <a:ext cx="2207106" cy="518267"/>
          </a:xfrm>
          <a:prstGeom prst="rect">
            <a:avLst/>
          </a:prstGeom>
          <a:noFill/>
        </p:spPr>
        <p:txBody>
          <a:bodyPr wrap="square" lIns="0" rIns="0" rtlCol="0" anchor="ctr">
            <a:spAutoFit/>
          </a:bodyPr>
          <a:lstStyle/>
          <a:p>
            <a:r>
              <a:rPr lang="en-US" sz="2400" b="1" noProof="1"/>
              <a:t>Lorem Ipsum</a:t>
            </a:r>
          </a:p>
        </p:txBody>
      </p:sp>
      <p:grpSp>
        <p:nvGrpSpPr>
          <p:cNvPr id="13" name="Group 12">
            <a:extLst>
              <a:ext uri="{FF2B5EF4-FFF2-40B4-BE49-F238E27FC236}">
                <a16:creationId xmlns:a16="http://schemas.microsoft.com/office/drawing/2014/main" id="{9848AEEA-DAE5-457B-B7A7-9357093B5350}"/>
              </a:ext>
            </a:extLst>
          </p:cNvPr>
          <p:cNvGrpSpPr/>
          <p:nvPr/>
        </p:nvGrpSpPr>
        <p:grpSpPr>
          <a:xfrm>
            <a:off x="4900159" y="2207096"/>
            <a:ext cx="3487777" cy="3098967"/>
            <a:chOff x="332936" y="2391805"/>
            <a:chExt cx="2926080" cy="4131956"/>
          </a:xfrm>
        </p:grpSpPr>
        <p:sp>
          <p:nvSpPr>
            <p:cNvPr id="14" name="TextBox 13">
              <a:extLst>
                <a:ext uri="{FF2B5EF4-FFF2-40B4-BE49-F238E27FC236}">
                  <a16:creationId xmlns:a16="http://schemas.microsoft.com/office/drawing/2014/main" id="{42D2EC0E-CA36-445D-80C2-B46B5A95D565}"/>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cap="all" noProof="1">
                  <a:solidFill>
                    <a:schemeClr val="accent6"/>
                  </a:solidFill>
                </a:rPr>
                <a:t>Lorem Ipsum</a:t>
              </a:r>
            </a:p>
          </p:txBody>
        </p:sp>
        <p:sp>
          <p:nvSpPr>
            <p:cNvPr id="15" name="TextBox 14">
              <a:extLst>
                <a:ext uri="{FF2B5EF4-FFF2-40B4-BE49-F238E27FC236}">
                  <a16:creationId xmlns:a16="http://schemas.microsoft.com/office/drawing/2014/main" id="{C3C1694C-75F2-4A5E-AAE5-632723E7252F}"/>
                </a:ext>
              </a:extLst>
            </p:cNvPr>
            <p:cNvSpPr txBox="1"/>
            <p:nvPr/>
          </p:nvSpPr>
          <p:spPr>
            <a:xfrm>
              <a:off x="332936" y="3086922"/>
              <a:ext cx="2926080" cy="3436839"/>
            </a:xfrm>
            <a:prstGeom prst="rect">
              <a:avLst/>
            </a:prstGeom>
            <a:noFill/>
          </p:spPr>
          <p:txBody>
            <a:bodyPr wrap="square" lIns="0" rIns="0" rtlCol="0" anchor="t">
              <a:spAutoFit/>
            </a:bodyPr>
            <a:lstStyle/>
            <a:p>
              <a:pPr algn="just">
                <a:spcAft>
                  <a:spcPts val="9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2336514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223</Words>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(Positive) Move Forward – Slide Template</vt:lpstr>
      <vt:lpstr>(Positive) Move Forward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Move Forward</dc:title>
  <dc:creator>PresentationGO.com</dc:creator>
  <dc:description>© Copyright PresentationGO.com</dc:description>
  <dcterms:created xsi:type="dcterms:W3CDTF">2014-11-26T05:14:11Z</dcterms:created>
  <dcterms:modified xsi:type="dcterms:W3CDTF">2021-08-02T20:59:07Z</dcterms:modified>
  <cp:category>Graphics &amp; Metaphors</cp:category>
</cp:coreProperties>
</file>