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5" r:id="rId5"/>
    <p:sldId id="35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2682" y="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08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22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53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18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1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20.png"/><Relationship Id="rId10" Type="http://schemas.openxmlformats.org/officeDocument/2006/relationships/image" Target="../media/image9.svg"/><Relationship Id="rId4" Type="http://schemas.openxmlformats.org/officeDocument/2006/relationships/image" Target="../media/image19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23.svg"/><Relationship Id="rId4" Type="http://schemas.openxmlformats.org/officeDocument/2006/relationships/image" Target="../media/image3.svg"/><Relationship Id="rId9" Type="http://schemas.openxmlformats.org/officeDocument/2006/relationships/image" Target="../media/image22.png"/><Relationship Id="rId14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Positive Vs. Negative Ideas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41BD9B4-E1A7-854F-AB20-3A251979FFF1}"/>
              </a:ext>
            </a:extLst>
          </p:cNvPr>
          <p:cNvSpPr/>
          <p:nvPr/>
        </p:nvSpPr>
        <p:spPr>
          <a:xfrm>
            <a:off x="5243672" y="1636442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2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0" y="7379"/>
                  <a:pt x="1225" y="6479"/>
                  <a:pt x="2747" y="647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086A76C-8729-874B-9421-09C65EC35467}"/>
              </a:ext>
            </a:extLst>
          </p:cNvPr>
          <p:cNvSpPr/>
          <p:nvPr/>
        </p:nvSpPr>
        <p:spPr>
          <a:xfrm>
            <a:off x="6794524" y="1636442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1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20" y="7379"/>
                  <a:pt x="1245" y="6479"/>
                  <a:pt x="2747" y="647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32DDD7C-BE73-A44B-AFF8-BE9D3FC9A822}"/>
              </a:ext>
            </a:extLst>
          </p:cNvPr>
          <p:cNvSpPr/>
          <p:nvPr/>
        </p:nvSpPr>
        <p:spPr>
          <a:xfrm>
            <a:off x="3692819" y="1636442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1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0" y="7379"/>
                  <a:pt x="1225" y="6479"/>
                  <a:pt x="2747" y="647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F3B8389-A2F0-8D43-B448-C75FFD0016D3}"/>
              </a:ext>
            </a:extLst>
          </p:cNvPr>
          <p:cNvSpPr/>
          <p:nvPr/>
        </p:nvSpPr>
        <p:spPr>
          <a:xfrm>
            <a:off x="2141968" y="1636442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1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0" y="7379"/>
                  <a:pt x="1245" y="6479"/>
                  <a:pt x="2747" y="647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20697BC-F214-2A47-8C06-06FC16E1E7FD}"/>
              </a:ext>
            </a:extLst>
          </p:cNvPr>
          <p:cNvSpPr/>
          <p:nvPr/>
        </p:nvSpPr>
        <p:spPr>
          <a:xfrm>
            <a:off x="3622809" y="3757179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33" y="15121"/>
                </a:moveTo>
                <a:lnTo>
                  <a:pt x="3478" y="15121"/>
                </a:lnTo>
                <a:cubicBezTo>
                  <a:pt x="3201" y="15121"/>
                  <a:pt x="2984" y="14962"/>
                  <a:pt x="2984" y="14758"/>
                </a:cubicBezTo>
                <a:lnTo>
                  <a:pt x="2984" y="14758"/>
                </a:lnTo>
                <a:cubicBezTo>
                  <a:pt x="2984" y="14555"/>
                  <a:pt x="3201" y="14395"/>
                  <a:pt x="3478" y="14395"/>
                </a:cubicBezTo>
                <a:lnTo>
                  <a:pt x="18833" y="14395"/>
                </a:lnTo>
                <a:cubicBezTo>
                  <a:pt x="19801" y="14395"/>
                  <a:pt x="20592" y="13814"/>
                  <a:pt x="20592" y="13102"/>
                </a:cubicBezTo>
                <a:lnTo>
                  <a:pt x="20592" y="1206"/>
                </a:lnTo>
                <a:cubicBezTo>
                  <a:pt x="20592" y="944"/>
                  <a:pt x="20295" y="726"/>
                  <a:pt x="1994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9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60" y="14221"/>
                  <a:pt x="20335" y="15121"/>
                  <a:pt x="18833" y="1512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C624F31-360C-7E48-9F97-1AAA0F18FBBD}"/>
              </a:ext>
            </a:extLst>
          </p:cNvPr>
          <p:cNvSpPr/>
          <p:nvPr/>
        </p:nvSpPr>
        <p:spPr>
          <a:xfrm>
            <a:off x="5173661" y="3757179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33" y="15121"/>
                </a:moveTo>
                <a:lnTo>
                  <a:pt x="3478" y="15121"/>
                </a:lnTo>
                <a:cubicBezTo>
                  <a:pt x="3201" y="15121"/>
                  <a:pt x="2984" y="14962"/>
                  <a:pt x="2984" y="14758"/>
                </a:cubicBezTo>
                <a:lnTo>
                  <a:pt x="2984" y="14758"/>
                </a:lnTo>
                <a:cubicBezTo>
                  <a:pt x="2984" y="14555"/>
                  <a:pt x="3201" y="14395"/>
                  <a:pt x="3478" y="14395"/>
                </a:cubicBezTo>
                <a:lnTo>
                  <a:pt x="18833" y="14395"/>
                </a:lnTo>
                <a:cubicBezTo>
                  <a:pt x="19801" y="14395"/>
                  <a:pt x="20592" y="13814"/>
                  <a:pt x="20592" y="13102"/>
                </a:cubicBezTo>
                <a:lnTo>
                  <a:pt x="20592" y="1206"/>
                </a:lnTo>
                <a:cubicBezTo>
                  <a:pt x="20592" y="944"/>
                  <a:pt x="20295" y="726"/>
                  <a:pt x="1994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8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80" y="14221"/>
                  <a:pt x="20355" y="15121"/>
                  <a:pt x="18833" y="151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9FC58F6-1965-764B-9D84-2F3BB67610DD}"/>
              </a:ext>
            </a:extLst>
          </p:cNvPr>
          <p:cNvSpPr/>
          <p:nvPr/>
        </p:nvSpPr>
        <p:spPr>
          <a:xfrm>
            <a:off x="6724513" y="3757179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13" y="15121"/>
                </a:moveTo>
                <a:lnTo>
                  <a:pt x="3458" y="15121"/>
                </a:lnTo>
                <a:cubicBezTo>
                  <a:pt x="3182" y="15121"/>
                  <a:pt x="2964" y="14962"/>
                  <a:pt x="2964" y="14758"/>
                </a:cubicBezTo>
                <a:lnTo>
                  <a:pt x="2964" y="14758"/>
                </a:lnTo>
                <a:cubicBezTo>
                  <a:pt x="2964" y="14555"/>
                  <a:pt x="3182" y="14395"/>
                  <a:pt x="3458" y="14395"/>
                </a:cubicBezTo>
                <a:lnTo>
                  <a:pt x="18813" y="14395"/>
                </a:lnTo>
                <a:cubicBezTo>
                  <a:pt x="19782" y="14395"/>
                  <a:pt x="20572" y="13814"/>
                  <a:pt x="20572" y="13102"/>
                </a:cubicBezTo>
                <a:lnTo>
                  <a:pt x="20572" y="1206"/>
                </a:lnTo>
                <a:cubicBezTo>
                  <a:pt x="20572" y="944"/>
                  <a:pt x="20276" y="726"/>
                  <a:pt x="1992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9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60" y="14221"/>
                  <a:pt x="20335" y="15121"/>
                  <a:pt x="18813" y="15121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1692202-3E64-8641-AFBA-4775CF1333B2}"/>
              </a:ext>
            </a:extLst>
          </p:cNvPr>
          <p:cNvSpPr/>
          <p:nvPr/>
        </p:nvSpPr>
        <p:spPr>
          <a:xfrm>
            <a:off x="2071958" y="3757179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33" y="15121"/>
                </a:moveTo>
                <a:lnTo>
                  <a:pt x="3478" y="15121"/>
                </a:lnTo>
                <a:cubicBezTo>
                  <a:pt x="3201" y="15121"/>
                  <a:pt x="2984" y="14962"/>
                  <a:pt x="2984" y="14758"/>
                </a:cubicBezTo>
                <a:lnTo>
                  <a:pt x="2984" y="14758"/>
                </a:lnTo>
                <a:cubicBezTo>
                  <a:pt x="2984" y="14555"/>
                  <a:pt x="3201" y="14395"/>
                  <a:pt x="3478" y="14395"/>
                </a:cubicBezTo>
                <a:lnTo>
                  <a:pt x="18833" y="14395"/>
                </a:lnTo>
                <a:cubicBezTo>
                  <a:pt x="19801" y="14395"/>
                  <a:pt x="20592" y="13814"/>
                  <a:pt x="20592" y="13102"/>
                </a:cubicBezTo>
                <a:lnTo>
                  <a:pt x="20592" y="1206"/>
                </a:lnTo>
                <a:cubicBezTo>
                  <a:pt x="20592" y="944"/>
                  <a:pt x="20295" y="726"/>
                  <a:pt x="1994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9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80" y="14221"/>
                  <a:pt x="20355" y="15121"/>
                  <a:pt x="18833" y="1512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FAA15C49-8F65-3541-847A-180211756A9F}"/>
              </a:ext>
            </a:extLst>
          </p:cNvPr>
          <p:cNvSpPr txBox="1"/>
          <p:nvPr/>
        </p:nvSpPr>
        <p:spPr>
          <a:xfrm>
            <a:off x="2332836" y="2359787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E51AEC65-CEC2-0441-8A5D-8510788766E9}"/>
              </a:ext>
            </a:extLst>
          </p:cNvPr>
          <p:cNvSpPr txBox="1"/>
          <p:nvPr/>
        </p:nvSpPr>
        <p:spPr>
          <a:xfrm>
            <a:off x="2419179" y="3954298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B2518C36-61EE-AF4F-A12D-DD15430A7A13}"/>
              </a:ext>
            </a:extLst>
          </p:cNvPr>
          <p:cNvSpPr txBox="1"/>
          <p:nvPr/>
        </p:nvSpPr>
        <p:spPr>
          <a:xfrm>
            <a:off x="3883688" y="2359787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C0E30864-6895-4841-A547-253CDE9913C0}"/>
              </a:ext>
            </a:extLst>
          </p:cNvPr>
          <p:cNvSpPr txBox="1"/>
          <p:nvPr/>
        </p:nvSpPr>
        <p:spPr>
          <a:xfrm>
            <a:off x="3970031" y="3954298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81AE777E-EC3D-BE42-BB28-4FD4DDC7B1B3}"/>
              </a:ext>
            </a:extLst>
          </p:cNvPr>
          <p:cNvSpPr txBox="1"/>
          <p:nvPr/>
        </p:nvSpPr>
        <p:spPr>
          <a:xfrm>
            <a:off x="5520883" y="3954298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DD8560AE-794A-D140-8717-65FA30EF9118}"/>
              </a:ext>
            </a:extLst>
          </p:cNvPr>
          <p:cNvSpPr txBox="1"/>
          <p:nvPr/>
        </p:nvSpPr>
        <p:spPr>
          <a:xfrm>
            <a:off x="7071734" y="3954298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639A4CA2-57DF-0945-BE3B-45CC8B875FA0}"/>
              </a:ext>
            </a:extLst>
          </p:cNvPr>
          <p:cNvSpPr txBox="1"/>
          <p:nvPr/>
        </p:nvSpPr>
        <p:spPr>
          <a:xfrm>
            <a:off x="5434539" y="2359787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BAC7F3A7-3D41-4D4B-805C-A325B7B8378D}"/>
              </a:ext>
            </a:extLst>
          </p:cNvPr>
          <p:cNvSpPr txBox="1"/>
          <p:nvPr/>
        </p:nvSpPr>
        <p:spPr>
          <a:xfrm>
            <a:off x="6985391" y="2359787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B79CB053-BF80-4B48-9184-317A4B79E05F}"/>
              </a:ext>
            </a:extLst>
          </p:cNvPr>
          <p:cNvSpPr txBox="1"/>
          <p:nvPr/>
        </p:nvSpPr>
        <p:spPr>
          <a:xfrm>
            <a:off x="6664995" y="1801318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noProof="1"/>
              <a:t>Lorem Ipsum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7BDD3292-EC82-2E4F-8106-820B74906EAD}"/>
              </a:ext>
            </a:extLst>
          </p:cNvPr>
          <p:cNvSpPr txBox="1"/>
          <p:nvPr/>
        </p:nvSpPr>
        <p:spPr>
          <a:xfrm>
            <a:off x="5094786" y="1801318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noProof="1"/>
              <a:t>Lorem Ipsum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4B0B69F4-90A0-6C4A-947E-E2AAFAE046DC}"/>
              </a:ext>
            </a:extLst>
          </p:cNvPr>
          <p:cNvSpPr txBox="1"/>
          <p:nvPr/>
        </p:nvSpPr>
        <p:spPr>
          <a:xfrm>
            <a:off x="3607220" y="1801318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noProof="1"/>
              <a:t>Lorem Ipsum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959561F8-C0CD-DA4F-B01E-A82DDFAD76E8}"/>
              </a:ext>
            </a:extLst>
          </p:cNvPr>
          <p:cNvSpPr txBox="1"/>
          <p:nvPr/>
        </p:nvSpPr>
        <p:spPr>
          <a:xfrm>
            <a:off x="2037012" y="1801318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noProof="1"/>
              <a:t>Lorem Ipsum</a:t>
            </a: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358431CE-A65C-F44E-B75C-F56AED6A4958}"/>
              </a:ext>
            </a:extLst>
          </p:cNvPr>
          <p:cNvSpPr txBox="1"/>
          <p:nvPr/>
        </p:nvSpPr>
        <p:spPr>
          <a:xfrm>
            <a:off x="6934737" y="5200535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/>
              <a:t>Lorem Ipsum</a:t>
            </a: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0850A1AA-F4C9-E34C-885F-E45DE6721E02}"/>
              </a:ext>
            </a:extLst>
          </p:cNvPr>
          <p:cNvSpPr txBox="1"/>
          <p:nvPr/>
        </p:nvSpPr>
        <p:spPr>
          <a:xfrm>
            <a:off x="5364529" y="5200535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/>
              <a:t>Lorem Ipsum</a:t>
            </a: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851B211D-E080-2A42-BD41-585F4BB35541}"/>
              </a:ext>
            </a:extLst>
          </p:cNvPr>
          <p:cNvSpPr txBox="1"/>
          <p:nvPr/>
        </p:nvSpPr>
        <p:spPr>
          <a:xfrm>
            <a:off x="3876964" y="5200535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/>
              <a:t>Lorem Ipsum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7115F511-563C-8B41-8D2E-CB0EF618FDC1}"/>
              </a:ext>
            </a:extLst>
          </p:cNvPr>
          <p:cNvSpPr txBox="1"/>
          <p:nvPr/>
        </p:nvSpPr>
        <p:spPr>
          <a:xfrm>
            <a:off x="2306755" y="5200535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/>
              <a:t>Lorem Ipsum</a:t>
            </a:r>
          </a:p>
        </p:txBody>
      </p:sp>
      <p:pic>
        <p:nvPicPr>
          <p:cNvPr id="27" name="Graphic 27" descr="Bar graph with downward trend with solid fill">
            <a:extLst>
              <a:ext uri="{FF2B5EF4-FFF2-40B4-BE49-F238E27FC236}">
                <a16:creationId xmlns:a16="http://schemas.microsoft.com/office/drawing/2014/main" id="{7BB14A64-1A17-F541-B8E7-7735C4E864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56952" y="3250255"/>
            <a:ext cx="303363" cy="303363"/>
          </a:xfrm>
          <a:prstGeom prst="rect">
            <a:avLst/>
          </a:prstGeom>
        </p:spPr>
      </p:pic>
      <p:pic>
        <p:nvPicPr>
          <p:cNvPr id="28" name="Graphic 28" descr="Bar graph with downward trend with solid fill">
            <a:extLst>
              <a:ext uri="{FF2B5EF4-FFF2-40B4-BE49-F238E27FC236}">
                <a16:creationId xmlns:a16="http://schemas.microsoft.com/office/drawing/2014/main" id="{4647BFC3-01DF-A343-BC02-B5CA8D5D93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06100" y="3230355"/>
            <a:ext cx="303363" cy="303363"/>
          </a:xfrm>
          <a:prstGeom prst="rect">
            <a:avLst/>
          </a:prstGeom>
        </p:spPr>
      </p:pic>
      <p:pic>
        <p:nvPicPr>
          <p:cNvPr id="29" name="Graphic 29" descr="Board Of Directors with solid fill">
            <a:extLst>
              <a:ext uri="{FF2B5EF4-FFF2-40B4-BE49-F238E27FC236}">
                <a16:creationId xmlns:a16="http://schemas.microsoft.com/office/drawing/2014/main" id="{9F98C787-2AA8-6E40-96BD-418F3542759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51260" y="3821763"/>
            <a:ext cx="303363" cy="303363"/>
          </a:xfrm>
          <a:prstGeom prst="rect">
            <a:avLst/>
          </a:prstGeom>
        </p:spPr>
      </p:pic>
      <p:pic>
        <p:nvPicPr>
          <p:cNvPr id="30" name="Graphic 30" descr="Briefcase with solid fill">
            <a:extLst>
              <a:ext uri="{FF2B5EF4-FFF2-40B4-BE49-F238E27FC236}">
                <a16:creationId xmlns:a16="http://schemas.microsoft.com/office/drawing/2014/main" id="{4FB276D2-FC21-034F-A8CB-92E8F177F45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00408" y="3824728"/>
            <a:ext cx="303363" cy="303363"/>
          </a:xfrm>
          <a:prstGeom prst="rect">
            <a:avLst/>
          </a:prstGeom>
        </p:spPr>
      </p:pic>
      <p:pic>
        <p:nvPicPr>
          <p:cNvPr id="31" name="Graphic 31" descr="Customer review with solid fill">
            <a:extLst>
              <a:ext uri="{FF2B5EF4-FFF2-40B4-BE49-F238E27FC236}">
                <a16:creationId xmlns:a16="http://schemas.microsoft.com/office/drawing/2014/main" id="{20A0CACB-40BE-9746-9440-59388635B12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55249" y="3235563"/>
            <a:ext cx="303363" cy="303363"/>
          </a:xfrm>
          <a:prstGeom prst="rect">
            <a:avLst/>
          </a:prstGeom>
        </p:spPr>
      </p:pic>
      <p:pic>
        <p:nvPicPr>
          <p:cNvPr id="32" name="Graphic 32" descr="Handshake with solid fill">
            <a:extLst>
              <a:ext uri="{FF2B5EF4-FFF2-40B4-BE49-F238E27FC236}">
                <a16:creationId xmlns:a16="http://schemas.microsoft.com/office/drawing/2014/main" id="{F73719B6-97BE-2244-8295-67D540FA8B1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07804" y="3277887"/>
            <a:ext cx="303363" cy="303363"/>
          </a:xfrm>
          <a:prstGeom prst="rect">
            <a:avLst/>
          </a:prstGeom>
        </p:spPr>
      </p:pic>
      <p:pic>
        <p:nvPicPr>
          <p:cNvPr id="33" name="Graphic 33" descr="Postit Notes with solid fill">
            <a:extLst>
              <a:ext uri="{FF2B5EF4-FFF2-40B4-BE49-F238E27FC236}">
                <a16:creationId xmlns:a16="http://schemas.microsoft.com/office/drawing/2014/main" id="{B56CE6A3-5A64-F540-9F1C-7BB55F677D6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852964" y="3827737"/>
            <a:ext cx="303363" cy="303363"/>
          </a:xfrm>
          <a:prstGeom prst="rect">
            <a:avLst/>
          </a:prstGeom>
        </p:spPr>
      </p:pic>
      <p:pic>
        <p:nvPicPr>
          <p:cNvPr id="34" name="Graphic 34" descr="Target Audience with solid fill">
            <a:extLst>
              <a:ext uri="{FF2B5EF4-FFF2-40B4-BE49-F238E27FC236}">
                <a16:creationId xmlns:a16="http://schemas.microsoft.com/office/drawing/2014/main" id="{D6C18ADC-C2AB-AA42-AAC0-40C8574325F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302112" y="3804392"/>
            <a:ext cx="303363" cy="303363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E8BF4095-8541-60E7-00EB-6FD7F4F63F01}"/>
              </a:ext>
            </a:extLst>
          </p:cNvPr>
          <p:cNvSpPr txBox="1"/>
          <p:nvPr/>
        </p:nvSpPr>
        <p:spPr>
          <a:xfrm>
            <a:off x="255547" y="2568565"/>
            <a:ext cx="152764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2400" b="1" noProof="1"/>
              <a:t>GOOD / POSITIVE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9BC63B-FB07-460F-947C-4268CDD3A2C8}"/>
              </a:ext>
            </a:extLst>
          </p:cNvPr>
          <p:cNvSpPr txBox="1"/>
          <p:nvPr/>
        </p:nvSpPr>
        <p:spPr>
          <a:xfrm>
            <a:off x="255547" y="4117083"/>
            <a:ext cx="152764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2400" b="1" noProof="1"/>
              <a:t>BAD / </a:t>
            </a:r>
          </a:p>
          <a:p>
            <a:pPr algn="r"/>
            <a:r>
              <a:rPr lang="en-US" sz="2400" b="1" noProof="1"/>
              <a:t>NEGATIVE</a:t>
            </a:r>
          </a:p>
        </p:txBody>
      </p:sp>
    </p:spTree>
    <p:extLst>
      <p:ext uri="{BB962C8B-B14F-4D97-AF65-F5344CB8AC3E}">
        <p14:creationId xmlns:p14="http://schemas.microsoft.com/office/powerpoint/2010/main" val="1676048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Positive Vs. Negative Ideas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41BD9B4-E1A7-854F-AB20-3A251979FFF1}"/>
              </a:ext>
            </a:extLst>
          </p:cNvPr>
          <p:cNvSpPr/>
          <p:nvPr/>
        </p:nvSpPr>
        <p:spPr>
          <a:xfrm>
            <a:off x="5243672" y="1636442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2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0" y="7379"/>
                  <a:pt x="1225" y="6479"/>
                  <a:pt x="2747" y="647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086A76C-8729-874B-9421-09C65EC35467}"/>
              </a:ext>
            </a:extLst>
          </p:cNvPr>
          <p:cNvSpPr/>
          <p:nvPr/>
        </p:nvSpPr>
        <p:spPr>
          <a:xfrm>
            <a:off x="6794524" y="1636442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1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20" y="7379"/>
                  <a:pt x="1245" y="6479"/>
                  <a:pt x="2747" y="647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32DDD7C-BE73-A44B-AFF8-BE9D3FC9A822}"/>
              </a:ext>
            </a:extLst>
          </p:cNvPr>
          <p:cNvSpPr/>
          <p:nvPr/>
        </p:nvSpPr>
        <p:spPr>
          <a:xfrm>
            <a:off x="3692819" y="1636442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1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0" y="7379"/>
                  <a:pt x="1225" y="6479"/>
                  <a:pt x="2747" y="647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F3B8389-A2F0-8D43-B448-C75FFD0016D3}"/>
              </a:ext>
            </a:extLst>
          </p:cNvPr>
          <p:cNvSpPr/>
          <p:nvPr/>
        </p:nvSpPr>
        <p:spPr>
          <a:xfrm>
            <a:off x="2141968" y="1636442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1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0" y="7379"/>
                  <a:pt x="1245" y="6479"/>
                  <a:pt x="2747" y="647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20697BC-F214-2A47-8C06-06FC16E1E7FD}"/>
              </a:ext>
            </a:extLst>
          </p:cNvPr>
          <p:cNvSpPr/>
          <p:nvPr/>
        </p:nvSpPr>
        <p:spPr>
          <a:xfrm>
            <a:off x="3622809" y="3757179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33" y="15121"/>
                </a:moveTo>
                <a:lnTo>
                  <a:pt x="3478" y="15121"/>
                </a:lnTo>
                <a:cubicBezTo>
                  <a:pt x="3201" y="15121"/>
                  <a:pt x="2984" y="14962"/>
                  <a:pt x="2984" y="14758"/>
                </a:cubicBezTo>
                <a:lnTo>
                  <a:pt x="2984" y="14758"/>
                </a:lnTo>
                <a:cubicBezTo>
                  <a:pt x="2984" y="14555"/>
                  <a:pt x="3201" y="14395"/>
                  <a:pt x="3478" y="14395"/>
                </a:cubicBezTo>
                <a:lnTo>
                  <a:pt x="18833" y="14395"/>
                </a:lnTo>
                <a:cubicBezTo>
                  <a:pt x="19801" y="14395"/>
                  <a:pt x="20592" y="13814"/>
                  <a:pt x="20592" y="13102"/>
                </a:cubicBezTo>
                <a:lnTo>
                  <a:pt x="20592" y="1206"/>
                </a:lnTo>
                <a:cubicBezTo>
                  <a:pt x="20592" y="944"/>
                  <a:pt x="20295" y="726"/>
                  <a:pt x="1994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9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60" y="14221"/>
                  <a:pt x="20335" y="15121"/>
                  <a:pt x="18833" y="15121"/>
                </a:cubicBez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C624F31-360C-7E48-9F97-1AAA0F18FBBD}"/>
              </a:ext>
            </a:extLst>
          </p:cNvPr>
          <p:cNvSpPr/>
          <p:nvPr/>
        </p:nvSpPr>
        <p:spPr>
          <a:xfrm>
            <a:off x="5173661" y="3757179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33" y="15121"/>
                </a:moveTo>
                <a:lnTo>
                  <a:pt x="3478" y="15121"/>
                </a:lnTo>
                <a:cubicBezTo>
                  <a:pt x="3201" y="15121"/>
                  <a:pt x="2984" y="14962"/>
                  <a:pt x="2984" y="14758"/>
                </a:cubicBezTo>
                <a:lnTo>
                  <a:pt x="2984" y="14758"/>
                </a:lnTo>
                <a:cubicBezTo>
                  <a:pt x="2984" y="14555"/>
                  <a:pt x="3201" y="14395"/>
                  <a:pt x="3478" y="14395"/>
                </a:cubicBezTo>
                <a:lnTo>
                  <a:pt x="18833" y="14395"/>
                </a:lnTo>
                <a:cubicBezTo>
                  <a:pt x="19801" y="14395"/>
                  <a:pt x="20592" y="13814"/>
                  <a:pt x="20592" y="13102"/>
                </a:cubicBezTo>
                <a:lnTo>
                  <a:pt x="20592" y="1206"/>
                </a:lnTo>
                <a:cubicBezTo>
                  <a:pt x="20592" y="944"/>
                  <a:pt x="20295" y="726"/>
                  <a:pt x="1994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8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80" y="14221"/>
                  <a:pt x="20355" y="15121"/>
                  <a:pt x="18833" y="1512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9FC58F6-1965-764B-9D84-2F3BB67610DD}"/>
              </a:ext>
            </a:extLst>
          </p:cNvPr>
          <p:cNvSpPr/>
          <p:nvPr/>
        </p:nvSpPr>
        <p:spPr>
          <a:xfrm>
            <a:off x="6724513" y="3757179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13" y="15121"/>
                </a:moveTo>
                <a:lnTo>
                  <a:pt x="3458" y="15121"/>
                </a:lnTo>
                <a:cubicBezTo>
                  <a:pt x="3182" y="15121"/>
                  <a:pt x="2964" y="14962"/>
                  <a:pt x="2964" y="14758"/>
                </a:cubicBezTo>
                <a:lnTo>
                  <a:pt x="2964" y="14758"/>
                </a:lnTo>
                <a:cubicBezTo>
                  <a:pt x="2964" y="14555"/>
                  <a:pt x="3182" y="14395"/>
                  <a:pt x="3458" y="14395"/>
                </a:cubicBezTo>
                <a:lnTo>
                  <a:pt x="18813" y="14395"/>
                </a:lnTo>
                <a:cubicBezTo>
                  <a:pt x="19782" y="14395"/>
                  <a:pt x="20572" y="13814"/>
                  <a:pt x="20572" y="13102"/>
                </a:cubicBezTo>
                <a:lnTo>
                  <a:pt x="20572" y="1206"/>
                </a:lnTo>
                <a:cubicBezTo>
                  <a:pt x="20572" y="944"/>
                  <a:pt x="20276" y="726"/>
                  <a:pt x="1992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9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60" y="14221"/>
                  <a:pt x="20335" y="15121"/>
                  <a:pt x="18813" y="1512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1692202-3E64-8641-AFBA-4775CF1333B2}"/>
              </a:ext>
            </a:extLst>
          </p:cNvPr>
          <p:cNvSpPr/>
          <p:nvPr/>
        </p:nvSpPr>
        <p:spPr>
          <a:xfrm>
            <a:off x="2071958" y="3757179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33" y="15121"/>
                </a:moveTo>
                <a:lnTo>
                  <a:pt x="3478" y="15121"/>
                </a:lnTo>
                <a:cubicBezTo>
                  <a:pt x="3201" y="15121"/>
                  <a:pt x="2984" y="14962"/>
                  <a:pt x="2984" y="14758"/>
                </a:cubicBezTo>
                <a:lnTo>
                  <a:pt x="2984" y="14758"/>
                </a:lnTo>
                <a:cubicBezTo>
                  <a:pt x="2984" y="14555"/>
                  <a:pt x="3201" y="14395"/>
                  <a:pt x="3478" y="14395"/>
                </a:cubicBezTo>
                <a:lnTo>
                  <a:pt x="18833" y="14395"/>
                </a:lnTo>
                <a:cubicBezTo>
                  <a:pt x="19801" y="14395"/>
                  <a:pt x="20592" y="13814"/>
                  <a:pt x="20592" y="13102"/>
                </a:cubicBezTo>
                <a:lnTo>
                  <a:pt x="20592" y="1206"/>
                </a:lnTo>
                <a:cubicBezTo>
                  <a:pt x="20592" y="944"/>
                  <a:pt x="20295" y="726"/>
                  <a:pt x="1994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9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80" y="14221"/>
                  <a:pt x="20355" y="15121"/>
                  <a:pt x="18833" y="1512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FAA15C49-8F65-3541-847A-180211756A9F}"/>
              </a:ext>
            </a:extLst>
          </p:cNvPr>
          <p:cNvSpPr txBox="1"/>
          <p:nvPr/>
        </p:nvSpPr>
        <p:spPr>
          <a:xfrm>
            <a:off x="2332836" y="2359787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E51AEC65-CEC2-0441-8A5D-8510788766E9}"/>
              </a:ext>
            </a:extLst>
          </p:cNvPr>
          <p:cNvSpPr txBox="1"/>
          <p:nvPr/>
        </p:nvSpPr>
        <p:spPr>
          <a:xfrm>
            <a:off x="2419179" y="3954298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B2518C36-61EE-AF4F-A12D-DD15430A7A13}"/>
              </a:ext>
            </a:extLst>
          </p:cNvPr>
          <p:cNvSpPr txBox="1"/>
          <p:nvPr/>
        </p:nvSpPr>
        <p:spPr>
          <a:xfrm>
            <a:off x="3883688" y="2359787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C0E30864-6895-4841-A547-253CDE9913C0}"/>
              </a:ext>
            </a:extLst>
          </p:cNvPr>
          <p:cNvSpPr txBox="1"/>
          <p:nvPr/>
        </p:nvSpPr>
        <p:spPr>
          <a:xfrm>
            <a:off x="3970031" y="3954298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81AE777E-EC3D-BE42-BB28-4FD4DDC7B1B3}"/>
              </a:ext>
            </a:extLst>
          </p:cNvPr>
          <p:cNvSpPr txBox="1"/>
          <p:nvPr/>
        </p:nvSpPr>
        <p:spPr>
          <a:xfrm>
            <a:off x="5520883" y="3954298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DD8560AE-794A-D140-8717-65FA30EF9118}"/>
              </a:ext>
            </a:extLst>
          </p:cNvPr>
          <p:cNvSpPr txBox="1"/>
          <p:nvPr/>
        </p:nvSpPr>
        <p:spPr>
          <a:xfrm>
            <a:off x="7071734" y="3954298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639A4CA2-57DF-0945-BE3B-45CC8B875FA0}"/>
              </a:ext>
            </a:extLst>
          </p:cNvPr>
          <p:cNvSpPr txBox="1"/>
          <p:nvPr/>
        </p:nvSpPr>
        <p:spPr>
          <a:xfrm>
            <a:off x="5434539" y="2359787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BAC7F3A7-3D41-4D4B-805C-A325B7B8378D}"/>
              </a:ext>
            </a:extLst>
          </p:cNvPr>
          <p:cNvSpPr txBox="1"/>
          <p:nvPr/>
        </p:nvSpPr>
        <p:spPr>
          <a:xfrm>
            <a:off x="6985391" y="2359787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B79CB053-BF80-4B48-9184-317A4B79E05F}"/>
              </a:ext>
            </a:extLst>
          </p:cNvPr>
          <p:cNvSpPr txBox="1"/>
          <p:nvPr/>
        </p:nvSpPr>
        <p:spPr>
          <a:xfrm>
            <a:off x="6664995" y="1801318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noProof="1"/>
              <a:t>Lorem Ipsum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7BDD3292-EC82-2E4F-8106-820B74906EAD}"/>
              </a:ext>
            </a:extLst>
          </p:cNvPr>
          <p:cNvSpPr txBox="1"/>
          <p:nvPr/>
        </p:nvSpPr>
        <p:spPr>
          <a:xfrm>
            <a:off x="5094786" y="1801318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noProof="1"/>
              <a:t>Lorem Ipsum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4B0B69F4-90A0-6C4A-947E-E2AAFAE046DC}"/>
              </a:ext>
            </a:extLst>
          </p:cNvPr>
          <p:cNvSpPr txBox="1"/>
          <p:nvPr/>
        </p:nvSpPr>
        <p:spPr>
          <a:xfrm>
            <a:off x="3607220" y="1801318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noProof="1"/>
              <a:t>Lorem Ipsum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959561F8-C0CD-DA4F-B01E-A82DDFAD76E8}"/>
              </a:ext>
            </a:extLst>
          </p:cNvPr>
          <p:cNvSpPr txBox="1"/>
          <p:nvPr/>
        </p:nvSpPr>
        <p:spPr>
          <a:xfrm>
            <a:off x="2037012" y="1801318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noProof="1"/>
              <a:t>Lorem Ipsum</a:t>
            </a: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358431CE-A65C-F44E-B75C-F56AED6A4958}"/>
              </a:ext>
            </a:extLst>
          </p:cNvPr>
          <p:cNvSpPr txBox="1"/>
          <p:nvPr/>
        </p:nvSpPr>
        <p:spPr>
          <a:xfrm>
            <a:off x="6934737" y="5200535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/>
              <a:t>Lorem Ipsum</a:t>
            </a: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0850A1AA-F4C9-E34C-885F-E45DE6721E02}"/>
              </a:ext>
            </a:extLst>
          </p:cNvPr>
          <p:cNvSpPr txBox="1"/>
          <p:nvPr/>
        </p:nvSpPr>
        <p:spPr>
          <a:xfrm>
            <a:off x="5364529" y="5200535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/>
              <a:t>Lorem Ipsum</a:t>
            </a: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851B211D-E080-2A42-BD41-585F4BB35541}"/>
              </a:ext>
            </a:extLst>
          </p:cNvPr>
          <p:cNvSpPr txBox="1"/>
          <p:nvPr/>
        </p:nvSpPr>
        <p:spPr>
          <a:xfrm>
            <a:off x="3876964" y="5200535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/>
              <a:t>Lorem Ipsum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7115F511-563C-8B41-8D2E-CB0EF618FDC1}"/>
              </a:ext>
            </a:extLst>
          </p:cNvPr>
          <p:cNvSpPr txBox="1"/>
          <p:nvPr/>
        </p:nvSpPr>
        <p:spPr>
          <a:xfrm>
            <a:off x="2306755" y="5200535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/>
              <a:t>Lorem Ipsum</a:t>
            </a:r>
          </a:p>
        </p:txBody>
      </p:sp>
      <p:pic>
        <p:nvPicPr>
          <p:cNvPr id="27" name="Graphic 27" descr="Bar graph with downward trend with solid fill">
            <a:extLst>
              <a:ext uri="{FF2B5EF4-FFF2-40B4-BE49-F238E27FC236}">
                <a16:creationId xmlns:a16="http://schemas.microsoft.com/office/drawing/2014/main" id="{7BB14A64-1A17-F541-B8E7-7735C4E864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56952" y="3250255"/>
            <a:ext cx="303363" cy="303363"/>
          </a:xfrm>
          <a:prstGeom prst="rect">
            <a:avLst/>
          </a:prstGeom>
        </p:spPr>
      </p:pic>
      <p:pic>
        <p:nvPicPr>
          <p:cNvPr id="28" name="Graphic 28" descr="Bar graph with downward trend with solid fill">
            <a:extLst>
              <a:ext uri="{FF2B5EF4-FFF2-40B4-BE49-F238E27FC236}">
                <a16:creationId xmlns:a16="http://schemas.microsoft.com/office/drawing/2014/main" id="{4647BFC3-01DF-A343-BC02-B5CA8D5D93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06100" y="3230355"/>
            <a:ext cx="303363" cy="303363"/>
          </a:xfrm>
          <a:prstGeom prst="rect">
            <a:avLst/>
          </a:prstGeom>
        </p:spPr>
      </p:pic>
      <p:pic>
        <p:nvPicPr>
          <p:cNvPr id="29" name="Graphic 29" descr="Board Of Directors with solid fill">
            <a:extLst>
              <a:ext uri="{FF2B5EF4-FFF2-40B4-BE49-F238E27FC236}">
                <a16:creationId xmlns:a16="http://schemas.microsoft.com/office/drawing/2014/main" id="{9F98C787-2AA8-6E40-96BD-418F3542759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51260" y="3821763"/>
            <a:ext cx="303363" cy="303363"/>
          </a:xfrm>
          <a:prstGeom prst="rect">
            <a:avLst/>
          </a:prstGeom>
        </p:spPr>
      </p:pic>
      <p:pic>
        <p:nvPicPr>
          <p:cNvPr id="30" name="Graphic 30" descr="Briefcase with solid fill">
            <a:extLst>
              <a:ext uri="{FF2B5EF4-FFF2-40B4-BE49-F238E27FC236}">
                <a16:creationId xmlns:a16="http://schemas.microsoft.com/office/drawing/2014/main" id="{4FB276D2-FC21-034F-A8CB-92E8F177F45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00408" y="3824728"/>
            <a:ext cx="303363" cy="303363"/>
          </a:xfrm>
          <a:prstGeom prst="rect">
            <a:avLst/>
          </a:prstGeom>
        </p:spPr>
      </p:pic>
      <p:pic>
        <p:nvPicPr>
          <p:cNvPr id="31" name="Graphic 31" descr="Customer review with solid fill">
            <a:extLst>
              <a:ext uri="{FF2B5EF4-FFF2-40B4-BE49-F238E27FC236}">
                <a16:creationId xmlns:a16="http://schemas.microsoft.com/office/drawing/2014/main" id="{20A0CACB-40BE-9746-9440-59388635B12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55249" y="3235563"/>
            <a:ext cx="303363" cy="303363"/>
          </a:xfrm>
          <a:prstGeom prst="rect">
            <a:avLst/>
          </a:prstGeom>
        </p:spPr>
      </p:pic>
      <p:pic>
        <p:nvPicPr>
          <p:cNvPr id="32" name="Graphic 32" descr="Handshake with solid fill">
            <a:extLst>
              <a:ext uri="{FF2B5EF4-FFF2-40B4-BE49-F238E27FC236}">
                <a16:creationId xmlns:a16="http://schemas.microsoft.com/office/drawing/2014/main" id="{F73719B6-97BE-2244-8295-67D540FA8B1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07804" y="3277887"/>
            <a:ext cx="303363" cy="303363"/>
          </a:xfrm>
          <a:prstGeom prst="rect">
            <a:avLst/>
          </a:prstGeom>
        </p:spPr>
      </p:pic>
      <p:pic>
        <p:nvPicPr>
          <p:cNvPr id="33" name="Graphic 33" descr="Postit Notes with solid fill">
            <a:extLst>
              <a:ext uri="{FF2B5EF4-FFF2-40B4-BE49-F238E27FC236}">
                <a16:creationId xmlns:a16="http://schemas.microsoft.com/office/drawing/2014/main" id="{B56CE6A3-5A64-F540-9F1C-7BB55F677D6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852964" y="3827737"/>
            <a:ext cx="303363" cy="303363"/>
          </a:xfrm>
          <a:prstGeom prst="rect">
            <a:avLst/>
          </a:prstGeom>
        </p:spPr>
      </p:pic>
      <p:pic>
        <p:nvPicPr>
          <p:cNvPr id="34" name="Graphic 34" descr="Target Audience with solid fill">
            <a:extLst>
              <a:ext uri="{FF2B5EF4-FFF2-40B4-BE49-F238E27FC236}">
                <a16:creationId xmlns:a16="http://schemas.microsoft.com/office/drawing/2014/main" id="{D6C18ADC-C2AB-AA42-AAC0-40C8574325F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302112" y="3804392"/>
            <a:ext cx="303363" cy="303363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E8BF4095-8541-60E7-00EB-6FD7F4F63F01}"/>
              </a:ext>
            </a:extLst>
          </p:cNvPr>
          <p:cNvSpPr txBox="1"/>
          <p:nvPr/>
        </p:nvSpPr>
        <p:spPr>
          <a:xfrm>
            <a:off x="255547" y="2568565"/>
            <a:ext cx="152764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2400" b="1" noProof="1"/>
              <a:t>GOOD / POSITIVE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9BC63B-FB07-460F-947C-4268CDD3A2C8}"/>
              </a:ext>
            </a:extLst>
          </p:cNvPr>
          <p:cNvSpPr txBox="1"/>
          <p:nvPr/>
        </p:nvSpPr>
        <p:spPr>
          <a:xfrm>
            <a:off x="255547" y="4117083"/>
            <a:ext cx="152764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2400" b="1" noProof="1"/>
              <a:t>BAD / </a:t>
            </a:r>
          </a:p>
          <a:p>
            <a:pPr algn="r"/>
            <a:r>
              <a:rPr lang="en-US" sz="2400" b="1" noProof="1"/>
              <a:t>NEGATIVE</a:t>
            </a:r>
          </a:p>
        </p:txBody>
      </p:sp>
    </p:spTree>
    <p:extLst>
      <p:ext uri="{BB962C8B-B14F-4D97-AF65-F5344CB8AC3E}">
        <p14:creationId xmlns:p14="http://schemas.microsoft.com/office/powerpoint/2010/main" val="239974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Positive Vs. Negative Ideas – Slide Template</a:t>
            </a: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D73ACB6C-A47E-1899-5E97-565AC768FAAB}"/>
              </a:ext>
            </a:extLst>
          </p:cNvPr>
          <p:cNvSpPr/>
          <p:nvPr/>
        </p:nvSpPr>
        <p:spPr>
          <a:xfrm>
            <a:off x="5243672" y="1636442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2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0" y="7379"/>
                  <a:pt x="1225" y="6479"/>
                  <a:pt x="2747" y="647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A94617E4-FD85-4752-A30F-D1E91276338A}"/>
              </a:ext>
            </a:extLst>
          </p:cNvPr>
          <p:cNvSpPr/>
          <p:nvPr/>
        </p:nvSpPr>
        <p:spPr>
          <a:xfrm>
            <a:off x="6794524" y="1636442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1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20" y="7379"/>
                  <a:pt x="1245" y="6479"/>
                  <a:pt x="2747" y="647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29C2886D-3E08-BAE5-C5A7-1F72A4860534}"/>
              </a:ext>
            </a:extLst>
          </p:cNvPr>
          <p:cNvSpPr/>
          <p:nvPr/>
        </p:nvSpPr>
        <p:spPr>
          <a:xfrm>
            <a:off x="3692819" y="1636442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1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0" y="7379"/>
                  <a:pt x="1225" y="6479"/>
                  <a:pt x="2747" y="647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ACDF9CAC-D871-DDAF-51BE-85C9A6FEE3D4}"/>
              </a:ext>
            </a:extLst>
          </p:cNvPr>
          <p:cNvSpPr/>
          <p:nvPr/>
        </p:nvSpPr>
        <p:spPr>
          <a:xfrm>
            <a:off x="2141968" y="1636442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1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0" y="7379"/>
                  <a:pt x="1245" y="6479"/>
                  <a:pt x="2747" y="647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CF3F5D8F-C4B8-FEB6-F14C-B3440FFAA92A}"/>
              </a:ext>
            </a:extLst>
          </p:cNvPr>
          <p:cNvSpPr/>
          <p:nvPr/>
        </p:nvSpPr>
        <p:spPr>
          <a:xfrm>
            <a:off x="3622809" y="3757179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33" y="15121"/>
                </a:moveTo>
                <a:lnTo>
                  <a:pt x="3478" y="15121"/>
                </a:lnTo>
                <a:cubicBezTo>
                  <a:pt x="3201" y="15121"/>
                  <a:pt x="2984" y="14962"/>
                  <a:pt x="2984" y="14758"/>
                </a:cubicBezTo>
                <a:lnTo>
                  <a:pt x="2984" y="14758"/>
                </a:lnTo>
                <a:cubicBezTo>
                  <a:pt x="2984" y="14555"/>
                  <a:pt x="3201" y="14395"/>
                  <a:pt x="3478" y="14395"/>
                </a:cubicBezTo>
                <a:lnTo>
                  <a:pt x="18833" y="14395"/>
                </a:lnTo>
                <a:cubicBezTo>
                  <a:pt x="19801" y="14395"/>
                  <a:pt x="20592" y="13814"/>
                  <a:pt x="20592" y="13102"/>
                </a:cubicBezTo>
                <a:lnTo>
                  <a:pt x="20592" y="1206"/>
                </a:lnTo>
                <a:cubicBezTo>
                  <a:pt x="20592" y="944"/>
                  <a:pt x="20295" y="726"/>
                  <a:pt x="1994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9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60" y="14221"/>
                  <a:pt x="20335" y="15121"/>
                  <a:pt x="18833" y="1512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4565726A-0743-2092-02DC-D9F7CEA6A369}"/>
              </a:ext>
            </a:extLst>
          </p:cNvPr>
          <p:cNvSpPr/>
          <p:nvPr/>
        </p:nvSpPr>
        <p:spPr>
          <a:xfrm>
            <a:off x="5173661" y="3757179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33" y="15121"/>
                </a:moveTo>
                <a:lnTo>
                  <a:pt x="3478" y="15121"/>
                </a:lnTo>
                <a:cubicBezTo>
                  <a:pt x="3201" y="15121"/>
                  <a:pt x="2984" y="14962"/>
                  <a:pt x="2984" y="14758"/>
                </a:cubicBezTo>
                <a:lnTo>
                  <a:pt x="2984" y="14758"/>
                </a:lnTo>
                <a:cubicBezTo>
                  <a:pt x="2984" y="14555"/>
                  <a:pt x="3201" y="14395"/>
                  <a:pt x="3478" y="14395"/>
                </a:cubicBezTo>
                <a:lnTo>
                  <a:pt x="18833" y="14395"/>
                </a:lnTo>
                <a:cubicBezTo>
                  <a:pt x="19801" y="14395"/>
                  <a:pt x="20592" y="13814"/>
                  <a:pt x="20592" y="13102"/>
                </a:cubicBezTo>
                <a:lnTo>
                  <a:pt x="20592" y="1206"/>
                </a:lnTo>
                <a:cubicBezTo>
                  <a:pt x="20592" y="944"/>
                  <a:pt x="20295" y="726"/>
                  <a:pt x="1994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8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80" y="14221"/>
                  <a:pt x="20355" y="15121"/>
                  <a:pt x="18833" y="1512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12F06D23-8D4D-3DB8-3E81-30E0E4E2B72E}"/>
              </a:ext>
            </a:extLst>
          </p:cNvPr>
          <p:cNvSpPr/>
          <p:nvPr/>
        </p:nvSpPr>
        <p:spPr>
          <a:xfrm>
            <a:off x="6724513" y="3757179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13" y="15121"/>
                </a:moveTo>
                <a:lnTo>
                  <a:pt x="3458" y="15121"/>
                </a:lnTo>
                <a:cubicBezTo>
                  <a:pt x="3182" y="15121"/>
                  <a:pt x="2964" y="14962"/>
                  <a:pt x="2964" y="14758"/>
                </a:cubicBezTo>
                <a:lnTo>
                  <a:pt x="2964" y="14758"/>
                </a:lnTo>
                <a:cubicBezTo>
                  <a:pt x="2964" y="14555"/>
                  <a:pt x="3182" y="14395"/>
                  <a:pt x="3458" y="14395"/>
                </a:cubicBezTo>
                <a:lnTo>
                  <a:pt x="18813" y="14395"/>
                </a:lnTo>
                <a:cubicBezTo>
                  <a:pt x="19782" y="14395"/>
                  <a:pt x="20572" y="13814"/>
                  <a:pt x="20572" y="13102"/>
                </a:cubicBezTo>
                <a:lnTo>
                  <a:pt x="20572" y="1206"/>
                </a:lnTo>
                <a:cubicBezTo>
                  <a:pt x="20572" y="944"/>
                  <a:pt x="20276" y="726"/>
                  <a:pt x="1992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9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60" y="14221"/>
                  <a:pt x="20335" y="15121"/>
                  <a:pt x="18813" y="151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4073C594-7ECA-6F12-D6C6-06A2E0082A0F}"/>
              </a:ext>
            </a:extLst>
          </p:cNvPr>
          <p:cNvSpPr/>
          <p:nvPr/>
        </p:nvSpPr>
        <p:spPr>
          <a:xfrm>
            <a:off x="2071958" y="3757179"/>
            <a:ext cx="1443352" cy="196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33" y="15121"/>
                </a:moveTo>
                <a:lnTo>
                  <a:pt x="3478" y="15121"/>
                </a:lnTo>
                <a:cubicBezTo>
                  <a:pt x="3201" y="15121"/>
                  <a:pt x="2984" y="14962"/>
                  <a:pt x="2984" y="14758"/>
                </a:cubicBezTo>
                <a:lnTo>
                  <a:pt x="2984" y="14758"/>
                </a:lnTo>
                <a:cubicBezTo>
                  <a:pt x="2984" y="14555"/>
                  <a:pt x="3201" y="14395"/>
                  <a:pt x="3478" y="14395"/>
                </a:cubicBezTo>
                <a:lnTo>
                  <a:pt x="18833" y="14395"/>
                </a:lnTo>
                <a:cubicBezTo>
                  <a:pt x="19801" y="14395"/>
                  <a:pt x="20592" y="13814"/>
                  <a:pt x="20592" y="13102"/>
                </a:cubicBezTo>
                <a:lnTo>
                  <a:pt x="20592" y="1206"/>
                </a:lnTo>
                <a:cubicBezTo>
                  <a:pt x="20592" y="944"/>
                  <a:pt x="20295" y="726"/>
                  <a:pt x="1994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9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80" y="14221"/>
                  <a:pt x="20355" y="15121"/>
                  <a:pt x="18833" y="15121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5" name="TextBox 11">
            <a:extLst>
              <a:ext uri="{FF2B5EF4-FFF2-40B4-BE49-F238E27FC236}">
                <a16:creationId xmlns:a16="http://schemas.microsoft.com/office/drawing/2014/main" id="{0B30B3F9-354C-D0DB-8DFA-0D819841DA33}"/>
              </a:ext>
            </a:extLst>
          </p:cNvPr>
          <p:cNvSpPr txBox="1"/>
          <p:nvPr/>
        </p:nvSpPr>
        <p:spPr>
          <a:xfrm>
            <a:off x="2332836" y="2359787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6" name="TextBox 12">
            <a:extLst>
              <a:ext uri="{FF2B5EF4-FFF2-40B4-BE49-F238E27FC236}">
                <a16:creationId xmlns:a16="http://schemas.microsoft.com/office/drawing/2014/main" id="{7098BD13-6171-966F-F210-E155125FCE3E}"/>
              </a:ext>
            </a:extLst>
          </p:cNvPr>
          <p:cNvSpPr txBox="1"/>
          <p:nvPr/>
        </p:nvSpPr>
        <p:spPr>
          <a:xfrm>
            <a:off x="2419179" y="3954298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7" name="TextBox 13">
            <a:extLst>
              <a:ext uri="{FF2B5EF4-FFF2-40B4-BE49-F238E27FC236}">
                <a16:creationId xmlns:a16="http://schemas.microsoft.com/office/drawing/2014/main" id="{D9DFB49F-9F25-4FE1-D0DC-D9258C02AEFD}"/>
              </a:ext>
            </a:extLst>
          </p:cNvPr>
          <p:cNvSpPr txBox="1"/>
          <p:nvPr/>
        </p:nvSpPr>
        <p:spPr>
          <a:xfrm>
            <a:off x="3883688" y="2359787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8" name="TextBox 14">
            <a:extLst>
              <a:ext uri="{FF2B5EF4-FFF2-40B4-BE49-F238E27FC236}">
                <a16:creationId xmlns:a16="http://schemas.microsoft.com/office/drawing/2014/main" id="{A6653D49-D414-BE88-E5AE-AA4B75F0116A}"/>
              </a:ext>
            </a:extLst>
          </p:cNvPr>
          <p:cNvSpPr txBox="1"/>
          <p:nvPr/>
        </p:nvSpPr>
        <p:spPr>
          <a:xfrm>
            <a:off x="3970031" y="3954298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9" name="TextBox 15">
            <a:extLst>
              <a:ext uri="{FF2B5EF4-FFF2-40B4-BE49-F238E27FC236}">
                <a16:creationId xmlns:a16="http://schemas.microsoft.com/office/drawing/2014/main" id="{9C40E522-5DAD-E1D9-3D1D-432D7341FE3B}"/>
              </a:ext>
            </a:extLst>
          </p:cNvPr>
          <p:cNvSpPr txBox="1"/>
          <p:nvPr/>
        </p:nvSpPr>
        <p:spPr>
          <a:xfrm>
            <a:off x="5520883" y="3954298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50" name="TextBox 16">
            <a:extLst>
              <a:ext uri="{FF2B5EF4-FFF2-40B4-BE49-F238E27FC236}">
                <a16:creationId xmlns:a16="http://schemas.microsoft.com/office/drawing/2014/main" id="{C9EC6C74-E34C-298B-30BC-5FD3AD606A37}"/>
              </a:ext>
            </a:extLst>
          </p:cNvPr>
          <p:cNvSpPr txBox="1"/>
          <p:nvPr/>
        </p:nvSpPr>
        <p:spPr>
          <a:xfrm>
            <a:off x="7071734" y="3954298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51" name="TextBox 17">
            <a:extLst>
              <a:ext uri="{FF2B5EF4-FFF2-40B4-BE49-F238E27FC236}">
                <a16:creationId xmlns:a16="http://schemas.microsoft.com/office/drawing/2014/main" id="{652B1020-572D-1913-F688-1702A1515DFC}"/>
              </a:ext>
            </a:extLst>
          </p:cNvPr>
          <p:cNvSpPr txBox="1"/>
          <p:nvPr/>
        </p:nvSpPr>
        <p:spPr>
          <a:xfrm>
            <a:off x="5434539" y="2359787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52" name="TextBox 18">
            <a:extLst>
              <a:ext uri="{FF2B5EF4-FFF2-40B4-BE49-F238E27FC236}">
                <a16:creationId xmlns:a16="http://schemas.microsoft.com/office/drawing/2014/main" id="{DBA29CB3-800E-88DB-DEAC-7C35611644D7}"/>
              </a:ext>
            </a:extLst>
          </p:cNvPr>
          <p:cNvSpPr txBox="1"/>
          <p:nvPr/>
        </p:nvSpPr>
        <p:spPr>
          <a:xfrm>
            <a:off x="6985391" y="2359787"/>
            <a:ext cx="928181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066644A6-9BB4-5001-F561-CC7BE9345369}"/>
              </a:ext>
            </a:extLst>
          </p:cNvPr>
          <p:cNvSpPr txBox="1"/>
          <p:nvPr/>
        </p:nvSpPr>
        <p:spPr>
          <a:xfrm>
            <a:off x="6664995" y="1801318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4" name="TextBox 20">
            <a:extLst>
              <a:ext uri="{FF2B5EF4-FFF2-40B4-BE49-F238E27FC236}">
                <a16:creationId xmlns:a16="http://schemas.microsoft.com/office/drawing/2014/main" id="{7DE2DEEF-B0F0-1D2D-08FA-2613C7070D00}"/>
              </a:ext>
            </a:extLst>
          </p:cNvPr>
          <p:cNvSpPr txBox="1"/>
          <p:nvPr/>
        </p:nvSpPr>
        <p:spPr>
          <a:xfrm>
            <a:off x="5094786" y="1801318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5" name="TextBox 21">
            <a:extLst>
              <a:ext uri="{FF2B5EF4-FFF2-40B4-BE49-F238E27FC236}">
                <a16:creationId xmlns:a16="http://schemas.microsoft.com/office/drawing/2014/main" id="{F67A67DF-1E04-5F8F-C724-86646CE4158F}"/>
              </a:ext>
            </a:extLst>
          </p:cNvPr>
          <p:cNvSpPr txBox="1"/>
          <p:nvPr/>
        </p:nvSpPr>
        <p:spPr>
          <a:xfrm>
            <a:off x="3607220" y="1801318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6" name="TextBox 22">
            <a:extLst>
              <a:ext uri="{FF2B5EF4-FFF2-40B4-BE49-F238E27FC236}">
                <a16:creationId xmlns:a16="http://schemas.microsoft.com/office/drawing/2014/main" id="{ECAD95DF-9D2B-C86C-6589-87FAC1EC34F5}"/>
              </a:ext>
            </a:extLst>
          </p:cNvPr>
          <p:cNvSpPr txBox="1"/>
          <p:nvPr/>
        </p:nvSpPr>
        <p:spPr>
          <a:xfrm>
            <a:off x="2037012" y="1801318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7" name="TextBox 23">
            <a:extLst>
              <a:ext uri="{FF2B5EF4-FFF2-40B4-BE49-F238E27FC236}">
                <a16:creationId xmlns:a16="http://schemas.microsoft.com/office/drawing/2014/main" id="{2D03DFAB-1B43-27C2-2370-39D92B13B4DA}"/>
              </a:ext>
            </a:extLst>
          </p:cNvPr>
          <p:cNvSpPr txBox="1"/>
          <p:nvPr/>
        </p:nvSpPr>
        <p:spPr>
          <a:xfrm>
            <a:off x="6934737" y="5200535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8" name="TextBox 24">
            <a:extLst>
              <a:ext uri="{FF2B5EF4-FFF2-40B4-BE49-F238E27FC236}">
                <a16:creationId xmlns:a16="http://schemas.microsoft.com/office/drawing/2014/main" id="{E30C803D-6E9B-191A-448F-D6FA390EE577}"/>
              </a:ext>
            </a:extLst>
          </p:cNvPr>
          <p:cNvSpPr txBox="1"/>
          <p:nvPr/>
        </p:nvSpPr>
        <p:spPr>
          <a:xfrm>
            <a:off x="5364529" y="5200535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9" name="TextBox 25">
            <a:extLst>
              <a:ext uri="{FF2B5EF4-FFF2-40B4-BE49-F238E27FC236}">
                <a16:creationId xmlns:a16="http://schemas.microsoft.com/office/drawing/2014/main" id="{4AF93E06-CE38-3996-41C0-C4B46B9063D3}"/>
              </a:ext>
            </a:extLst>
          </p:cNvPr>
          <p:cNvSpPr txBox="1"/>
          <p:nvPr/>
        </p:nvSpPr>
        <p:spPr>
          <a:xfrm>
            <a:off x="3876964" y="5200535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0" name="TextBox 26">
            <a:extLst>
              <a:ext uri="{FF2B5EF4-FFF2-40B4-BE49-F238E27FC236}">
                <a16:creationId xmlns:a16="http://schemas.microsoft.com/office/drawing/2014/main" id="{4ADA6AFF-97C2-C9F0-52A2-B0A9C1A75EE7}"/>
              </a:ext>
            </a:extLst>
          </p:cNvPr>
          <p:cNvSpPr txBox="1"/>
          <p:nvPr/>
        </p:nvSpPr>
        <p:spPr>
          <a:xfrm>
            <a:off x="2306755" y="5200535"/>
            <a:ext cx="1294492" cy="33855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61" name="Graphic 27" descr="Bar graph with downward trend with solid fill">
            <a:extLst>
              <a:ext uri="{FF2B5EF4-FFF2-40B4-BE49-F238E27FC236}">
                <a16:creationId xmlns:a16="http://schemas.microsoft.com/office/drawing/2014/main" id="{78CDD952-1941-0A5D-D2D6-CE9D54B91A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56952" y="3250255"/>
            <a:ext cx="303363" cy="303363"/>
          </a:xfrm>
          <a:prstGeom prst="rect">
            <a:avLst/>
          </a:prstGeom>
        </p:spPr>
      </p:pic>
      <p:pic>
        <p:nvPicPr>
          <p:cNvPr id="62" name="Graphic 28" descr="Bar graph with downward trend with solid fill">
            <a:extLst>
              <a:ext uri="{FF2B5EF4-FFF2-40B4-BE49-F238E27FC236}">
                <a16:creationId xmlns:a16="http://schemas.microsoft.com/office/drawing/2014/main" id="{1879F0BB-1702-FE19-B93C-0ED1FC77074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06100" y="3230355"/>
            <a:ext cx="303363" cy="303363"/>
          </a:xfrm>
          <a:prstGeom prst="rect">
            <a:avLst/>
          </a:prstGeom>
        </p:spPr>
      </p:pic>
      <p:pic>
        <p:nvPicPr>
          <p:cNvPr id="63" name="Graphic 29" descr="Board Of Directors with solid fill">
            <a:extLst>
              <a:ext uri="{FF2B5EF4-FFF2-40B4-BE49-F238E27FC236}">
                <a16:creationId xmlns:a16="http://schemas.microsoft.com/office/drawing/2014/main" id="{4A199F5C-8F08-8C42-0FEB-A79CC720D1E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51260" y="3821763"/>
            <a:ext cx="303363" cy="303363"/>
          </a:xfrm>
          <a:prstGeom prst="rect">
            <a:avLst/>
          </a:prstGeom>
        </p:spPr>
      </p:pic>
      <p:pic>
        <p:nvPicPr>
          <p:cNvPr id="64" name="Graphic 30" descr="Briefcase with solid fill">
            <a:extLst>
              <a:ext uri="{FF2B5EF4-FFF2-40B4-BE49-F238E27FC236}">
                <a16:creationId xmlns:a16="http://schemas.microsoft.com/office/drawing/2014/main" id="{55001E9E-5B5C-8BDC-AC38-104C3620719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00408" y="3824728"/>
            <a:ext cx="303363" cy="303363"/>
          </a:xfrm>
          <a:prstGeom prst="rect">
            <a:avLst/>
          </a:prstGeom>
        </p:spPr>
      </p:pic>
      <p:pic>
        <p:nvPicPr>
          <p:cNvPr id="65" name="Graphic 31" descr="Customer review with solid fill">
            <a:extLst>
              <a:ext uri="{FF2B5EF4-FFF2-40B4-BE49-F238E27FC236}">
                <a16:creationId xmlns:a16="http://schemas.microsoft.com/office/drawing/2014/main" id="{F6D95C4C-7E85-2F94-1E75-46653326963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55249" y="3235563"/>
            <a:ext cx="303363" cy="303363"/>
          </a:xfrm>
          <a:prstGeom prst="rect">
            <a:avLst/>
          </a:prstGeom>
        </p:spPr>
      </p:pic>
      <p:pic>
        <p:nvPicPr>
          <p:cNvPr id="66" name="Graphic 32" descr="Handshake with solid fill">
            <a:extLst>
              <a:ext uri="{FF2B5EF4-FFF2-40B4-BE49-F238E27FC236}">
                <a16:creationId xmlns:a16="http://schemas.microsoft.com/office/drawing/2014/main" id="{F1D4C177-FE3C-B5C2-9B5A-7351ADD0458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07804" y="3277887"/>
            <a:ext cx="303363" cy="303363"/>
          </a:xfrm>
          <a:prstGeom prst="rect">
            <a:avLst/>
          </a:prstGeom>
        </p:spPr>
      </p:pic>
      <p:pic>
        <p:nvPicPr>
          <p:cNvPr id="67" name="Graphic 33" descr="Postit Notes with solid fill">
            <a:extLst>
              <a:ext uri="{FF2B5EF4-FFF2-40B4-BE49-F238E27FC236}">
                <a16:creationId xmlns:a16="http://schemas.microsoft.com/office/drawing/2014/main" id="{DEE4A9AF-08ED-F677-B28D-2672E8B9579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852964" y="3827737"/>
            <a:ext cx="303363" cy="303363"/>
          </a:xfrm>
          <a:prstGeom prst="rect">
            <a:avLst/>
          </a:prstGeom>
        </p:spPr>
      </p:pic>
      <p:pic>
        <p:nvPicPr>
          <p:cNvPr id="68" name="Graphic 34" descr="Target Audience with solid fill">
            <a:extLst>
              <a:ext uri="{FF2B5EF4-FFF2-40B4-BE49-F238E27FC236}">
                <a16:creationId xmlns:a16="http://schemas.microsoft.com/office/drawing/2014/main" id="{D3AA7B86-9C13-C381-D818-60221CD424B6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302112" y="3804392"/>
            <a:ext cx="303363" cy="303363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A204CE95-B022-F326-D7D7-BB8C0ACE4687}"/>
              </a:ext>
            </a:extLst>
          </p:cNvPr>
          <p:cNvSpPr txBox="1"/>
          <p:nvPr/>
        </p:nvSpPr>
        <p:spPr>
          <a:xfrm>
            <a:off x="255547" y="2568565"/>
            <a:ext cx="152764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GOOD / POSITIVE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01EE1DB-CAD9-F0A4-C400-44119825E591}"/>
              </a:ext>
            </a:extLst>
          </p:cNvPr>
          <p:cNvSpPr txBox="1"/>
          <p:nvPr/>
        </p:nvSpPr>
        <p:spPr>
          <a:xfrm>
            <a:off x="255547" y="4117083"/>
            <a:ext cx="152764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BAD / </a:t>
            </a:r>
          </a:p>
          <a:p>
            <a:pPr algn="r"/>
            <a:r>
              <a:rPr lang="en-US" sz="2400" b="1" noProof="1">
                <a:solidFill>
                  <a:schemeClr val="bg1"/>
                </a:solidFill>
              </a:rPr>
              <a:t>NEGATIVE</a:t>
            </a:r>
          </a:p>
        </p:txBody>
      </p:sp>
    </p:spTree>
    <p:extLst>
      <p:ext uri="{BB962C8B-B14F-4D97-AF65-F5344CB8AC3E}">
        <p14:creationId xmlns:p14="http://schemas.microsoft.com/office/powerpoint/2010/main" val="4294063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510</Words>
  <Application>Microsoft Office PowerPoint</Application>
  <PresentationFormat>On-screen Show (4:3)</PresentationFormat>
  <Paragraphs>68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Positive Vs. Negative Ideas – Slide Template</vt:lpstr>
      <vt:lpstr>Positive Vs. Negative Ideas – Slide Template</vt:lpstr>
      <vt:lpstr>Positive Vs. Negative Ideas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Vs. Negative Ideas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2022-06-29T19:09:34Z</dcterms:modified>
  <cp:category>Text &amp; Tables</cp:category>
</cp:coreProperties>
</file>