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1" r:id="rId4"/>
    <p:sldId id="32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101"/>
    <a:srgbClr val="62AF2D"/>
    <a:srgbClr val="E4363F"/>
    <a:srgbClr val="2B9DAB"/>
    <a:srgbClr val="AECA00"/>
    <a:srgbClr val="894C27"/>
    <a:srgbClr val="323A45"/>
    <a:srgbClr val="7F7F7F"/>
    <a:srgbClr val="7A7E85"/>
    <a:srgbClr val="27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9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6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 Plant Editable </a:t>
            </a:r>
            <a:r>
              <a:rPr lang="en-US" dirty="0" smtClean="0"/>
              <a:t>Infographics</a:t>
            </a:r>
            <a:endParaRPr lang="en-US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5400000" flipV="1">
            <a:off x="5236657" y="2575711"/>
            <a:ext cx="3751346" cy="1875673"/>
          </a:xfrm>
          <a:custGeom>
            <a:avLst/>
            <a:gdLst>
              <a:gd name="connsiteX0" fmla="*/ 0 w 4114800"/>
              <a:gd name="connsiteY0" fmla="*/ 439040 h 2057400"/>
              <a:gd name="connsiteX1" fmla="*/ 0 w 4114800"/>
              <a:gd name="connsiteY1" fmla="*/ 2057400 h 2057400"/>
              <a:gd name="connsiteX2" fmla="*/ 93003 w 4114800"/>
              <a:gd name="connsiteY2" fmla="*/ 2057400 h 2057400"/>
              <a:gd name="connsiteX3" fmla="*/ 93037 w 4114800"/>
              <a:gd name="connsiteY3" fmla="*/ 439040 h 2057400"/>
              <a:gd name="connsiteX4" fmla="*/ 95184 w 4114800"/>
              <a:gd name="connsiteY4" fmla="*/ 404003 h 2057400"/>
              <a:gd name="connsiteX5" fmla="*/ 108781 w 4114800"/>
              <a:gd name="connsiteY5" fmla="*/ 336788 h 2057400"/>
              <a:gd name="connsiteX6" fmla="*/ 134545 w 4114800"/>
              <a:gd name="connsiteY6" fmla="*/ 274579 h 2057400"/>
              <a:gd name="connsiteX7" fmla="*/ 171760 w 4114800"/>
              <a:gd name="connsiteY7" fmla="*/ 218805 h 2057400"/>
              <a:gd name="connsiteX8" fmla="*/ 195376 w 4114800"/>
              <a:gd name="connsiteY8" fmla="*/ 194493 h 2057400"/>
              <a:gd name="connsiteX9" fmla="*/ 218993 w 4114800"/>
              <a:gd name="connsiteY9" fmla="*/ 171612 h 2057400"/>
              <a:gd name="connsiteX10" fmla="*/ 274815 w 4114800"/>
              <a:gd name="connsiteY10" fmla="*/ 134429 h 2057400"/>
              <a:gd name="connsiteX11" fmla="*/ 337078 w 4114800"/>
              <a:gd name="connsiteY11" fmla="*/ 107258 h 2057400"/>
              <a:gd name="connsiteX12" fmla="*/ 404350 w 4114800"/>
              <a:gd name="connsiteY12" fmla="*/ 93671 h 2057400"/>
              <a:gd name="connsiteX13" fmla="*/ 440849 w 4114800"/>
              <a:gd name="connsiteY13" fmla="*/ 92957 h 2057400"/>
              <a:gd name="connsiteX14" fmla="*/ 4114800 w 4114800"/>
              <a:gd name="connsiteY14" fmla="*/ 92957 h 2057400"/>
              <a:gd name="connsiteX15" fmla="*/ 4114800 w 4114800"/>
              <a:gd name="connsiteY15" fmla="*/ 0 h 2057400"/>
              <a:gd name="connsiteX16" fmla="*/ 440849 w 4114800"/>
              <a:gd name="connsiteY16" fmla="*/ 0 h 2057400"/>
              <a:gd name="connsiteX17" fmla="*/ 417947 w 4114800"/>
              <a:gd name="connsiteY17" fmla="*/ 0 h 2057400"/>
              <a:gd name="connsiteX18" fmla="*/ 372861 w 4114800"/>
              <a:gd name="connsiteY18" fmla="*/ 5006 h 2057400"/>
              <a:gd name="connsiteX19" fmla="*/ 309167 w 4114800"/>
              <a:gd name="connsiteY19" fmla="*/ 19307 h 2057400"/>
              <a:gd name="connsiteX20" fmla="*/ 230444 w 4114800"/>
              <a:gd name="connsiteY20" fmla="*/ 52914 h 2057400"/>
              <a:gd name="connsiteX21" fmla="*/ 159593 w 4114800"/>
              <a:gd name="connsiteY21" fmla="*/ 100107 h 2057400"/>
              <a:gd name="connsiteX22" fmla="*/ 129535 w 4114800"/>
              <a:gd name="connsiteY22" fmla="*/ 128709 h 2057400"/>
              <a:gd name="connsiteX23" fmla="*/ 100193 w 4114800"/>
              <a:gd name="connsiteY23" fmla="*/ 159456 h 2057400"/>
              <a:gd name="connsiteX24" fmla="*/ 52959 w 4114800"/>
              <a:gd name="connsiteY24" fmla="*/ 230246 h 2057400"/>
              <a:gd name="connsiteX25" fmla="*/ 20039 w 4114800"/>
              <a:gd name="connsiteY25" fmla="*/ 308901 h 2057400"/>
              <a:gd name="connsiteX26" fmla="*/ 5725 w 4114800"/>
              <a:gd name="connsiteY26" fmla="*/ 372540 h 2057400"/>
              <a:gd name="connsiteX27" fmla="*/ 1432 w 4114800"/>
              <a:gd name="connsiteY27" fmla="*/ 416873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2057400">
                <a:moveTo>
                  <a:pt x="0" y="439040"/>
                </a:moveTo>
                <a:lnTo>
                  <a:pt x="0" y="2057400"/>
                </a:lnTo>
                <a:lnTo>
                  <a:pt x="93003" y="2057400"/>
                </a:lnTo>
                <a:lnTo>
                  <a:pt x="93037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60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4114800" y="92957"/>
                </a:lnTo>
                <a:lnTo>
                  <a:pt x="411480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E62E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 rot="5400000" flipV="1">
            <a:off x="5700871" y="2862634"/>
            <a:ext cx="3751346" cy="2804104"/>
          </a:xfrm>
          <a:custGeom>
            <a:avLst/>
            <a:gdLst>
              <a:gd name="connsiteX0" fmla="*/ 0 w 4114800"/>
              <a:gd name="connsiteY0" fmla="*/ 439040 h 3075783"/>
              <a:gd name="connsiteX1" fmla="*/ 0 w 4114800"/>
              <a:gd name="connsiteY1" fmla="*/ 3075783 h 3075783"/>
              <a:gd name="connsiteX2" fmla="*/ 92983 w 4114800"/>
              <a:gd name="connsiteY2" fmla="*/ 3075783 h 3075783"/>
              <a:gd name="connsiteX3" fmla="*/ 93036 w 4114800"/>
              <a:gd name="connsiteY3" fmla="*/ 439040 h 3075783"/>
              <a:gd name="connsiteX4" fmla="*/ 95184 w 4114800"/>
              <a:gd name="connsiteY4" fmla="*/ 404003 h 3075783"/>
              <a:gd name="connsiteX5" fmla="*/ 108781 w 4114800"/>
              <a:gd name="connsiteY5" fmla="*/ 336788 h 3075783"/>
              <a:gd name="connsiteX6" fmla="*/ 134545 w 4114800"/>
              <a:gd name="connsiteY6" fmla="*/ 274579 h 3075783"/>
              <a:gd name="connsiteX7" fmla="*/ 171759 w 4114800"/>
              <a:gd name="connsiteY7" fmla="*/ 218805 h 3075783"/>
              <a:gd name="connsiteX8" fmla="*/ 195376 w 4114800"/>
              <a:gd name="connsiteY8" fmla="*/ 194493 h 3075783"/>
              <a:gd name="connsiteX9" fmla="*/ 218993 w 4114800"/>
              <a:gd name="connsiteY9" fmla="*/ 171612 h 3075783"/>
              <a:gd name="connsiteX10" fmla="*/ 274815 w 4114800"/>
              <a:gd name="connsiteY10" fmla="*/ 134429 h 3075783"/>
              <a:gd name="connsiteX11" fmla="*/ 337078 w 4114800"/>
              <a:gd name="connsiteY11" fmla="*/ 107258 h 3075783"/>
              <a:gd name="connsiteX12" fmla="*/ 404350 w 4114800"/>
              <a:gd name="connsiteY12" fmla="*/ 93671 h 3075783"/>
              <a:gd name="connsiteX13" fmla="*/ 440849 w 4114800"/>
              <a:gd name="connsiteY13" fmla="*/ 92957 h 3075783"/>
              <a:gd name="connsiteX14" fmla="*/ 4114800 w 4114800"/>
              <a:gd name="connsiteY14" fmla="*/ 92957 h 3075783"/>
              <a:gd name="connsiteX15" fmla="*/ 4114800 w 4114800"/>
              <a:gd name="connsiteY15" fmla="*/ 0 h 3075783"/>
              <a:gd name="connsiteX16" fmla="*/ 440849 w 4114800"/>
              <a:gd name="connsiteY16" fmla="*/ 0 h 3075783"/>
              <a:gd name="connsiteX17" fmla="*/ 417947 w 4114800"/>
              <a:gd name="connsiteY17" fmla="*/ 0 h 3075783"/>
              <a:gd name="connsiteX18" fmla="*/ 372861 w 4114800"/>
              <a:gd name="connsiteY18" fmla="*/ 5006 h 3075783"/>
              <a:gd name="connsiteX19" fmla="*/ 309167 w 4114800"/>
              <a:gd name="connsiteY19" fmla="*/ 19307 h 3075783"/>
              <a:gd name="connsiteX20" fmla="*/ 230444 w 4114800"/>
              <a:gd name="connsiteY20" fmla="*/ 52914 h 3075783"/>
              <a:gd name="connsiteX21" fmla="*/ 159593 w 4114800"/>
              <a:gd name="connsiteY21" fmla="*/ 100107 h 3075783"/>
              <a:gd name="connsiteX22" fmla="*/ 129535 w 4114800"/>
              <a:gd name="connsiteY22" fmla="*/ 128709 h 3075783"/>
              <a:gd name="connsiteX23" fmla="*/ 100193 w 4114800"/>
              <a:gd name="connsiteY23" fmla="*/ 159456 h 3075783"/>
              <a:gd name="connsiteX24" fmla="*/ 52959 w 4114800"/>
              <a:gd name="connsiteY24" fmla="*/ 230246 h 3075783"/>
              <a:gd name="connsiteX25" fmla="*/ 20039 w 4114800"/>
              <a:gd name="connsiteY25" fmla="*/ 308901 h 3075783"/>
              <a:gd name="connsiteX26" fmla="*/ 5725 w 4114800"/>
              <a:gd name="connsiteY26" fmla="*/ 372540 h 3075783"/>
              <a:gd name="connsiteX27" fmla="*/ 1432 w 4114800"/>
              <a:gd name="connsiteY27" fmla="*/ 416873 h 307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3075783">
                <a:moveTo>
                  <a:pt x="0" y="439040"/>
                </a:moveTo>
                <a:lnTo>
                  <a:pt x="0" y="3075783"/>
                </a:lnTo>
                <a:lnTo>
                  <a:pt x="92983" y="3075783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4114800" y="92957"/>
                </a:lnTo>
                <a:lnTo>
                  <a:pt x="411480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019D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 rot="5400000" flipV="1">
            <a:off x="6464550" y="2850094"/>
            <a:ext cx="2466409" cy="3046522"/>
          </a:xfrm>
          <a:custGeom>
            <a:avLst/>
            <a:gdLst>
              <a:gd name="connsiteX0" fmla="*/ 0 w 2705370"/>
              <a:gd name="connsiteY0" fmla="*/ 439040 h 3341688"/>
              <a:gd name="connsiteX1" fmla="*/ 0 w 2705370"/>
              <a:gd name="connsiteY1" fmla="*/ 3341688 h 3341688"/>
              <a:gd name="connsiteX2" fmla="*/ 92977 w 2705370"/>
              <a:gd name="connsiteY2" fmla="*/ 3341688 h 3341688"/>
              <a:gd name="connsiteX3" fmla="*/ 93036 w 2705370"/>
              <a:gd name="connsiteY3" fmla="*/ 439040 h 3341688"/>
              <a:gd name="connsiteX4" fmla="*/ 95184 w 2705370"/>
              <a:gd name="connsiteY4" fmla="*/ 404003 h 3341688"/>
              <a:gd name="connsiteX5" fmla="*/ 108781 w 2705370"/>
              <a:gd name="connsiteY5" fmla="*/ 336788 h 3341688"/>
              <a:gd name="connsiteX6" fmla="*/ 134545 w 2705370"/>
              <a:gd name="connsiteY6" fmla="*/ 274579 h 3341688"/>
              <a:gd name="connsiteX7" fmla="*/ 171759 w 2705370"/>
              <a:gd name="connsiteY7" fmla="*/ 218805 h 3341688"/>
              <a:gd name="connsiteX8" fmla="*/ 195376 w 2705370"/>
              <a:gd name="connsiteY8" fmla="*/ 194493 h 3341688"/>
              <a:gd name="connsiteX9" fmla="*/ 218993 w 2705370"/>
              <a:gd name="connsiteY9" fmla="*/ 171612 h 3341688"/>
              <a:gd name="connsiteX10" fmla="*/ 274815 w 2705370"/>
              <a:gd name="connsiteY10" fmla="*/ 134429 h 3341688"/>
              <a:gd name="connsiteX11" fmla="*/ 337078 w 2705370"/>
              <a:gd name="connsiteY11" fmla="*/ 107258 h 3341688"/>
              <a:gd name="connsiteX12" fmla="*/ 404350 w 2705370"/>
              <a:gd name="connsiteY12" fmla="*/ 93671 h 3341688"/>
              <a:gd name="connsiteX13" fmla="*/ 440849 w 2705370"/>
              <a:gd name="connsiteY13" fmla="*/ 92957 h 3341688"/>
              <a:gd name="connsiteX14" fmla="*/ 2705370 w 2705370"/>
              <a:gd name="connsiteY14" fmla="*/ 92957 h 3341688"/>
              <a:gd name="connsiteX15" fmla="*/ 2705370 w 2705370"/>
              <a:gd name="connsiteY15" fmla="*/ 0 h 3341688"/>
              <a:gd name="connsiteX16" fmla="*/ 440849 w 2705370"/>
              <a:gd name="connsiteY16" fmla="*/ 0 h 3341688"/>
              <a:gd name="connsiteX17" fmla="*/ 417947 w 2705370"/>
              <a:gd name="connsiteY17" fmla="*/ 0 h 3341688"/>
              <a:gd name="connsiteX18" fmla="*/ 372861 w 2705370"/>
              <a:gd name="connsiteY18" fmla="*/ 5006 h 3341688"/>
              <a:gd name="connsiteX19" fmla="*/ 309167 w 2705370"/>
              <a:gd name="connsiteY19" fmla="*/ 19307 h 3341688"/>
              <a:gd name="connsiteX20" fmla="*/ 230444 w 2705370"/>
              <a:gd name="connsiteY20" fmla="*/ 52914 h 3341688"/>
              <a:gd name="connsiteX21" fmla="*/ 159593 w 2705370"/>
              <a:gd name="connsiteY21" fmla="*/ 100107 h 3341688"/>
              <a:gd name="connsiteX22" fmla="*/ 129535 w 2705370"/>
              <a:gd name="connsiteY22" fmla="*/ 128709 h 3341688"/>
              <a:gd name="connsiteX23" fmla="*/ 100193 w 2705370"/>
              <a:gd name="connsiteY23" fmla="*/ 159456 h 3341688"/>
              <a:gd name="connsiteX24" fmla="*/ 52959 w 2705370"/>
              <a:gd name="connsiteY24" fmla="*/ 230246 h 3341688"/>
              <a:gd name="connsiteX25" fmla="*/ 20039 w 2705370"/>
              <a:gd name="connsiteY25" fmla="*/ 308901 h 3341688"/>
              <a:gd name="connsiteX26" fmla="*/ 5725 w 2705370"/>
              <a:gd name="connsiteY26" fmla="*/ 372540 h 3341688"/>
              <a:gd name="connsiteX27" fmla="*/ 1432 w 2705370"/>
              <a:gd name="connsiteY27" fmla="*/ 416873 h 334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05370" h="3341688">
                <a:moveTo>
                  <a:pt x="0" y="439040"/>
                </a:moveTo>
                <a:lnTo>
                  <a:pt x="0" y="3341688"/>
                </a:lnTo>
                <a:lnTo>
                  <a:pt x="92977" y="3341688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2705370" y="92957"/>
                </a:lnTo>
                <a:lnTo>
                  <a:pt x="270537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ABC8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 rot="5400000" flipV="1">
            <a:off x="6718910" y="3346872"/>
            <a:ext cx="1715271" cy="2804105"/>
          </a:xfrm>
          <a:custGeom>
            <a:avLst/>
            <a:gdLst>
              <a:gd name="connsiteX0" fmla="*/ 0 w 1881457"/>
              <a:gd name="connsiteY0" fmla="*/ 439040 h 3075784"/>
              <a:gd name="connsiteX1" fmla="*/ 0 w 1881457"/>
              <a:gd name="connsiteY1" fmla="*/ 3075784 h 3075784"/>
              <a:gd name="connsiteX2" fmla="*/ 92983 w 1881457"/>
              <a:gd name="connsiteY2" fmla="*/ 3075784 h 3075784"/>
              <a:gd name="connsiteX3" fmla="*/ 93036 w 1881457"/>
              <a:gd name="connsiteY3" fmla="*/ 439040 h 3075784"/>
              <a:gd name="connsiteX4" fmla="*/ 95184 w 1881457"/>
              <a:gd name="connsiteY4" fmla="*/ 404003 h 3075784"/>
              <a:gd name="connsiteX5" fmla="*/ 108781 w 1881457"/>
              <a:gd name="connsiteY5" fmla="*/ 336788 h 3075784"/>
              <a:gd name="connsiteX6" fmla="*/ 134545 w 1881457"/>
              <a:gd name="connsiteY6" fmla="*/ 274579 h 3075784"/>
              <a:gd name="connsiteX7" fmla="*/ 171759 w 1881457"/>
              <a:gd name="connsiteY7" fmla="*/ 218805 h 3075784"/>
              <a:gd name="connsiteX8" fmla="*/ 195376 w 1881457"/>
              <a:gd name="connsiteY8" fmla="*/ 194493 h 3075784"/>
              <a:gd name="connsiteX9" fmla="*/ 218993 w 1881457"/>
              <a:gd name="connsiteY9" fmla="*/ 171612 h 3075784"/>
              <a:gd name="connsiteX10" fmla="*/ 274815 w 1881457"/>
              <a:gd name="connsiteY10" fmla="*/ 134429 h 3075784"/>
              <a:gd name="connsiteX11" fmla="*/ 337078 w 1881457"/>
              <a:gd name="connsiteY11" fmla="*/ 107258 h 3075784"/>
              <a:gd name="connsiteX12" fmla="*/ 404350 w 1881457"/>
              <a:gd name="connsiteY12" fmla="*/ 93671 h 3075784"/>
              <a:gd name="connsiteX13" fmla="*/ 440849 w 1881457"/>
              <a:gd name="connsiteY13" fmla="*/ 92957 h 3075784"/>
              <a:gd name="connsiteX14" fmla="*/ 1881457 w 1881457"/>
              <a:gd name="connsiteY14" fmla="*/ 92957 h 3075784"/>
              <a:gd name="connsiteX15" fmla="*/ 1881457 w 1881457"/>
              <a:gd name="connsiteY15" fmla="*/ 0 h 3075784"/>
              <a:gd name="connsiteX16" fmla="*/ 440849 w 1881457"/>
              <a:gd name="connsiteY16" fmla="*/ 0 h 3075784"/>
              <a:gd name="connsiteX17" fmla="*/ 417947 w 1881457"/>
              <a:gd name="connsiteY17" fmla="*/ 0 h 3075784"/>
              <a:gd name="connsiteX18" fmla="*/ 372861 w 1881457"/>
              <a:gd name="connsiteY18" fmla="*/ 5006 h 3075784"/>
              <a:gd name="connsiteX19" fmla="*/ 309167 w 1881457"/>
              <a:gd name="connsiteY19" fmla="*/ 19307 h 3075784"/>
              <a:gd name="connsiteX20" fmla="*/ 230444 w 1881457"/>
              <a:gd name="connsiteY20" fmla="*/ 52914 h 3075784"/>
              <a:gd name="connsiteX21" fmla="*/ 159593 w 1881457"/>
              <a:gd name="connsiteY21" fmla="*/ 100107 h 3075784"/>
              <a:gd name="connsiteX22" fmla="*/ 129535 w 1881457"/>
              <a:gd name="connsiteY22" fmla="*/ 128709 h 3075784"/>
              <a:gd name="connsiteX23" fmla="*/ 100193 w 1881457"/>
              <a:gd name="connsiteY23" fmla="*/ 159456 h 3075784"/>
              <a:gd name="connsiteX24" fmla="*/ 52959 w 1881457"/>
              <a:gd name="connsiteY24" fmla="*/ 230246 h 3075784"/>
              <a:gd name="connsiteX25" fmla="*/ 20039 w 1881457"/>
              <a:gd name="connsiteY25" fmla="*/ 308901 h 3075784"/>
              <a:gd name="connsiteX26" fmla="*/ 5725 w 1881457"/>
              <a:gd name="connsiteY26" fmla="*/ 372540 h 3075784"/>
              <a:gd name="connsiteX27" fmla="*/ 1432 w 1881457"/>
              <a:gd name="connsiteY27" fmla="*/ 416873 h 30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1457" h="3075784">
                <a:moveTo>
                  <a:pt x="0" y="439040"/>
                </a:moveTo>
                <a:lnTo>
                  <a:pt x="0" y="3075784"/>
                </a:lnTo>
                <a:lnTo>
                  <a:pt x="92983" y="3075784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1881457" y="92957"/>
                </a:lnTo>
                <a:lnTo>
                  <a:pt x="1881457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F8AB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 rot="5400000" flipV="1">
            <a:off x="6694330" y="4122590"/>
            <a:ext cx="964134" cy="2003807"/>
          </a:xfrm>
          <a:custGeom>
            <a:avLst/>
            <a:gdLst>
              <a:gd name="connsiteX0" fmla="*/ 0 w 1057545"/>
              <a:gd name="connsiteY0" fmla="*/ 439040 h 2197949"/>
              <a:gd name="connsiteX1" fmla="*/ 0 w 1057545"/>
              <a:gd name="connsiteY1" fmla="*/ 2197949 h 2197949"/>
              <a:gd name="connsiteX2" fmla="*/ 93001 w 1057545"/>
              <a:gd name="connsiteY2" fmla="*/ 2197949 h 2197949"/>
              <a:gd name="connsiteX3" fmla="*/ 93037 w 1057545"/>
              <a:gd name="connsiteY3" fmla="*/ 439040 h 2197949"/>
              <a:gd name="connsiteX4" fmla="*/ 95184 w 1057545"/>
              <a:gd name="connsiteY4" fmla="*/ 404003 h 2197949"/>
              <a:gd name="connsiteX5" fmla="*/ 108781 w 1057545"/>
              <a:gd name="connsiteY5" fmla="*/ 336788 h 2197949"/>
              <a:gd name="connsiteX6" fmla="*/ 134545 w 1057545"/>
              <a:gd name="connsiteY6" fmla="*/ 274579 h 2197949"/>
              <a:gd name="connsiteX7" fmla="*/ 171760 w 1057545"/>
              <a:gd name="connsiteY7" fmla="*/ 218805 h 2197949"/>
              <a:gd name="connsiteX8" fmla="*/ 195376 w 1057545"/>
              <a:gd name="connsiteY8" fmla="*/ 194493 h 2197949"/>
              <a:gd name="connsiteX9" fmla="*/ 218993 w 1057545"/>
              <a:gd name="connsiteY9" fmla="*/ 171612 h 2197949"/>
              <a:gd name="connsiteX10" fmla="*/ 274815 w 1057545"/>
              <a:gd name="connsiteY10" fmla="*/ 134429 h 2197949"/>
              <a:gd name="connsiteX11" fmla="*/ 337078 w 1057545"/>
              <a:gd name="connsiteY11" fmla="*/ 107258 h 2197949"/>
              <a:gd name="connsiteX12" fmla="*/ 404350 w 1057545"/>
              <a:gd name="connsiteY12" fmla="*/ 93671 h 2197949"/>
              <a:gd name="connsiteX13" fmla="*/ 440849 w 1057545"/>
              <a:gd name="connsiteY13" fmla="*/ 92957 h 2197949"/>
              <a:gd name="connsiteX14" fmla="*/ 1057545 w 1057545"/>
              <a:gd name="connsiteY14" fmla="*/ 92957 h 2197949"/>
              <a:gd name="connsiteX15" fmla="*/ 1057545 w 1057545"/>
              <a:gd name="connsiteY15" fmla="*/ 0 h 2197949"/>
              <a:gd name="connsiteX16" fmla="*/ 440849 w 1057545"/>
              <a:gd name="connsiteY16" fmla="*/ 0 h 2197949"/>
              <a:gd name="connsiteX17" fmla="*/ 417947 w 1057545"/>
              <a:gd name="connsiteY17" fmla="*/ 0 h 2197949"/>
              <a:gd name="connsiteX18" fmla="*/ 372861 w 1057545"/>
              <a:gd name="connsiteY18" fmla="*/ 5006 h 2197949"/>
              <a:gd name="connsiteX19" fmla="*/ 309167 w 1057545"/>
              <a:gd name="connsiteY19" fmla="*/ 19307 h 2197949"/>
              <a:gd name="connsiteX20" fmla="*/ 230444 w 1057545"/>
              <a:gd name="connsiteY20" fmla="*/ 52914 h 2197949"/>
              <a:gd name="connsiteX21" fmla="*/ 159593 w 1057545"/>
              <a:gd name="connsiteY21" fmla="*/ 100107 h 2197949"/>
              <a:gd name="connsiteX22" fmla="*/ 129535 w 1057545"/>
              <a:gd name="connsiteY22" fmla="*/ 128709 h 2197949"/>
              <a:gd name="connsiteX23" fmla="*/ 100193 w 1057545"/>
              <a:gd name="connsiteY23" fmla="*/ 159456 h 2197949"/>
              <a:gd name="connsiteX24" fmla="*/ 52959 w 1057545"/>
              <a:gd name="connsiteY24" fmla="*/ 230246 h 2197949"/>
              <a:gd name="connsiteX25" fmla="*/ 20039 w 1057545"/>
              <a:gd name="connsiteY25" fmla="*/ 308901 h 2197949"/>
              <a:gd name="connsiteX26" fmla="*/ 5725 w 1057545"/>
              <a:gd name="connsiteY26" fmla="*/ 372540 h 2197949"/>
              <a:gd name="connsiteX27" fmla="*/ 1432 w 1057545"/>
              <a:gd name="connsiteY27" fmla="*/ 416873 h 219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7545" h="2197949">
                <a:moveTo>
                  <a:pt x="0" y="439040"/>
                </a:moveTo>
                <a:lnTo>
                  <a:pt x="0" y="2197949"/>
                </a:lnTo>
                <a:lnTo>
                  <a:pt x="93001" y="2197949"/>
                </a:lnTo>
                <a:lnTo>
                  <a:pt x="93037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60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1057545" y="92957"/>
                </a:lnTo>
                <a:lnTo>
                  <a:pt x="1057545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22A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 rot="5400000">
            <a:off x="3201780" y="2575711"/>
            <a:ext cx="3751346" cy="1875674"/>
          </a:xfrm>
          <a:custGeom>
            <a:avLst/>
            <a:gdLst>
              <a:gd name="connsiteX0" fmla="*/ 0 w 4114800"/>
              <a:gd name="connsiteY0" fmla="*/ 2057401 h 2057401"/>
              <a:gd name="connsiteX1" fmla="*/ 0 w 4114800"/>
              <a:gd name="connsiteY1" fmla="*/ 439040 h 2057401"/>
              <a:gd name="connsiteX2" fmla="*/ 1432 w 4114800"/>
              <a:gd name="connsiteY2" fmla="*/ 416873 h 2057401"/>
              <a:gd name="connsiteX3" fmla="*/ 5725 w 4114800"/>
              <a:gd name="connsiteY3" fmla="*/ 372540 h 2057401"/>
              <a:gd name="connsiteX4" fmla="*/ 20039 w 4114800"/>
              <a:gd name="connsiteY4" fmla="*/ 308901 h 2057401"/>
              <a:gd name="connsiteX5" fmla="*/ 52959 w 4114800"/>
              <a:gd name="connsiteY5" fmla="*/ 230246 h 2057401"/>
              <a:gd name="connsiteX6" fmla="*/ 100193 w 4114800"/>
              <a:gd name="connsiteY6" fmla="*/ 159456 h 2057401"/>
              <a:gd name="connsiteX7" fmla="*/ 129535 w 4114800"/>
              <a:gd name="connsiteY7" fmla="*/ 128709 h 2057401"/>
              <a:gd name="connsiteX8" fmla="*/ 159593 w 4114800"/>
              <a:gd name="connsiteY8" fmla="*/ 100107 h 2057401"/>
              <a:gd name="connsiteX9" fmla="*/ 230444 w 4114800"/>
              <a:gd name="connsiteY9" fmla="*/ 52914 h 2057401"/>
              <a:gd name="connsiteX10" fmla="*/ 309167 w 4114800"/>
              <a:gd name="connsiteY10" fmla="*/ 19307 h 2057401"/>
              <a:gd name="connsiteX11" fmla="*/ 372861 w 4114800"/>
              <a:gd name="connsiteY11" fmla="*/ 5006 h 2057401"/>
              <a:gd name="connsiteX12" fmla="*/ 417947 w 4114800"/>
              <a:gd name="connsiteY12" fmla="*/ 0 h 2057401"/>
              <a:gd name="connsiteX13" fmla="*/ 440849 w 4114800"/>
              <a:gd name="connsiteY13" fmla="*/ 0 h 2057401"/>
              <a:gd name="connsiteX14" fmla="*/ 4114800 w 4114800"/>
              <a:gd name="connsiteY14" fmla="*/ 0 h 2057401"/>
              <a:gd name="connsiteX15" fmla="*/ 4114800 w 4114800"/>
              <a:gd name="connsiteY15" fmla="*/ 92957 h 2057401"/>
              <a:gd name="connsiteX16" fmla="*/ 440849 w 4114800"/>
              <a:gd name="connsiteY16" fmla="*/ 92957 h 2057401"/>
              <a:gd name="connsiteX17" fmla="*/ 404350 w 4114800"/>
              <a:gd name="connsiteY17" fmla="*/ 93671 h 2057401"/>
              <a:gd name="connsiteX18" fmla="*/ 337078 w 4114800"/>
              <a:gd name="connsiteY18" fmla="*/ 107258 h 2057401"/>
              <a:gd name="connsiteX19" fmla="*/ 274815 w 4114800"/>
              <a:gd name="connsiteY19" fmla="*/ 134429 h 2057401"/>
              <a:gd name="connsiteX20" fmla="*/ 218993 w 4114800"/>
              <a:gd name="connsiteY20" fmla="*/ 171612 h 2057401"/>
              <a:gd name="connsiteX21" fmla="*/ 195376 w 4114800"/>
              <a:gd name="connsiteY21" fmla="*/ 194493 h 2057401"/>
              <a:gd name="connsiteX22" fmla="*/ 171759 w 4114800"/>
              <a:gd name="connsiteY22" fmla="*/ 218805 h 2057401"/>
              <a:gd name="connsiteX23" fmla="*/ 134545 w 4114800"/>
              <a:gd name="connsiteY23" fmla="*/ 274579 h 2057401"/>
              <a:gd name="connsiteX24" fmla="*/ 108781 w 4114800"/>
              <a:gd name="connsiteY24" fmla="*/ 336788 h 2057401"/>
              <a:gd name="connsiteX25" fmla="*/ 95184 w 4114800"/>
              <a:gd name="connsiteY25" fmla="*/ 404003 h 2057401"/>
              <a:gd name="connsiteX26" fmla="*/ 93037 w 4114800"/>
              <a:gd name="connsiteY26" fmla="*/ 439040 h 2057401"/>
              <a:gd name="connsiteX27" fmla="*/ 93003 w 4114800"/>
              <a:gd name="connsiteY27" fmla="*/ 2057401 h 205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2057401">
                <a:moveTo>
                  <a:pt x="0" y="2057401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4114800" y="0"/>
                </a:lnTo>
                <a:lnTo>
                  <a:pt x="411480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7" y="439040"/>
                </a:lnTo>
                <a:lnTo>
                  <a:pt x="93003" y="2057401"/>
                </a:lnTo>
                <a:close/>
              </a:path>
            </a:pathLst>
          </a:custGeom>
          <a:solidFill>
            <a:srgbClr val="E62E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 rot="5400000">
            <a:off x="2737564" y="2862633"/>
            <a:ext cx="3751346" cy="2804105"/>
          </a:xfrm>
          <a:custGeom>
            <a:avLst/>
            <a:gdLst>
              <a:gd name="connsiteX0" fmla="*/ 0 w 4114800"/>
              <a:gd name="connsiteY0" fmla="*/ 3075785 h 3075785"/>
              <a:gd name="connsiteX1" fmla="*/ 0 w 4114800"/>
              <a:gd name="connsiteY1" fmla="*/ 439040 h 3075785"/>
              <a:gd name="connsiteX2" fmla="*/ 1432 w 4114800"/>
              <a:gd name="connsiteY2" fmla="*/ 416873 h 3075785"/>
              <a:gd name="connsiteX3" fmla="*/ 5725 w 4114800"/>
              <a:gd name="connsiteY3" fmla="*/ 372540 h 3075785"/>
              <a:gd name="connsiteX4" fmla="*/ 20039 w 4114800"/>
              <a:gd name="connsiteY4" fmla="*/ 308901 h 3075785"/>
              <a:gd name="connsiteX5" fmla="*/ 52959 w 4114800"/>
              <a:gd name="connsiteY5" fmla="*/ 230246 h 3075785"/>
              <a:gd name="connsiteX6" fmla="*/ 100193 w 4114800"/>
              <a:gd name="connsiteY6" fmla="*/ 159456 h 3075785"/>
              <a:gd name="connsiteX7" fmla="*/ 129535 w 4114800"/>
              <a:gd name="connsiteY7" fmla="*/ 128709 h 3075785"/>
              <a:gd name="connsiteX8" fmla="*/ 159593 w 4114800"/>
              <a:gd name="connsiteY8" fmla="*/ 100107 h 3075785"/>
              <a:gd name="connsiteX9" fmla="*/ 230444 w 4114800"/>
              <a:gd name="connsiteY9" fmla="*/ 52914 h 3075785"/>
              <a:gd name="connsiteX10" fmla="*/ 309167 w 4114800"/>
              <a:gd name="connsiteY10" fmla="*/ 19307 h 3075785"/>
              <a:gd name="connsiteX11" fmla="*/ 372861 w 4114800"/>
              <a:gd name="connsiteY11" fmla="*/ 5006 h 3075785"/>
              <a:gd name="connsiteX12" fmla="*/ 417947 w 4114800"/>
              <a:gd name="connsiteY12" fmla="*/ 0 h 3075785"/>
              <a:gd name="connsiteX13" fmla="*/ 440849 w 4114800"/>
              <a:gd name="connsiteY13" fmla="*/ 0 h 3075785"/>
              <a:gd name="connsiteX14" fmla="*/ 4114800 w 4114800"/>
              <a:gd name="connsiteY14" fmla="*/ 0 h 3075785"/>
              <a:gd name="connsiteX15" fmla="*/ 4114800 w 4114800"/>
              <a:gd name="connsiteY15" fmla="*/ 92957 h 3075785"/>
              <a:gd name="connsiteX16" fmla="*/ 440849 w 4114800"/>
              <a:gd name="connsiteY16" fmla="*/ 92957 h 3075785"/>
              <a:gd name="connsiteX17" fmla="*/ 404350 w 4114800"/>
              <a:gd name="connsiteY17" fmla="*/ 93671 h 3075785"/>
              <a:gd name="connsiteX18" fmla="*/ 337078 w 4114800"/>
              <a:gd name="connsiteY18" fmla="*/ 107258 h 3075785"/>
              <a:gd name="connsiteX19" fmla="*/ 274815 w 4114800"/>
              <a:gd name="connsiteY19" fmla="*/ 134429 h 3075785"/>
              <a:gd name="connsiteX20" fmla="*/ 218993 w 4114800"/>
              <a:gd name="connsiteY20" fmla="*/ 171612 h 3075785"/>
              <a:gd name="connsiteX21" fmla="*/ 195376 w 4114800"/>
              <a:gd name="connsiteY21" fmla="*/ 194493 h 3075785"/>
              <a:gd name="connsiteX22" fmla="*/ 171759 w 4114800"/>
              <a:gd name="connsiteY22" fmla="*/ 218805 h 3075785"/>
              <a:gd name="connsiteX23" fmla="*/ 134545 w 4114800"/>
              <a:gd name="connsiteY23" fmla="*/ 274579 h 3075785"/>
              <a:gd name="connsiteX24" fmla="*/ 108781 w 4114800"/>
              <a:gd name="connsiteY24" fmla="*/ 336788 h 3075785"/>
              <a:gd name="connsiteX25" fmla="*/ 95184 w 4114800"/>
              <a:gd name="connsiteY25" fmla="*/ 404003 h 3075785"/>
              <a:gd name="connsiteX26" fmla="*/ 93036 w 4114800"/>
              <a:gd name="connsiteY26" fmla="*/ 439040 h 3075785"/>
              <a:gd name="connsiteX27" fmla="*/ 92983 w 4114800"/>
              <a:gd name="connsiteY27" fmla="*/ 3075785 h 307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3075785">
                <a:moveTo>
                  <a:pt x="0" y="3075785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4114800" y="0"/>
                </a:lnTo>
                <a:lnTo>
                  <a:pt x="411480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83" y="3075785"/>
                </a:lnTo>
                <a:close/>
              </a:path>
            </a:pathLst>
          </a:custGeom>
          <a:solidFill>
            <a:srgbClr val="019D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 rot="5400000">
            <a:off x="3258825" y="2850095"/>
            <a:ext cx="2466409" cy="3046521"/>
          </a:xfrm>
          <a:custGeom>
            <a:avLst/>
            <a:gdLst>
              <a:gd name="connsiteX0" fmla="*/ 0 w 2705370"/>
              <a:gd name="connsiteY0" fmla="*/ 3341687 h 3341687"/>
              <a:gd name="connsiteX1" fmla="*/ 0 w 2705370"/>
              <a:gd name="connsiteY1" fmla="*/ 439040 h 3341687"/>
              <a:gd name="connsiteX2" fmla="*/ 1432 w 2705370"/>
              <a:gd name="connsiteY2" fmla="*/ 416873 h 3341687"/>
              <a:gd name="connsiteX3" fmla="*/ 5725 w 2705370"/>
              <a:gd name="connsiteY3" fmla="*/ 372540 h 3341687"/>
              <a:gd name="connsiteX4" fmla="*/ 20039 w 2705370"/>
              <a:gd name="connsiteY4" fmla="*/ 308901 h 3341687"/>
              <a:gd name="connsiteX5" fmla="*/ 52959 w 2705370"/>
              <a:gd name="connsiteY5" fmla="*/ 230246 h 3341687"/>
              <a:gd name="connsiteX6" fmla="*/ 100193 w 2705370"/>
              <a:gd name="connsiteY6" fmla="*/ 159456 h 3341687"/>
              <a:gd name="connsiteX7" fmla="*/ 129535 w 2705370"/>
              <a:gd name="connsiteY7" fmla="*/ 128709 h 3341687"/>
              <a:gd name="connsiteX8" fmla="*/ 159593 w 2705370"/>
              <a:gd name="connsiteY8" fmla="*/ 100107 h 3341687"/>
              <a:gd name="connsiteX9" fmla="*/ 230444 w 2705370"/>
              <a:gd name="connsiteY9" fmla="*/ 52914 h 3341687"/>
              <a:gd name="connsiteX10" fmla="*/ 309167 w 2705370"/>
              <a:gd name="connsiteY10" fmla="*/ 19307 h 3341687"/>
              <a:gd name="connsiteX11" fmla="*/ 372861 w 2705370"/>
              <a:gd name="connsiteY11" fmla="*/ 5006 h 3341687"/>
              <a:gd name="connsiteX12" fmla="*/ 417947 w 2705370"/>
              <a:gd name="connsiteY12" fmla="*/ 0 h 3341687"/>
              <a:gd name="connsiteX13" fmla="*/ 440849 w 2705370"/>
              <a:gd name="connsiteY13" fmla="*/ 0 h 3341687"/>
              <a:gd name="connsiteX14" fmla="*/ 2705370 w 2705370"/>
              <a:gd name="connsiteY14" fmla="*/ 0 h 3341687"/>
              <a:gd name="connsiteX15" fmla="*/ 2705370 w 2705370"/>
              <a:gd name="connsiteY15" fmla="*/ 92957 h 3341687"/>
              <a:gd name="connsiteX16" fmla="*/ 440849 w 2705370"/>
              <a:gd name="connsiteY16" fmla="*/ 92957 h 3341687"/>
              <a:gd name="connsiteX17" fmla="*/ 404350 w 2705370"/>
              <a:gd name="connsiteY17" fmla="*/ 93671 h 3341687"/>
              <a:gd name="connsiteX18" fmla="*/ 337078 w 2705370"/>
              <a:gd name="connsiteY18" fmla="*/ 107258 h 3341687"/>
              <a:gd name="connsiteX19" fmla="*/ 274815 w 2705370"/>
              <a:gd name="connsiteY19" fmla="*/ 134429 h 3341687"/>
              <a:gd name="connsiteX20" fmla="*/ 218993 w 2705370"/>
              <a:gd name="connsiteY20" fmla="*/ 171612 h 3341687"/>
              <a:gd name="connsiteX21" fmla="*/ 195376 w 2705370"/>
              <a:gd name="connsiteY21" fmla="*/ 194493 h 3341687"/>
              <a:gd name="connsiteX22" fmla="*/ 171759 w 2705370"/>
              <a:gd name="connsiteY22" fmla="*/ 218805 h 3341687"/>
              <a:gd name="connsiteX23" fmla="*/ 134545 w 2705370"/>
              <a:gd name="connsiteY23" fmla="*/ 274579 h 3341687"/>
              <a:gd name="connsiteX24" fmla="*/ 108781 w 2705370"/>
              <a:gd name="connsiteY24" fmla="*/ 336788 h 3341687"/>
              <a:gd name="connsiteX25" fmla="*/ 95184 w 2705370"/>
              <a:gd name="connsiteY25" fmla="*/ 404003 h 3341687"/>
              <a:gd name="connsiteX26" fmla="*/ 93036 w 2705370"/>
              <a:gd name="connsiteY26" fmla="*/ 439040 h 3341687"/>
              <a:gd name="connsiteX27" fmla="*/ 92977 w 2705370"/>
              <a:gd name="connsiteY27" fmla="*/ 3341687 h 334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05370" h="3341687">
                <a:moveTo>
                  <a:pt x="0" y="3341687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2705370" y="0"/>
                </a:lnTo>
                <a:lnTo>
                  <a:pt x="270537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77" y="3341687"/>
                </a:lnTo>
                <a:close/>
              </a:path>
            </a:pathLst>
          </a:custGeom>
          <a:solidFill>
            <a:srgbClr val="ABC8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 rot="5400000">
            <a:off x="3755603" y="3346872"/>
            <a:ext cx="1715271" cy="2804105"/>
          </a:xfrm>
          <a:custGeom>
            <a:avLst/>
            <a:gdLst>
              <a:gd name="connsiteX0" fmla="*/ 0 w 1881457"/>
              <a:gd name="connsiteY0" fmla="*/ 3075784 h 3075784"/>
              <a:gd name="connsiteX1" fmla="*/ 0 w 1881457"/>
              <a:gd name="connsiteY1" fmla="*/ 439040 h 3075784"/>
              <a:gd name="connsiteX2" fmla="*/ 1432 w 1881457"/>
              <a:gd name="connsiteY2" fmla="*/ 416873 h 3075784"/>
              <a:gd name="connsiteX3" fmla="*/ 5725 w 1881457"/>
              <a:gd name="connsiteY3" fmla="*/ 372540 h 3075784"/>
              <a:gd name="connsiteX4" fmla="*/ 20039 w 1881457"/>
              <a:gd name="connsiteY4" fmla="*/ 308901 h 3075784"/>
              <a:gd name="connsiteX5" fmla="*/ 52959 w 1881457"/>
              <a:gd name="connsiteY5" fmla="*/ 230246 h 3075784"/>
              <a:gd name="connsiteX6" fmla="*/ 100193 w 1881457"/>
              <a:gd name="connsiteY6" fmla="*/ 159456 h 3075784"/>
              <a:gd name="connsiteX7" fmla="*/ 129535 w 1881457"/>
              <a:gd name="connsiteY7" fmla="*/ 128709 h 3075784"/>
              <a:gd name="connsiteX8" fmla="*/ 159593 w 1881457"/>
              <a:gd name="connsiteY8" fmla="*/ 100107 h 3075784"/>
              <a:gd name="connsiteX9" fmla="*/ 230444 w 1881457"/>
              <a:gd name="connsiteY9" fmla="*/ 52914 h 3075784"/>
              <a:gd name="connsiteX10" fmla="*/ 309167 w 1881457"/>
              <a:gd name="connsiteY10" fmla="*/ 19307 h 3075784"/>
              <a:gd name="connsiteX11" fmla="*/ 372861 w 1881457"/>
              <a:gd name="connsiteY11" fmla="*/ 5006 h 3075784"/>
              <a:gd name="connsiteX12" fmla="*/ 417947 w 1881457"/>
              <a:gd name="connsiteY12" fmla="*/ 0 h 3075784"/>
              <a:gd name="connsiteX13" fmla="*/ 440849 w 1881457"/>
              <a:gd name="connsiteY13" fmla="*/ 0 h 3075784"/>
              <a:gd name="connsiteX14" fmla="*/ 1881457 w 1881457"/>
              <a:gd name="connsiteY14" fmla="*/ 0 h 3075784"/>
              <a:gd name="connsiteX15" fmla="*/ 1881457 w 1881457"/>
              <a:gd name="connsiteY15" fmla="*/ 92957 h 3075784"/>
              <a:gd name="connsiteX16" fmla="*/ 440849 w 1881457"/>
              <a:gd name="connsiteY16" fmla="*/ 92957 h 3075784"/>
              <a:gd name="connsiteX17" fmla="*/ 404350 w 1881457"/>
              <a:gd name="connsiteY17" fmla="*/ 93671 h 3075784"/>
              <a:gd name="connsiteX18" fmla="*/ 337078 w 1881457"/>
              <a:gd name="connsiteY18" fmla="*/ 107258 h 3075784"/>
              <a:gd name="connsiteX19" fmla="*/ 274815 w 1881457"/>
              <a:gd name="connsiteY19" fmla="*/ 134429 h 3075784"/>
              <a:gd name="connsiteX20" fmla="*/ 218993 w 1881457"/>
              <a:gd name="connsiteY20" fmla="*/ 171612 h 3075784"/>
              <a:gd name="connsiteX21" fmla="*/ 195376 w 1881457"/>
              <a:gd name="connsiteY21" fmla="*/ 194493 h 3075784"/>
              <a:gd name="connsiteX22" fmla="*/ 171759 w 1881457"/>
              <a:gd name="connsiteY22" fmla="*/ 218805 h 3075784"/>
              <a:gd name="connsiteX23" fmla="*/ 134545 w 1881457"/>
              <a:gd name="connsiteY23" fmla="*/ 274579 h 3075784"/>
              <a:gd name="connsiteX24" fmla="*/ 108781 w 1881457"/>
              <a:gd name="connsiteY24" fmla="*/ 336788 h 3075784"/>
              <a:gd name="connsiteX25" fmla="*/ 95184 w 1881457"/>
              <a:gd name="connsiteY25" fmla="*/ 404003 h 3075784"/>
              <a:gd name="connsiteX26" fmla="*/ 93036 w 1881457"/>
              <a:gd name="connsiteY26" fmla="*/ 439040 h 3075784"/>
              <a:gd name="connsiteX27" fmla="*/ 92983 w 1881457"/>
              <a:gd name="connsiteY27" fmla="*/ 3075784 h 30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1457" h="3075784">
                <a:moveTo>
                  <a:pt x="0" y="3075784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1881457" y="0"/>
                </a:lnTo>
                <a:lnTo>
                  <a:pt x="1881457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83" y="3075784"/>
                </a:lnTo>
                <a:close/>
              </a:path>
            </a:pathLst>
          </a:custGeom>
          <a:solidFill>
            <a:srgbClr val="F8AB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 rot="5400000">
            <a:off x="4531320" y="4122590"/>
            <a:ext cx="964134" cy="2003807"/>
          </a:xfrm>
          <a:custGeom>
            <a:avLst/>
            <a:gdLst>
              <a:gd name="connsiteX0" fmla="*/ 0 w 1057545"/>
              <a:gd name="connsiteY0" fmla="*/ 2197949 h 2197949"/>
              <a:gd name="connsiteX1" fmla="*/ 0 w 1057545"/>
              <a:gd name="connsiteY1" fmla="*/ 439040 h 2197949"/>
              <a:gd name="connsiteX2" fmla="*/ 1432 w 1057545"/>
              <a:gd name="connsiteY2" fmla="*/ 416873 h 2197949"/>
              <a:gd name="connsiteX3" fmla="*/ 5725 w 1057545"/>
              <a:gd name="connsiteY3" fmla="*/ 372540 h 2197949"/>
              <a:gd name="connsiteX4" fmla="*/ 20039 w 1057545"/>
              <a:gd name="connsiteY4" fmla="*/ 308901 h 2197949"/>
              <a:gd name="connsiteX5" fmla="*/ 52959 w 1057545"/>
              <a:gd name="connsiteY5" fmla="*/ 230246 h 2197949"/>
              <a:gd name="connsiteX6" fmla="*/ 100193 w 1057545"/>
              <a:gd name="connsiteY6" fmla="*/ 159456 h 2197949"/>
              <a:gd name="connsiteX7" fmla="*/ 129535 w 1057545"/>
              <a:gd name="connsiteY7" fmla="*/ 128709 h 2197949"/>
              <a:gd name="connsiteX8" fmla="*/ 159593 w 1057545"/>
              <a:gd name="connsiteY8" fmla="*/ 100107 h 2197949"/>
              <a:gd name="connsiteX9" fmla="*/ 230444 w 1057545"/>
              <a:gd name="connsiteY9" fmla="*/ 52914 h 2197949"/>
              <a:gd name="connsiteX10" fmla="*/ 309167 w 1057545"/>
              <a:gd name="connsiteY10" fmla="*/ 19307 h 2197949"/>
              <a:gd name="connsiteX11" fmla="*/ 372861 w 1057545"/>
              <a:gd name="connsiteY11" fmla="*/ 5006 h 2197949"/>
              <a:gd name="connsiteX12" fmla="*/ 417947 w 1057545"/>
              <a:gd name="connsiteY12" fmla="*/ 0 h 2197949"/>
              <a:gd name="connsiteX13" fmla="*/ 440849 w 1057545"/>
              <a:gd name="connsiteY13" fmla="*/ 0 h 2197949"/>
              <a:gd name="connsiteX14" fmla="*/ 1057545 w 1057545"/>
              <a:gd name="connsiteY14" fmla="*/ 0 h 2197949"/>
              <a:gd name="connsiteX15" fmla="*/ 1057545 w 1057545"/>
              <a:gd name="connsiteY15" fmla="*/ 92957 h 2197949"/>
              <a:gd name="connsiteX16" fmla="*/ 440849 w 1057545"/>
              <a:gd name="connsiteY16" fmla="*/ 92957 h 2197949"/>
              <a:gd name="connsiteX17" fmla="*/ 404350 w 1057545"/>
              <a:gd name="connsiteY17" fmla="*/ 93671 h 2197949"/>
              <a:gd name="connsiteX18" fmla="*/ 337078 w 1057545"/>
              <a:gd name="connsiteY18" fmla="*/ 107258 h 2197949"/>
              <a:gd name="connsiteX19" fmla="*/ 274815 w 1057545"/>
              <a:gd name="connsiteY19" fmla="*/ 134429 h 2197949"/>
              <a:gd name="connsiteX20" fmla="*/ 218993 w 1057545"/>
              <a:gd name="connsiteY20" fmla="*/ 171612 h 2197949"/>
              <a:gd name="connsiteX21" fmla="*/ 195376 w 1057545"/>
              <a:gd name="connsiteY21" fmla="*/ 194493 h 2197949"/>
              <a:gd name="connsiteX22" fmla="*/ 171760 w 1057545"/>
              <a:gd name="connsiteY22" fmla="*/ 218805 h 2197949"/>
              <a:gd name="connsiteX23" fmla="*/ 134545 w 1057545"/>
              <a:gd name="connsiteY23" fmla="*/ 274579 h 2197949"/>
              <a:gd name="connsiteX24" fmla="*/ 108781 w 1057545"/>
              <a:gd name="connsiteY24" fmla="*/ 336788 h 2197949"/>
              <a:gd name="connsiteX25" fmla="*/ 95184 w 1057545"/>
              <a:gd name="connsiteY25" fmla="*/ 404003 h 2197949"/>
              <a:gd name="connsiteX26" fmla="*/ 93037 w 1057545"/>
              <a:gd name="connsiteY26" fmla="*/ 439040 h 2197949"/>
              <a:gd name="connsiteX27" fmla="*/ 93001 w 1057545"/>
              <a:gd name="connsiteY27" fmla="*/ 2197949 h 219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7545" h="2197949">
                <a:moveTo>
                  <a:pt x="0" y="2197949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1057545" y="0"/>
                </a:lnTo>
                <a:lnTo>
                  <a:pt x="1057545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60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7" y="439040"/>
                </a:lnTo>
                <a:lnTo>
                  <a:pt x="93001" y="2197949"/>
                </a:lnTo>
                <a:close/>
              </a:path>
            </a:pathLst>
          </a:custGeom>
          <a:solidFill>
            <a:srgbClr val="22A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Freeform 405"/>
          <p:cNvSpPr>
            <a:spLocks/>
          </p:cNvSpPr>
          <p:nvPr/>
        </p:nvSpPr>
        <p:spPr bwMode="auto">
          <a:xfrm>
            <a:off x="2439937" y="4345408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3" name="Freeform 405"/>
          <p:cNvSpPr>
            <a:spLocks/>
          </p:cNvSpPr>
          <p:nvPr/>
        </p:nvSpPr>
        <p:spPr bwMode="auto">
          <a:xfrm>
            <a:off x="1632713" y="359509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4" name="Freeform 405"/>
          <p:cNvSpPr>
            <a:spLocks/>
          </p:cNvSpPr>
          <p:nvPr/>
        </p:nvSpPr>
        <p:spPr bwMode="auto">
          <a:xfrm>
            <a:off x="1390300" y="284478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5" name="Freeform 405"/>
          <p:cNvSpPr>
            <a:spLocks/>
          </p:cNvSpPr>
          <p:nvPr/>
        </p:nvSpPr>
        <p:spPr bwMode="auto">
          <a:xfrm>
            <a:off x="1643670" y="209447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6" name="Freeform 405"/>
          <p:cNvSpPr>
            <a:spLocks/>
          </p:cNvSpPr>
          <p:nvPr/>
        </p:nvSpPr>
        <p:spPr bwMode="auto">
          <a:xfrm>
            <a:off x="2561146" y="134416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7650568" y="134416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4 h 754063"/>
              <a:gd name="connsiteX20" fmla="*/ 87910 w 2171243"/>
              <a:gd name="connsiteY20" fmla="*/ 86564 h 754063"/>
              <a:gd name="connsiteX21" fmla="*/ 139622 w 2171243"/>
              <a:gd name="connsiteY21" fmla="*/ 54003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4"/>
                </a:lnTo>
                <a:lnTo>
                  <a:pt x="87910" y="86564"/>
                </a:lnTo>
                <a:lnTo>
                  <a:pt x="139622" y="54003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48" name="Freeform 47"/>
          <p:cNvSpPr/>
          <p:nvPr/>
        </p:nvSpPr>
        <p:spPr>
          <a:xfrm>
            <a:off x="8568690" y="209447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8822238" y="284478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8579653" y="359509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1" name="Freeform 50"/>
          <p:cNvSpPr/>
          <p:nvPr/>
        </p:nvSpPr>
        <p:spPr>
          <a:xfrm>
            <a:off x="7771862" y="4345408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5 h 754063"/>
              <a:gd name="connsiteX21" fmla="*/ 139622 w 2171243"/>
              <a:gd name="connsiteY21" fmla="*/ 54004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5"/>
                </a:lnTo>
                <a:lnTo>
                  <a:pt x="139622" y="54004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8" name="Rectangle 1005"/>
          <p:cNvSpPr>
            <a:spLocks noChangeArrowheads="1"/>
          </p:cNvSpPr>
          <p:nvPr/>
        </p:nvSpPr>
        <p:spPr bwMode="auto">
          <a:xfrm>
            <a:off x="5344797" y="5015824"/>
            <a:ext cx="1521689" cy="300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006"/>
          <p:cNvSpPr>
            <a:spLocks/>
          </p:cNvSpPr>
          <p:nvPr/>
        </p:nvSpPr>
        <p:spPr bwMode="auto">
          <a:xfrm>
            <a:off x="5414790" y="5316532"/>
            <a:ext cx="1379111" cy="990264"/>
          </a:xfrm>
          <a:custGeom>
            <a:avLst/>
            <a:gdLst>
              <a:gd name="T0" fmla="*/ 1713 w 2127"/>
              <a:gd name="T1" fmla="*/ 1529 h 1529"/>
              <a:gd name="T2" fmla="*/ 413 w 2127"/>
              <a:gd name="T3" fmla="*/ 1529 h 1529"/>
              <a:gd name="T4" fmla="*/ 0 w 2127"/>
              <a:gd name="T5" fmla="*/ 0 h 1529"/>
              <a:gd name="T6" fmla="*/ 2127 w 2127"/>
              <a:gd name="T7" fmla="*/ 0 h 1529"/>
              <a:gd name="T8" fmla="*/ 1713 w 2127"/>
              <a:gd name="T9" fmla="*/ 15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7" h="1529">
                <a:moveTo>
                  <a:pt x="1713" y="1529"/>
                </a:moveTo>
                <a:lnTo>
                  <a:pt x="413" y="1529"/>
                </a:lnTo>
                <a:lnTo>
                  <a:pt x="0" y="0"/>
                </a:lnTo>
                <a:lnTo>
                  <a:pt x="2127" y="0"/>
                </a:lnTo>
                <a:lnTo>
                  <a:pt x="1713" y="152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1007"/>
          <p:cNvSpPr>
            <a:spLocks noChangeArrowheads="1"/>
          </p:cNvSpPr>
          <p:nvPr/>
        </p:nvSpPr>
        <p:spPr bwMode="auto">
          <a:xfrm>
            <a:off x="6104346" y="5015824"/>
            <a:ext cx="762140" cy="3007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008"/>
          <p:cNvSpPr>
            <a:spLocks/>
          </p:cNvSpPr>
          <p:nvPr/>
        </p:nvSpPr>
        <p:spPr bwMode="auto">
          <a:xfrm>
            <a:off x="6104346" y="5316532"/>
            <a:ext cx="689555" cy="990264"/>
          </a:xfrm>
          <a:custGeom>
            <a:avLst/>
            <a:gdLst>
              <a:gd name="T0" fmla="*/ 650 w 1064"/>
              <a:gd name="T1" fmla="*/ 1529 h 1529"/>
              <a:gd name="T2" fmla="*/ 0 w 1064"/>
              <a:gd name="T3" fmla="*/ 1529 h 1529"/>
              <a:gd name="T4" fmla="*/ 0 w 1064"/>
              <a:gd name="T5" fmla="*/ 0 h 1529"/>
              <a:gd name="T6" fmla="*/ 1064 w 1064"/>
              <a:gd name="T7" fmla="*/ 0 h 1529"/>
              <a:gd name="T8" fmla="*/ 1057 w 1064"/>
              <a:gd name="T9" fmla="*/ 26 h 1529"/>
              <a:gd name="T10" fmla="*/ 1049 w 1064"/>
              <a:gd name="T11" fmla="*/ 54 h 1529"/>
              <a:gd name="T12" fmla="*/ 1042 w 1064"/>
              <a:gd name="T13" fmla="*/ 81 h 1529"/>
              <a:gd name="T14" fmla="*/ 1035 w 1064"/>
              <a:gd name="T15" fmla="*/ 108 h 1529"/>
              <a:gd name="T16" fmla="*/ 650 w 1064"/>
              <a:gd name="T17" fmla="*/ 15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1529">
                <a:moveTo>
                  <a:pt x="650" y="1529"/>
                </a:moveTo>
                <a:lnTo>
                  <a:pt x="0" y="1529"/>
                </a:lnTo>
                <a:lnTo>
                  <a:pt x="0" y="0"/>
                </a:lnTo>
                <a:lnTo>
                  <a:pt x="1064" y="0"/>
                </a:lnTo>
                <a:lnTo>
                  <a:pt x="1057" y="26"/>
                </a:lnTo>
                <a:lnTo>
                  <a:pt x="1049" y="54"/>
                </a:lnTo>
                <a:lnTo>
                  <a:pt x="1042" y="81"/>
                </a:lnTo>
                <a:lnTo>
                  <a:pt x="1035" y="108"/>
                </a:lnTo>
                <a:lnTo>
                  <a:pt x="650" y="152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336587" y="1647111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62E23"/>
                </a:solidFill>
              </a:rPr>
              <a:t>01</a:t>
            </a:r>
            <a:endParaRPr lang="en-US" sz="2400" b="1" dirty="0">
              <a:solidFill>
                <a:srgbClr val="E62E23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36587" y="2395319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19DD5"/>
                </a:solidFill>
              </a:rPr>
              <a:t>03</a:t>
            </a:r>
            <a:endParaRPr lang="en-US" sz="2400" b="1" dirty="0">
              <a:solidFill>
                <a:srgbClr val="019DD5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36587" y="3143527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BC80C"/>
                </a:solidFill>
              </a:rPr>
              <a:t>05</a:t>
            </a:r>
            <a:endParaRPr lang="en-US" sz="2400" b="1" dirty="0">
              <a:solidFill>
                <a:srgbClr val="ABC80C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36587" y="3891734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8AB0D"/>
                </a:solidFill>
              </a:rPr>
              <a:t>07</a:t>
            </a:r>
            <a:endParaRPr lang="en-US" sz="2400" b="1" dirty="0">
              <a:solidFill>
                <a:srgbClr val="F8AB0D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6587" y="4639943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2AEB8"/>
                </a:solidFill>
              </a:rPr>
              <a:t>09</a:t>
            </a:r>
            <a:endParaRPr lang="en-US" sz="2400" b="1" dirty="0">
              <a:solidFill>
                <a:srgbClr val="2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91563" y="1647111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62E23"/>
                </a:solidFill>
              </a:rPr>
              <a:t>02</a:t>
            </a:r>
            <a:endParaRPr lang="en-US" sz="2400" b="1" dirty="0">
              <a:solidFill>
                <a:srgbClr val="E62E23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91563" y="2395319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19DD5"/>
                </a:solidFill>
              </a:rPr>
              <a:t>04</a:t>
            </a:r>
            <a:endParaRPr lang="en-US" sz="2400" b="1" dirty="0">
              <a:solidFill>
                <a:srgbClr val="019DD5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91563" y="3143527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BC80C"/>
                </a:solidFill>
              </a:rPr>
              <a:t>06</a:t>
            </a:r>
            <a:endParaRPr lang="en-US" sz="2400" b="1" dirty="0">
              <a:solidFill>
                <a:srgbClr val="ABC80C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91563" y="3891734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8AB0D"/>
                </a:solidFill>
              </a:rPr>
              <a:t>08</a:t>
            </a:r>
            <a:endParaRPr lang="en-US" sz="2400" b="1" dirty="0">
              <a:solidFill>
                <a:srgbClr val="F8AB0D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91563" y="4639943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2AEB8"/>
                </a:solidFill>
              </a:rPr>
              <a:t>10</a:t>
            </a:r>
            <a:endParaRPr lang="en-US" sz="2400" b="1" dirty="0">
              <a:solidFill>
                <a:srgbClr val="22A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 Plant Editable Infographics</a:t>
            </a:r>
            <a:endParaRPr lang="en-US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5400000" flipV="1">
            <a:off x="5236657" y="2575711"/>
            <a:ext cx="3751346" cy="1875673"/>
          </a:xfrm>
          <a:custGeom>
            <a:avLst/>
            <a:gdLst>
              <a:gd name="connsiteX0" fmla="*/ 0 w 4114800"/>
              <a:gd name="connsiteY0" fmla="*/ 439040 h 2057400"/>
              <a:gd name="connsiteX1" fmla="*/ 0 w 4114800"/>
              <a:gd name="connsiteY1" fmla="*/ 2057400 h 2057400"/>
              <a:gd name="connsiteX2" fmla="*/ 93003 w 4114800"/>
              <a:gd name="connsiteY2" fmla="*/ 2057400 h 2057400"/>
              <a:gd name="connsiteX3" fmla="*/ 93037 w 4114800"/>
              <a:gd name="connsiteY3" fmla="*/ 439040 h 2057400"/>
              <a:gd name="connsiteX4" fmla="*/ 95184 w 4114800"/>
              <a:gd name="connsiteY4" fmla="*/ 404003 h 2057400"/>
              <a:gd name="connsiteX5" fmla="*/ 108781 w 4114800"/>
              <a:gd name="connsiteY5" fmla="*/ 336788 h 2057400"/>
              <a:gd name="connsiteX6" fmla="*/ 134545 w 4114800"/>
              <a:gd name="connsiteY6" fmla="*/ 274579 h 2057400"/>
              <a:gd name="connsiteX7" fmla="*/ 171760 w 4114800"/>
              <a:gd name="connsiteY7" fmla="*/ 218805 h 2057400"/>
              <a:gd name="connsiteX8" fmla="*/ 195376 w 4114800"/>
              <a:gd name="connsiteY8" fmla="*/ 194493 h 2057400"/>
              <a:gd name="connsiteX9" fmla="*/ 218993 w 4114800"/>
              <a:gd name="connsiteY9" fmla="*/ 171612 h 2057400"/>
              <a:gd name="connsiteX10" fmla="*/ 274815 w 4114800"/>
              <a:gd name="connsiteY10" fmla="*/ 134429 h 2057400"/>
              <a:gd name="connsiteX11" fmla="*/ 337078 w 4114800"/>
              <a:gd name="connsiteY11" fmla="*/ 107258 h 2057400"/>
              <a:gd name="connsiteX12" fmla="*/ 404350 w 4114800"/>
              <a:gd name="connsiteY12" fmla="*/ 93671 h 2057400"/>
              <a:gd name="connsiteX13" fmla="*/ 440849 w 4114800"/>
              <a:gd name="connsiteY13" fmla="*/ 92957 h 2057400"/>
              <a:gd name="connsiteX14" fmla="*/ 4114800 w 4114800"/>
              <a:gd name="connsiteY14" fmla="*/ 92957 h 2057400"/>
              <a:gd name="connsiteX15" fmla="*/ 4114800 w 4114800"/>
              <a:gd name="connsiteY15" fmla="*/ 0 h 2057400"/>
              <a:gd name="connsiteX16" fmla="*/ 440849 w 4114800"/>
              <a:gd name="connsiteY16" fmla="*/ 0 h 2057400"/>
              <a:gd name="connsiteX17" fmla="*/ 417947 w 4114800"/>
              <a:gd name="connsiteY17" fmla="*/ 0 h 2057400"/>
              <a:gd name="connsiteX18" fmla="*/ 372861 w 4114800"/>
              <a:gd name="connsiteY18" fmla="*/ 5006 h 2057400"/>
              <a:gd name="connsiteX19" fmla="*/ 309167 w 4114800"/>
              <a:gd name="connsiteY19" fmla="*/ 19307 h 2057400"/>
              <a:gd name="connsiteX20" fmla="*/ 230444 w 4114800"/>
              <a:gd name="connsiteY20" fmla="*/ 52914 h 2057400"/>
              <a:gd name="connsiteX21" fmla="*/ 159593 w 4114800"/>
              <a:gd name="connsiteY21" fmla="*/ 100107 h 2057400"/>
              <a:gd name="connsiteX22" fmla="*/ 129535 w 4114800"/>
              <a:gd name="connsiteY22" fmla="*/ 128709 h 2057400"/>
              <a:gd name="connsiteX23" fmla="*/ 100193 w 4114800"/>
              <a:gd name="connsiteY23" fmla="*/ 159456 h 2057400"/>
              <a:gd name="connsiteX24" fmla="*/ 52959 w 4114800"/>
              <a:gd name="connsiteY24" fmla="*/ 230246 h 2057400"/>
              <a:gd name="connsiteX25" fmla="*/ 20039 w 4114800"/>
              <a:gd name="connsiteY25" fmla="*/ 308901 h 2057400"/>
              <a:gd name="connsiteX26" fmla="*/ 5725 w 4114800"/>
              <a:gd name="connsiteY26" fmla="*/ 372540 h 2057400"/>
              <a:gd name="connsiteX27" fmla="*/ 1432 w 4114800"/>
              <a:gd name="connsiteY27" fmla="*/ 416873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2057400">
                <a:moveTo>
                  <a:pt x="0" y="439040"/>
                </a:moveTo>
                <a:lnTo>
                  <a:pt x="0" y="2057400"/>
                </a:lnTo>
                <a:lnTo>
                  <a:pt x="93003" y="2057400"/>
                </a:lnTo>
                <a:lnTo>
                  <a:pt x="93037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60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4114800" y="92957"/>
                </a:lnTo>
                <a:lnTo>
                  <a:pt x="411480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E62E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 rot="5400000" flipV="1">
            <a:off x="5700871" y="2862634"/>
            <a:ext cx="3751346" cy="2804104"/>
          </a:xfrm>
          <a:custGeom>
            <a:avLst/>
            <a:gdLst>
              <a:gd name="connsiteX0" fmla="*/ 0 w 4114800"/>
              <a:gd name="connsiteY0" fmla="*/ 439040 h 3075783"/>
              <a:gd name="connsiteX1" fmla="*/ 0 w 4114800"/>
              <a:gd name="connsiteY1" fmla="*/ 3075783 h 3075783"/>
              <a:gd name="connsiteX2" fmla="*/ 92983 w 4114800"/>
              <a:gd name="connsiteY2" fmla="*/ 3075783 h 3075783"/>
              <a:gd name="connsiteX3" fmla="*/ 93036 w 4114800"/>
              <a:gd name="connsiteY3" fmla="*/ 439040 h 3075783"/>
              <a:gd name="connsiteX4" fmla="*/ 95184 w 4114800"/>
              <a:gd name="connsiteY4" fmla="*/ 404003 h 3075783"/>
              <a:gd name="connsiteX5" fmla="*/ 108781 w 4114800"/>
              <a:gd name="connsiteY5" fmla="*/ 336788 h 3075783"/>
              <a:gd name="connsiteX6" fmla="*/ 134545 w 4114800"/>
              <a:gd name="connsiteY6" fmla="*/ 274579 h 3075783"/>
              <a:gd name="connsiteX7" fmla="*/ 171759 w 4114800"/>
              <a:gd name="connsiteY7" fmla="*/ 218805 h 3075783"/>
              <a:gd name="connsiteX8" fmla="*/ 195376 w 4114800"/>
              <a:gd name="connsiteY8" fmla="*/ 194493 h 3075783"/>
              <a:gd name="connsiteX9" fmla="*/ 218993 w 4114800"/>
              <a:gd name="connsiteY9" fmla="*/ 171612 h 3075783"/>
              <a:gd name="connsiteX10" fmla="*/ 274815 w 4114800"/>
              <a:gd name="connsiteY10" fmla="*/ 134429 h 3075783"/>
              <a:gd name="connsiteX11" fmla="*/ 337078 w 4114800"/>
              <a:gd name="connsiteY11" fmla="*/ 107258 h 3075783"/>
              <a:gd name="connsiteX12" fmla="*/ 404350 w 4114800"/>
              <a:gd name="connsiteY12" fmla="*/ 93671 h 3075783"/>
              <a:gd name="connsiteX13" fmla="*/ 440849 w 4114800"/>
              <a:gd name="connsiteY13" fmla="*/ 92957 h 3075783"/>
              <a:gd name="connsiteX14" fmla="*/ 4114800 w 4114800"/>
              <a:gd name="connsiteY14" fmla="*/ 92957 h 3075783"/>
              <a:gd name="connsiteX15" fmla="*/ 4114800 w 4114800"/>
              <a:gd name="connsiteY15" fmla="*/ 0 h 3075783"/>
              <a:gd name="connsiteX16" fmla="*/ 440849 w 4114800"/>
              <a:gd name="connsiteY16" fmla="*/ 0 h 3075783"/>
              <a:gd name="connsiteX17" fmla="*/ 417947 w 4114800"/>
              <a:gd name="connsiteY17" fmla="*/ 0 h 3075783"/>
              <a:gd name="connsiteX18" fmla="*/ 372861 w 4114800"/>
              <a:gd name="connsiteY18" fmla="*/ 5006 h 3075783"/>
              <a:gd name="connsiteX19" fmla="*/ 309167 w 4114800"/>
              <a:gd name="connsiteY19" fmla="*/ 19307 h 3075783"/>
              <a:gd name="connsiteX20" fmla="*/ 230444 w 4114800"/>
              <a:gd name="connsiteY20" fmla="*/ 52914 h 3075783"/>
              <a:gd name="connsiteX21" fmla="*/ 159593 w 4114800"/>
              <a:gd name="connsiteY21" fmla="*/ 100107 h 3075783"/>
              <a:gd name="connsiteX22" fmla="*/ 129535 w 4114800"/>
              <a:gd name="connsiteY22" fmla="*/ 128709 h 3075783"/>
              <a:gd name="connsiteX23" fmla="*/ 100193 w 4114800"/>
              <a:gd name="connsiteY23" fmla="*/ 159456 h 3075783"/>
              <a:gd name="connsiteX24" fmla="*/ 52959 w 4114800"/>
              <a:gd name="connsiteY24" fmla="*/ 230246 h 3075783"/>
              <a:gd name="connsiteX25" fmla="*/ 20039 w 4114800"/>
              <a:gd name="connsiteY25" fmla="*/ 308901 h 3075783"/>
              <a:gd name="connsiteX26" fmla="*/ 5725 w 4114800"/>
              <a:gd name="connsiteY26" fmla="*/ 372540 h 3075783"/>
              <a:gd name="connsiteX27" fmla="*/ 1432 w 4114800"/>
              <a:gd name="connsiteY27" fmla="*/ 416873 h 307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3075783">
                <a:moveTo>
                  <a:pt x="0" y="439040"/>
                </a:moveTo>
                <a:lnTo>
                  <a:pt x="0" y="3075783"/>
                </a:lnTo>
                <a:lnTo>
                  <a:pt x="92983" y="3075783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4114800" y="92957"/>
                </a:lnTo>
                <a:lnTo>
                  <a:pt x="411480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019D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 rot="5400000" flipV="1">
            <a:off x="6464550" y="2850094"/>
            <a:ext cx="2466409" cy="3046522"/>
          </a:xfrm>
          <a:custGeom>
            <a:avLst/>
            <a:gdLst>
              <a:gd name="connsiteX0" fmla="*/ 0 w 2705370"/>
              <a:gd name="connsiteY0" fmla="*/ 439040 h 3341688"/>
              <a:gd name="connsiteX1" fmla="*/ 0 w 2705370"/>
              <a:gd name="connsiteY1" fmla="*/ 3341688 h 3341688"/>
              <a:gd name="connsiteX2" fmla="*/ 92977 w 2705370"/>
              <a:gd name="connsiteY2" fmla="*/ 3341688 h 3341688"/>
              <a:gd name="connsiteX3" fmla="*/ 93036 w 2705370"/>
              <a:gd name="connsiteY3" fmla="*/ 439040 h 3341688"/>
              <a:gd name="connsiteX4" fmla="*/ 95184 w 2705370"/>
              <a:gd name="connsiteY4" fmla="*/ 404003 h 3341688"/>
              <a:gd name="connsiteX5" fmla="*/ 108781 w 2705370"/>
              <a:gd name="connsiteY5" fmla="*/ 336788 h 3341688"/>
              <a:gd name="connsiteX6" fmla="*/ 134545 w 2705370"/>
              <a:gd name="connsiteY6" fmla="*/ 274579 h 3341688"/>
              <a:gd name="connsiteX7" fmla="*/ 171759 w 2705370"/>
              <a:gd name="connsiteY7" fmla="*/ 218805 h 3341688"/>
              <a:gd name="connsiteX8" fmla="*/ 195376 w 2705370"/>
              <a:gd name="connsiteY8" fmla="*/ 194493 h 3341688"/>
              <a:gd name="connsiteX9" fmla="*/ 218993 w 2705370"/>
              <a:gd name="connsiteY9" fmla="*/ 171612 h 3341688"/>
              <a:gd name="connsiteX10" fmla="*/ 274815 w 2705370"/>
              <a:gd name="connsiteY10" fmla="*/ 134429 h 3341688"/>
              <a:gd name="connsiteX11" fmla="*/ 337078 w 2705370"/>
              <a:gd name="connsiteY11" fmla="*/ 107258 h 3341688"/>
              <a:gd name="connsiteX12" fmla="*/ 404350 w 2705370"/>
              <a:gd name="connsiteY12" fmla="*/ 93671 h 3341688"/>
              <a:gd name="connsiteX13" fmla="*/ 440849 w 2705370"/>
              <a:gd name="connsiteY13" fmla="*/ 92957 h 3341688"/>
              <a:gd name="connsiteX14" fmla="*/ 2705370 w 2705370"/>
              <a:gd name="connsiteY14" fmla="*/ 92957 h 3341688"/>
              <a:gd name="connsiteX15" fmla="*/ 2705370 w 2705370"/>
              <a:gd name="connsiteY15" fmla="*/ 0 h 3341688"/>
              <a:gd name="connsiteX16" fmla="*/ 440849 w 2705370"/>
              <a:gd name="connsiteY16" fmla="*/ 0 h 3341688"/>
              <a:gd name="connsiteX17" fmla="*/ 417947 w 2705370"/>
              <a:gd name="connsiteY17" fmla="*/ 0 h 3341688"/>
              <a:gd name="connsiteX18" fmla="*/ 372861 w 2705370"/>
              <a:gd name="connsiteY18" fmla="*/ 5006 h 3341688"/>
              <a:gd name="connsiteX19" fmla="*/ 309167 w 2705370"/>
              <a:gd name="connsiteY19" fmla="*/ 19307 h 3341688"/>
              <a:gd name="connsiteX20" fmla="*/ 230444 w 2705370"/>
              <a:gd name="connsiteY20" fmla="*/ 52914 h 3341688"/>
              <a:gd name="connsiteX21" fmla="*/ 159593 w 2705370"/>
              <a:gd name="connsiteY21" fmla="*/ 100107 h 3341688"/>
              <a:gd name="connsiteX22" fmla="*/ 129535 w 2705370"/>
              <a:gd name="connsiteY22" fmla="*/ 128709 h 3341688"/>
              <a:gd name="connsiteX23" fmla="*/ 100193 w 2705370"/>
              <a:gd name="connsiteY23" fmla="*/ 159456 h 3341688"/>
              <a:gd name="connsiteX24" fmla="*/ 52959 w 2705370"/>
              <a:gd name="connsiteY24" fmla="*/ 230246 h 3341688"/>
              <a:gd name="connsiteX25" fmla="*/ 20039 w 2705370"/>
              <a:gd name="connsiteY25" fmla="*/ 308901 h 3341688"/>
              <a:gd name="connsiteX26" fmla="*/ 5725 w 2705370"/>
              <a:gd name="connsiteY26" fmla="*/ 372540 h 3341688"/>
              <a:gd name="connsiteX27" fmla="*/ 1432 w 2705370"/>
              <a:gd name="connsiteY27" fmla="*/ 416873 h 334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05370" h="3341688">
                <a:moveTo>
                  <a:pt x="0" y="439040"/>
                </a:moveTo>
                <a:lnTo>
                  <a:pt x="0" y="3341688"/>
                </a:lnTo>
                <a:lnTo>
                  <a:pt x="92977" y="3341688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2705370" y="92957"/>
                </a:lnTo>
                <a:lnTo>
                  <a:pt x="270537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ABC8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 rot="5400000" flipV="1">
            <a:off x="6718910" y="3346872"/>
            <a:ext cx="1715271" cy="2804105"/>
          </a:xfrm>
          <a:custGeom>
            <a:avLst/>
            <a:gdLst>
              <a:gd name="connsiteX0" fmla="*/ 0 w 1881457"/>
              <a:gd name="connsiteY0" fmla="*/ 439040 h 3075784"/>
              <a:gd name="connsiteX1" fmla="*/ 0 w 1881457"/>
              <a:gd name="connsiteY1" fmla="*/ 3075784 h 3075784"/>
              <a:gd name="connsiteX2" fmla="*/ 92983 w 1881457"/>
              <a:gd name="connsiteY2" fmla="*/ 3075784 h 3075784"/>
              <a:gd name="connsiteX3" fmla="*/ 93036 w 1881457"/>
              <a:gd name="connsiteY3" fmla="*/ 439040 h 3075784"/>
              <a:gd name="connsiteX4" fmla="*/ 95184 w 1881457"/>
              <a:gd name="connsiteY4" fmla="*/ 404003 h 3075784"/>
              <a:gd name="connsiteX5" fmla="*/ 108781 w 1881457"/>
              <a:gd name="connsiteY5" fmla="*/ 336788 h 3075784"/>
              <a:gd name="connsiteX6" fmla="*/ 134545 w 1881457"/>
              <a:gd name="connsiteY6" fmla="*/ 274579 h 3075784"/>
              <a:gd name="connsiteX7" fmla="*/ 171759 w 1881457"/>
              <a:gd name="connsiteY7" fmla="*/ 218805 h 3075784"/>
              <a:gd name="connsiteX8" fmla="*/ 195376 w 1881457"/>
              <a:gd name="connsiteY8" fmla="*/ 194493 h 3075784"/>
              <a:gd name="connsiteX9" fmla="*/ 218993 w 1881457"/>
              <a:gd name="connsiteY9" fmla="*/ 171612 h 3075784"/>
              <a:gd name="connsiteX10" fmla="*/ 274815 w 1881457"/>
              <a:gd name="connsiteY10" fmla="*/ 134429 h 3075784"/>
              <a:gd name="connsiteX11" fmla="*/ 337078 w 1881457"/>
              <a:gd name="connsiteY11" fmla="*/ 107258 h 3075784"/>
              <a:gd name="connsiteX12" fmla="*/ 404350 w 1881457"/>
              <a:gd name="connsiteY12" fmla="*/ 93671 h 3075784"/>
              <a:gd name="connsiteX13" fmla="*/ 440849 w 1881457"/>
              <a:gd name="connsiteY13" fmla="*/ 92957 h 3075784"/>
              <a:gd name="connsiteX14" fmla="*/ 1881457 w 1881457"/>
              <a:gd name="connsiteY14" fmla="*/ 92957 h 3075784"/>
              <a:gd name="connsiteX15" fmla="*/ 1881457 w 1881457"/>
              <a:gd name="connsiteY15" fmla="*/ 0 h 3075784"/>
              <a:gd name="connsiteX16" fmla="*/ 440849 w 1881457"/>
              <a:gd name="connsiteY16" fmla="*/ 0 h 3075784"/>
              <a:gd name="connsiteX17" fmla="*/ 417947 w 1881457"/>
              <a:gd name="connsiteY17" fmla="*/ 0 h 3075784"/>
              <a:gd name="connsiteX18" fmla="*/ 372861 w 1881457"/>
              <a:gd name="connsiteY18" fmla="*/ 5006 h 3075784"/>
              <a:gd name="connsiteX19" fmla="*/ 309167 w 1881457"/>
              <a:gd name="connsiteY19" fmla="*/ 19307 h 3075784"/>
              <a:gd name="connsiteX20" fmla="*/ 230444 w 1881457"/>
              <a:gd name="connsiteY20" fmla="*/ 52914 h 3075784"/>
              <a:gd name="connsiteX21" fmla="*/ 159593 w 1881457"/>
              <a:gd name="connsiteY21" fmla="*/ 100107 h 3075784"/>
              <a:gd name="connsiteX22" fmla="*/ 129535 w 1881457"/>
              <a:gd name="connsiteY22" fmla="*/ 128709 h 3075784"/>
              <a:gd name="connsiteX23" fmla="*/ 100193 w 1881457"/>
              <a:gd name="connsiteY23" fmla="*/ 159456 h 3075784"/>
              <a:gd name="connsiteX24" fmla="*/ 52959 w 1881457"/>
              <a:gd name="connsiteY24" fmla="*/ 230246 h 3075784"/>
              <a:gd name="connsiteX25" fmla="*/ 20039 w 1881457"/>
              <a:gd name="connsiteY25" fmla="*/ 308901 h 3075784"/>
              <a:gd name="connsiteX26" fmla="*/ 5725 w 1881457"/>
              <a:gd name="connsiteY26" fmla="*/ 372540 h 3075784"/>
              <a:gd name="connsiteX27" fmla="*/ 1432 w 1881457"/>
              <a:gd name="connsiteY27" fmla="*/ 416873 h 30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1457" h="3075784">
                <a:moveTo>
                  <a:pt x="0" y="439040"/>
                </a:moveTo>
                <a:lnTo>
                  <a:pt x="0" y="3075784"/>
                </a:lnTo>
                <a:lnTo>
                  <a:pt x="92983" y="3075784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1881457" y="92957"/>
                </a:lnTo>
                <a:lnTo>
                  <a:pt x="1881457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F8AB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 rot="5400000" flipV="1">
            <a:off x="6694330" y="4122590"/>
            <a:ext cx="964134" cy="2003807"/>
          </a:xfrm>
          <a:custGeom>
            <a:avLst/>
            <a:gdLst>
              <a:gd name="connsiteX0" fmla="*/ 0 w 1057545"/>
              <a:gd name="connsiteY0" fmla="*/ 439040 h 2197949"/>
              <a:gd name="connsiteX1" fmla="*/ 0 w 1057545"/>
              <a:gd name="connsiteY1" fmla="*/ 2197949 h 2197949"/>
              <a:gd name="connsiteX2" fmla="*/ 93001 w 1057545"/>
              <a:gd name="connsiteY2" fmla="*/ 2197949 h 2197949"/>
              <a:gd name="connsiteX3" fmla="*/ 93037 w 1057545"/>
              <a:gd name="connsiteY3" fmla="*/ 439040 h 2197949"/>
              <a:gd name="connsiteX4" fmla="*/ 95184 w 1057545"/>
              <a:gd name="connsiteY4" fmla="*/ 404003 h 2197949"/>
              <a:gd name="connsiteX5" fmla="*/ 108781 w 1057545"/>
              <a:gd name="connsiteY5" fmla="*/ 336788 h 2197949"/>
              <a:gd name="connsiteX6" fmla="*/ 134545 w 1057545"/>
              <a:gd name="connsiteY6" fmla="*/ 274579 h 2197949"/>
              <a:gd name="connsiteX7" fmla="*/ 171760 w 1057545"/>
              <a:gd name="connsiteY7" fmla="*/ 218805 h 2197949"/>
              <a:gd name="connsiteX8" fmla="*/ 195376 w 1057545"/>
              <a:gd name="connsiteY8" fmla="*/ 194493 h 2197949"/>
              <a:gd name="connsiteX9" fmla="*/ 218993 w 1057545"/>
              <a:gd name="connsiteY9" fmla="*/ 171612 h 2197949"/>
              <a:gd name="connsiteX10" fmla="*/ 274815 w 1057545"/>
              <a:gd name="connsiteY10" fmla="*/ 134429 h 2197949"/>
              <a:gd name="connsiteX11" fmla="*/ 337078 w 1057545"/>
              <a:gd name="connsiteY11" fmla="*/ 107258 h 2197949"/>
              <a:gd name="connsiteX12" fmla="*/ 404350 w 1057545"/>
              <a:gd name="connsiteY12" fmla="*/ 93671 h 2197949"/>
              <a:gd name="connsiteX13" fmla="*/ 440849 w 1057545"/>
              <a:gd name="connsiteY13" fmla="*/ 92957 h 2197949"/>
              <a:gd name="connsiteX14" fmla="*/ 1057545 w 1057545"/>
              <a:gd name="connsiteY14" fmla="*/ 92957 h 2197949"/>
              <a:gd name="connsiteX15" fmla="*/ 1057545 w 1057545"/>
              <a:gd name="connsiteY15" fmla="*/ 0 h 2197949"/>
              <a:gd name="connsiteX16" fmla="*/ 440849 w 1057545"/>
              <a:gd name="connsiteY16" fmla="*/ 0 h 2197949"/>
              <a:gd name="connsiteX17" fmla="*/ 417947 w 1057545"/>
              <a:gd name="connsiteY17" fmla="*/ 0 h 2197949"/>
              <a:gd name="connsiteX18" fmla="*/ 372861 w 1057545"/>
              <a:gd name="connsiteY18" fmla="*/ 5006 h 2197949"/>
              <a:gd name="connsiteX19" fmla="*/ 309167 w 1057545"/>
              <a:gd name="connsiteY19" fmla="*/ 19307 h 2197949"/>
              <a:gd name="connsiteX20" fmla="*/ 230444 w 1057545"/>
              <a:gd name="connsiteY20" fmla="*/ 52914 h 2197949"/>
              <a:gd name="connsiteX21" fmla="*/ 159593 w 1057545"/>
              <a:gd name="connsiteY21" fmla="*/ 100107 h 2197949"/>
              <a:gd name="connsiteX22" fmla="*/ 129535 w 1057545"/>
              <a:gd name="connsiteY22" fmla="*/ 128709 h 2197949"/>
              <a:gd name="connsiteX23" fmla="*/ 100193 w 1057545"/>
              <a:gd name="connsiteY23" fmla="*/ 159456 h 2197949"/>
              <a:gd name="connsiteX24" fmla="*/ 52959 w 1057545"/>
              <a:gd name="connsiteY24" fmla="*/ 230246 h 2197949"/>
              <a:gd name="connsiteX25" fmla="*/ 20039 w 1057545"/>
              <a:gd name="connsiteY25" fmla="*/ 308901 h 2197949"/>
              <a:gd name="connsiteX26" fmla="*/ 5725 w 1057545"/>
              <a:gd name="connsiteY26" fmla="*/ 372540 h 2197949"/>
              <a:gd name="connsiteX27" fmla="*/ 1432 w 1057545"/>
              <a:gd name="connsiteY27" fmla="*/ 416873 h 219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7545" h="2197949">
                <a:moveTo>
                  <a:pt x="0" y="439040"/>
                </a:moveTo>
                <a:lnTo>
                  <a:pt x="0" y="2197949"/>
                </a:lnTo>
                <a:lnTo>
                  <a:pt x="93001" y="2197949"/>
                </a:lnTo>
                <a:lnTo>
                  <a:pt x="93037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60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1057545" y="92957"/>
                </a:lnTo>
                <a:lnTo>
                  <a:pt x="1057545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22A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 rot="5400000">
            <a:off x="3201780" y="2575711"/>
            <a:ext cx="3751346" cy="1875674"/>
          </a:xfrm>
          <a:custGeom>
            <a:avLst/>
            <a:gdLst>
              <a:gd name="connsiteX0" fmla="*/ 0 w 4114800"/>
              <a:gd name="connsiteY0" fmla="*/ 2057401 h 2057401"/>
              <a:gd name="connsiteX1" fmla="*/ 0 w 4114800"/>
              <a:gd name="connsiteY1" fmla="*/ 439040 h 2057401"/>
              <a:gd name="connsiteX2" fmla="*/ 1432 w 4114800"/>
              <a:gd name="connsiteY2" fmla="*/ 416873 h 2057401"/>
              <a:gd name="connsiteX3" fmla="*/ 5725 w 4114800"/>
              <a:gd name="connsiteY3" fmla="*/ 372540 h 2057401"/>
              <a:gd name="connsiteX4" fmla="*/ 20039 w 4114800"/>
              <a:gd name="connsiteY4" fmla="*/ 308901 h 2057401"/>
              <a:gd name="connsiteX5" fmla="*/ 52959 w 4114800"/>
              <a:gd name="connsiteY5" fmla="*/ 230246 h 2057401"/>
              <a:gd name="connsiteX6" fmla="*/ 100193 w 4114800"/>
              <a:gd name="connsiteY6" fmla="*/ 159456 h 2057401"/>
              <a:gd name="connsiteX7" fmla="*/ 129535 w 4114800"/>
              <a:gd name="connsiteY7" fmla="*/ 128709 h 2057401"/>
              <a:gd name="connsiteX8" fmla="*/ 159593 w 4114800"/>
              <a:gd name="connsiteY8" fmla="*/ 100107 h 2057401"/>
              <a:gd name="connsiteX9" fmla="*/ 230444 w 4114800"/>
              <a:gd name="connsiteY9" fmla="*/ 52914 h 2057401"/>
              <a:gd name="connsiteX10" fmla="*/ 309167 w 4114800"/>
              <a:gd name="connsiteY10" fmla="*/ 19307 h 2057401"/>
              <a:gd name="connsiteX11" fmla="*/ 372861 w 4114800"/>
              <a:gd name="connsiteY11" fmla="*/ 5006 h 2057401"/>
              <a:gd name="connsiteX12" fmla="*/ 417947 w 4114800"/>
              <a:gd name="connsiteY12" fmla="*/ 0 h 2057401"/>
              <a:gd name="connsiteX13" fmla="*/ 440849 w 4114800"/>
              <a:gd name="connsiteY13" fmla="*/ 0 h 2057401"/>
              <a:gd name="connsiteX14" fmla="*/ 4114800 w 4114800"/>
              <a:gd name="connsiteY14" fmla="*/ 0 h 2057401"/>
              <a:gd name="connsiteX15" fmla="*/ 4114800 w 4114800"/>
              <a:gd name="connsiteY15" fmla="*/ 92957 h 2057401"/>
              <a:gd name="connsiteX16" fmla="*/ 440849 w 4114800"/>
              <a:gd name="connsiteY16" fmla="*/ 92957 h 2057401"/>
              <a:gd name="connsiteX17" fmla="*/ 404350 w 4114800"/>
              <a:gd name="connsiteY17" fmla="*/ 93671 h 2057401"/>
              <a:gd name="connsiteX18" fmla="*/ 337078 w 4114800"/>
              <a:gd name="connsiteY18" fmla="*/ 107258 h 2057401"/>
              <a:gd name="connsiteX19" fmla="*/ 274815 w 4114800"/>
              <a:gd name="connsiteY19" fmla="*/ 134429 h 2057401"/>
              <a:gd name="connsiteX20" fmla="*/ 218993 w 4114800"/>
              <a:gd name="connsiteY20" fmla="*/ 171612 h 2057401"/>
              <a:gd name="connsiteX21" fmla="*/ 195376 w 4114800"/>
              <a:gd name="connsiteY21" fmla="*/ 194493 h 2057401"/>
              <a:gd name="connsiteX22" fmla="*/ 171759 w 4114800"/>
              <a:gd name="connsiteY22" fmla="*/ 218805 h 2057401"/>
              <a:gd name="connsiteX23" fmla="*/ 134545 w 4114800"/>
              <a:gd name="connsiteY23" fmla="*/ 274579 h 2057401"/>
              <a:gd name="connsiteX24" fmla="*/ 108781 w 4114800"/>
              <a:gd name="connsiteY24" fmla="*/ 336788 h 2057401"/>
              <a:gd name="connsiteX25" fmla="*/ 95184 w 4114800"/>
              <a:gd name="connsiteY25" fmla="*/ 404003 h 2057401"/>
              <a:gd name="connsiteX26" fmla="*/ 93037 w 4114800"/>
              <a:gd name="connsiteY26" fmla="*/ 439040 h 2057401"/>
              <a:gd name="connsiteX27" fmla="*/ 93003 w 4114800"/>
              <a:gd name="connsiteY27" fmla="*/ 2057401 h 205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2057401">
                <a:moveTo>
                  <a:pt x="0" y="2057401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4114800" y="0"/>
                </a:lnTo>
                <a:lnTo>
                  <a:pt x="411480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7" y="439040"/>
                </a:lnTo>
                <a:lnTo>
                  <a:pt x="93003" y="2057401"/>
                </a:lnTo>
                <a:close/>
              </a:path>
            </a:pathLst>
          </a:custGeom>
          <a:solidFill>
            <a:srgbClr val="E62E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 rot="5400000">
            <a:off x="2737564" y="2862633"/>
            <a:ext cx="3751346" cy="2804105"/>
          </a:xfrm>
          <a:custGeom>
            <a:avLst/>
            <a:gdLst>
              <a:gd name="connsiteX0" fmla="*/ 0 w 4114800"/>
              <a:gd name="connsiteY0" fmla="*/ 3075785 h 3075785"/>
              <a:gd name="connsiteX1" fmla="*/ 0 w 4114800"/>
              <a:gd name="connsiteY1" fmla="*/ 439040 h 3075785"/>
              <a:gd name="connsiteX2" fmla="*/ 1432 w 4114800"/>
              <a:gd name="connsiteY2" fmla="*/ 416873 h 3075785"/>
              <a:gd name="connsiteX3" fmla="*/ 5725 w 4114800"/>
              <a:gd name="connsiteY3" fmla="*/ 372540 h 3075785"/>
              <a:gd name="connsiteX4" fmla="*/ 20039 w 4114800"/>
              <a:gd name="connsiteY4" fmla="*/ 308901 h 3075785"/>
              <a:gd name="connsiteX5" fmla="*/ 52959 w 4114800"/>
              <a:gd name="connsiteY5" fmla="*/ 230246 h 3075785"/>
              <a:gd name="connsiteX6" fmla="*/ 100193 w 4114800"/>
              <a:gd name="connsiteY6" fmla="*/ 159456 h 3075785"/>
              <a:gd name="connsiteX7" fmla="*/ 129535 w 4114800"/>
              <a:gd name="connsiteY7" fmla="*/ 128709 h 3075785"/>
              <a:gd name="connsiteX8" fmla="*/ 159593 w 4114800"/>
              <a:gd name="connsiteY8" fmla="*/ 100107 h 3075785"/>
              <a:gd name="connsiteX9" fmla="*/ 230444 w 4114800"/>
              <a:gd name="connsiteY9" fmla="*/ 52914 h 3075785"/>
              <a:gd name="connsiteX10" fmla="*/ 309167 w 4114800"/>
              <a:gd name="connsiteY10" fmla="*/ 19307 h 3075785"/>
              <a:gd name="connsiteX11" fmla="*/ 372861 w 4114800"/>
              <a:gd name="connsiteY11" fmla="*/ 5006 h 3075785"/>
              <a:gd name="connsiteX12" fmla="*/ 417947 w 4114800"/>
              <a:gd name="connsiteY12" fmla="*/ 0 h 3075785"/>
              <a:gd name="connsiteX13" fmla="*/ 440849 w 4114800"/>
              <a:gd name="connsiteY13" fmla="*/ 0 h 3075785"/>
              <a:gd name="connsiteX14" fmla="*/ 4114800 w 4114800"/>
              <a:gd name="connsiteY14" fmla="*/ 0 h 3075785"/>
              <a:gd name="connsiteX15" fmla="*/ 4114800 w 4114800"/>
              <a:gd name="connsiteY15" fmla="*/ 92957 h 3075785"/>
              <a:gd name="connsiteX16" fmla="*/ 440849 w 4114800"/>
              <a:gd name="connsiteY16" fmla="*/ 92957 h 3075785"/>
              <a:gd name="connsiteX17" fmla="*/ 404350 w 4114800"/>
              <a:gd name="connsiteY17" fmla="*/ 93671 h 3075785"/>
              <a:gd name="connsiteX18" fmla="*/ 337078 w 4114800"/>
              <a:gd name="connsiteY18" fmla="*/ 107258 h 3075785"/>
              <a:gd name="connsiteX19" fmla="*/ 274815 w 4114800"/>
              <a:gd name="connsiteY19" fmla="*/ 134429 h 3075785"/>
              <a:gd name="connsiteX20" fmla="*/ 218993 w 4114800"/>
              <a:gd name="connsiteY20" fmla="*/ 171612 h 3075785"/>
              <a:gd name="connsiteX21" fmla="*/ 195376 w 4114800"/>
              <a:gd name="connsiteY21" fmla="*/ 194493 h 3075785"/>
              <a:gd name="connsiteX22" fmla="*/ 171759 w 4114800"/>
              <a:gd name="connsiteY22" fmla="*/ 218805 h 3075785"/>
              <a:gd name="connsiteX23" fmla="*/ 134545 w 4114800"/>
              <a:gd name="connsiteY23" fmla="*/ 274579 h 3075785"/>
              <a:gd name="connsiteX24" fmla="*/ 108781 w 4114800"/>
              <a:gd name="connsiteY24" fmla="*/ 336788 h 3075785"/>
              <a:gd name="connsiteX25" fmla="*/ 95184 w 4114800"/>
              <a:gd name="connsiteY25" fmla="*/ 404003 h 3075785"/>
              <a:gd name="connsiteX26" fmla="*/ 93036 w 4114800"/>
              <a:gd name="connsiteY26" fmla="*/ 439040 h 3075785"/>
              <a:gd name="connsiteX27" fmla="*/ 92983 w 4114800"/>
              <a:gd name="connsiteY27" fmla="*/ 3075785 h 307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3075785">
                <a:moveTo>
                  <a:pt x="0" y="3075785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4114800" y="0"/>
                </a:lnTo>
                <a:lnTo>
                  <a:pt x="411480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83" y="3075785"/>
                </a:lnTo>
                <a:close/>
              </a:path>
            </a:pathLst>
          </a:custGeom>
          <a:solidFill>
            <a:srgbClr val="019D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 rot="5400000">
            <a:off x="3258825" y="2850095"/>
            <a:ext cx="2466409" cy="3046521"/>
          </a:xfrm>
          <a:custGeom>
            <a:avLst/>
            <a:gdLst>
              <a:gd name="connsiteX0" fmla="*/ 0 w 2705370"/>
              <a:gd name="connsiteY0" fmla="*/ 3341687 h 3341687"/>
              <a:gd name="connsiteX1" fmla="*/ 0 w 2705370"/>
              <a:gd name="connsiteY1" fmla="*/ 439040 h 3341687"/>
              <a:gd name="connsiteX2" fmla="*/ 1432 w 2705370"/>
              <a:gd name="connsiteY2" fmla="*/ 416873 h 3341687"/>
              <a:gd name="connsiteX3" fmla="*/ 5725 w 2705370"/>
              <a:gd name="connsiteY3" fmla="*/ 372540 h 3341687"/>
              <a:gd name="connsiteX4" fmla="*/ 20039 w 2705370"/>
              <a:gd name="connsiteY4" fmla="*/ 308901 h 3341687"/>
              <a:gd name="connsiteX5" fmla="*/ 52959 w 2705370"/>
              <a:gd name="connsiteY5" fmla="*/ 230246 h 3341687"/>
              <a:gd name="connsiteX6" fmla="*/ 100193 w 2705370"/>
              <a:gd name="connsiteY6" fmla="*/ 159456 h 3341687"/>
              <a:gd name="connsiteX7" fmla="*/ 129535 w 2705370"/>
              <a:gd name="connsiteY7" fmla="*/ 128709 h 3341687"/>
              <a:gd name="connsiteX8" fmla="*/ 159593 w 2705370"/>
              <a:gd name="connsiteY8" fmla="*/ 100107 h 3341687"/>
              <a:gd name="connsiteX9" fmla="*/ 230444 w 2705370"/>
              <a:gd name="connsiteY9" fmla="*/ 52914 h 3341687"/>
              <a:gd name="connsiteX10" fmla="*/ 309167 w 2705370"/>
              <a:gd name="connsiteY10" fmla="*/ 19307 h 3341687"/>
              <a:gd name="connsiteX11" fmla="*/ 372861 w 2705370"/>
              <a:gd name="connsiteY11" fmla="*/ 5006 h 3341687"/>
              <a:gd name="connsiteX12" fmla="*/ 417947 w 2705370"/>
              <a:gd name="connsiteY12" fmla="*/ 0 h 3341687"/>
              <a:gd name="connsiteX13" fmla="*/ 440849 w 2705370"/>
              <a:gd name="connsiteY13" fmla="*/ 0 h 3341687"/>
              <a:gd name="connsiteX14" fmla="*/ 2705370 w 2705370"/>
              <a:gd name="connsiteY14" fmla="*/ 0 h 3341687"/>
              <a:gd name="connsiteX15" fmla="*/ 2705370 w 2705370"/>
              <a:gd name="connsiteY15" fmla="*/ 92957 h 3341687"/>
              <a:gd name="connsiteX16" fmla="*/ 440849 w 2705370"/>
              <a:gd name="connsiteY16" fmla="*/ 92957 h 3341687"/>
              <a:gd name="connsiteX17" fmla="*/ 404350 w 2705370"/>
              <a:gd name="connsiteY17" fmla="*/ 93671 h 3341687"/>
              <a:gd name="connsiteX18" fmla="*/ 337078 w 2705370"/>
              <a:gd name="connsiteY18" fmla="*/ 107258 h 3341687"/>
              <a:gd name="connsiteX19" fmla="*/ 274815 w 2705370"/>
              <a:gd name="connsiteY19" fmla="*/ 134429 h 3341687"/>
              <a:gd name="connsiteX20" fmla="*/ 218993 w 2705370"/>
              <a:gd name="connsiteY20" fmla="*/ 171612 h 3341687"/>
              <a:gd name="connsiteX21" fmla="*/ 195376 w 2705370"/>
              <a:gd name="connsiteY21" fmla="*/ 194493 h 3341687"/>
              <a:gd name="connsiteX22" fmla="*/ 171759 w 2705370"/>
              <a:gd name="connsiteY22" fmla="*/ 218805 h 3341687"/>
              <a:gd name="connsiteX23" fmla="*/ 134545 w 2705370"/>
              <a:gd name="connsiteY23" fmla="*/ 274579 h 3341687"/>
              <a:gd name="connsiteX24" fmla="*/ 108781 w 2705370"/>
              <a:gd name="connsiteY24" fmla="*/ 336788 h 3341687"/>
              <a:gd name="connsiteX25" fmla="*/ 95184 w 2705370"/>
              <a:gd name="connsiteY25" fmla="*/ 404003 h 3341687"/>
              <a:gd name="connsiteX26" fmla="*/ 93036 w 2705370"/>
              <a:gd name="connsiteY26" fmla="*/ 439040 h 3341687"/>
              <a:gd name="connsiteX27" fmla="*/ 92977 w 2705370"/>
              <a:gd name="connsiteY27" fmla="*/ 3341687 h 334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05370" h="3341687">
                <a:moveTo>
                  <a:pt x="0" y="3341687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2705370" y="0"/>
                </a:lnTo>
                <a:lnTo>
                  <a:pt x="270537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77" y="3341687"/>
                </a:lnTo>
                <a:close/>
              </a:path>
            </a:pathLst>
          </a:custGeom>
          <a:solidFill>
            <a:srgbClr val="ABC8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 rot="5400000">
            <a:off x="3755603" y="3346872"/>
            <a:ext cx="1715271" cy="2804105"/>
          </a:xfrm>
          <a:custGeom>
            <a:avLst/>
            <a:gdLst>
              <a:gd name="connsiteX0" fmla="*/ 0 w 1881457"/>
              <a:gd name="connsiteY0" fmla="*/ 3075784 h 3075784"/>
              <a:gd name="connsiteX1" fmla="*/ 0 w 1881457"/>
              <a:gd name="connsiteY1" fmla="*/ 439040 h 3075784"/>
              <a:gd name="connsiteX2" fmla="*/ 1432 w 1881457"/>
              <a:gd name="connsiteY2" fmla="*/ 416873 h 3075784"/>
              <a:gd name="connsiteX3" fmla="*/ 5725 w 1881457"/>
              <a:gd name="connsiteY3" fmla="*/ 372540 h 3075784"/>
              <a:gd name="connsiteX4" fmla="*/ 20039 w 1881457"/>
              <a:gd name="connsiteY4" fmla="*/ 308901 h 3075784"/>
              <a:gd name="connsiteX5" fmla="*/ 52959 w 1881457"/>
              <a:gd name="connsiteY5" fmla="*/ 230246 h 3075784"/>
              <a:gd name="connsiteX6" fmla="*/ 100193 w 1881457"/>
              <a:gd name="connsiteY6" fmla="*/ 159456 h 3075784"/>
              <a:gd name="connsiteX7" fmla="*/ 129535 w 1881457"/>
              <a:gd name="connsiteY7" fmla="*/ 128709 h 3075784"/>
              <a:gd name="connsiteX8" fmla="*/ 159593 w 1881457"/>
              <a:gd name="connsiteY8" fmla="*/ 100107 h 3075784"/>
              <a:gd name="connsiteX9" fmla="*/ 230444 w 1881457"/>
              <a:gd name="connsiteY9" fmla="*/ 52914 h 3075784"/>
              <a:gd name="connsiteX10" fmla="*/ 309167 w 1881457"/>
              <a:gd name="connsiteY10" fmla="*/ 19307 h 3075784"/>
              <a:gd name="connsiteX11" fmla="*/ 372861 w 1881457"/>
              <a:gd name="connsiteY11" fmla="*/ 5006 h 3075784"/>
              <a:gd name="connsiteX12" fmla="*/ 417947 w 1881457"/>
              <a:gd name="connsiteY12" fmla="*/ 0 h 3075784"/>
              <a:gd name="connsiteX13" fmla="*/ 440849 w 1881457"/>
              <a:gd name="connsiteY13" fmla="*/ 0 h 3075784"/>
              <a:gd name="connsiteX14" fmla="*/ 1881457 w 1881457"/>
              <a:gd name="connsiteY14" fmla="*/ 0 h 3075784"/>
              <a:gd name="connsiteX15" fmla="*/ 1881457 w 1881457"/>
              <a:gd name="connsiteY15" fmla="*/ 92957 h 3075784"/>
              <a:gd name="connsiteX16" fmla="*/ 440849 w 1881457"/>
              <a:gd name="connsiteY16" fmla="*/ 92957 h 3075784"/>
              <a:gd name="connsiteX17" fmla="*/ 404350 w 1881457"/>
              <a:gd name="connsiteY17" fmla="*/ 93671 h 3075784"/>
              <a:gd name="connsiteX18" fmla="*/ 337078 w 1881457"/>
              <a:gd name="connsiteY18" fmla="*/ 107258 h 3075784"/>
              <a:gd name="connsiteX19" fmla="*/ 274815 w 1881457"/>
              <a:gd name="connsiteY19" fmla="*/ 134429 h 3075784"/>
              <a:gd name="connsiteX20" fmla="*/ 218993 w 1881457"/>
              <a:gd name="connsiteY20" fmla="*/ 171612 h 3075784"/>
              <a:gd name="connsiteX21" fmla="*/ 195376 w 1881457"/>
              <a:gd name="connsiteY21" fmla="*/ 194493 h 3075784"/>
              <a:gd name="connsiteX22" fmla="*/ 171759 w 1881457"/>
              <a:gd name="connsiteY22" fmla="*/ 218805 h 3075784"/>
              <a:gd name="connsiteX23" fmla="*/ 134545 w 1881457"/>
              <a:gd name="connsiteY23" fmla="*/ 274579 h 3075784"/>
              <a:gd name="connsiteX24" fmla="*/ 108781 w 1881457"/>
              <a:gd name="connsiteY24" fmla="*/ 336788 h 3075784"/>
              <a:gd name="connsiteX25" fmla="*/ 95184 w 1881457"/>
              <a:gd name="connsiteY25" fmla="*/ 404003 h 3075784"/>
              <a:gd name="connsiteX26" fmla="*/ 93036 w 1881457"/>
              <a:gd name="connsiteY26" fmla="*/ 439040 h 3075784"/>
              <a:gd name="connsiteX27" fmla="*/ 92983 w 1881457"/>
              <a:gd name="connsiteY27" fmla="*/ 3075784 h 30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1457" h="3075784">
                <a:moveTo>
                  <a:pt x="0" y="3075784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1881457" y="0"/>
                </a:lnTo>
                <a:lnTo>
                  <a:pt x="1881457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83" y="3075784"/>
                </a:lnTo>
                <a:close/>
              </a:path>
            </a:pathLst>
          </a:custGeom>
          <a:solidFill>
            <a:srgbClr val="F8AB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 rot="5400000">
            <a:off x="4531320" y="4122590"/>
            <a:ext cx="964134" cy="2003807"/>
          </a:xfrm>
          <a:custGeom>
            <a:avLst/>
            <a:gdLst>
              <a:gd name="connsiteX0" fmla="*/ 0 w 1057545"/>
              <a:gd name="connsiteY0" fmla="*/ 2197949 h 2197949"/>
              <a:gd name="connsiteX1" fmla="*/ 0 w 1057545"/>
              <a:gd name="connsiteY1" fmla="*/ 439040 h 2197949"/>
              <a:gd name="connsiteX2" fmla="*/ 1432 w 1057545"/>
              <a:gd name="connsiteY2" fmla="*/ 416873 h 2197949"/>
              <a:gd name="connsiteX3" fmla="*/ 5725 w 1057545"/>
              <a:gd name="connsiteY3" fmla="*/ 372540 h 2197949"/>
              <a:gd name="connsiteX4" fmla="*/ 20039 w 1057545"/>
              <a:gd name="connsiteY4" fmla="*/ 308901 h 2197949"/>
              <a:gd name="connsiteX5" fmla="*/ 52959 w 1057545"/>
              <a:gd name="connsiteY5" fmla="*/ 230246 h 2197949"/>
              <a:gd name="connsiteX6" fmla="*/ 100193 w 1057545"/>
              <a:gd name="connsiteY6" fmla="*/ 159456 h 2197949"/>
              <a:gd name="connsiteX7" fmla="*/ 129535 w 1057545"/>
              <a:gd name="connsiteY7" fmla="*/ 128709 h 2197949"/>
              <a:gd name="connsiteX8" fmla="*/ 159593 w 1057545"/>
              <a:gd name="connsiteY8" fmla="*/ 100107 h 2197949"/>
              <a:gd name="connsiteX9" fmla="*/ 230444 w 1057545"/>
              <a:gd name="connsiteY9" fmla="*/ 52914 h 2197949"/>
              <a:gd name="connsiteX10" fmla="*/ 309167 w 1057545"/>
              <a:gd name="connsiteY10" fmla="*/ 19307 h 2197949"/>
              <a:gd name="connsiteX11" fmla="*/ 372861 w 1057545"/>
              <a:gd name="connsiteY11" fmla="*/ 5006 h 2197949"/>
              <a:gd name="connsiteX12" fmla="*/ 417947 w 1057545"/>
              <a:gd name="connsiteY12" fmla="*/ 0 h 2197949"/>
              <a:gd name="connsiteX13" fmla="*/ 440849 w 1057545"/>
              <a:gd name="connsiteY13" fmla="*/ 0 h 2197949"/>
              <a:gd name="connsiteX14" fmla="*/ 1057545 w 1057545"/>
              <a:gd name="connsiteY14" fmla="*/ 0 h 2197949"/>
              <a:gd name="connsiteX15" fmla="*/ 1057545 w 1057545"/>
              <a:gd name="connsiteY15" fmla="*/ 92957 h 2197949"/>
              <a:gd name="connsiteX16" fmla="*/ 440849 w 1057545"/>
              <a:gd name="connsiteY16" fmla="*/ 92957 h 2197949"/>
              <a:gd name="connsiteX17" fmla="*/ 404350 w 1057545"/>
              <a:gd name="connsiteY17" fmla="*/ 93671 h 2197949"/>
              <a:gd name="connsiteX18" fmla="*/ 337078 w 1057545"/>
              <a:gd name="connsiteY18" fmla="*/ 107258 h 2197949"/>
              <a:gd name="connsiteX19" fmla="*/ 274815 w 1057545"/>
              <a:gd name="connsiteY19" fmla="*/ 134429 h 2197949"/>
              <a:gd name="connsiteX20" fmla="*/ 218993 w 1057545"/>
              <a:gd name="connsiteY20" fmla="*/ 171612 h 2197949"/>
              <a:gd name="connsiteX21" fmla="*/ 195376 w 1057545"/>
              <a:gd name="connsiteY21" fmla="*/ 194493 h 2197949"/>
              <a:gd name="connsiteX22" fmla="*/ 171760 w 1057545"/>
              <a:gd name="connsiteY22" fmla="*/ 218805 h 2197949"/>
              <a:gd name="connsiteX23" fmla="*/ 134545 w 1057545"/>
              <a:gd name="connsiteY23" fmla="*/ 274579 h 2197949"/>
              <a:gd name="connsiteX24" fmla="*/ 108781 w 1057545"/>
              <a:gd name="connsiteY24" fmla="*/ 336788 h 2197949"/>
              <a:gd name="connsiteX25" fmla="*/ 95184 w 1057545"/>
              <a:gd name="connsiteY25" fmla="*/ 404003 h 2197949"/>
              <a:gd name="connsiteX26" fmla="*/ 93037 w 1057545"/>
              <a:gd name="connsiteY26" fmla="*/ 439040 h 2197949"/>
              <a:gd name="connsiteX27" fmla="*/ 93001 w 1057545"/>
              <a:gd name="connsiteY27" fmla="*/ 2197949 h 219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7545" h="2197949">
                <a:moveTo>
                  <a:pt x="0" y="2197949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1057545" y="0"/>
                </a:lnTo>
                <a:lnTo>
                  <a:pt x="1057545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60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7" y="439040"/>
                </a:lnTo>
                <a:lnTo>
                  <a:pt x="93001" y="2197949"/>
                </a:lnTo>
                <a:close/>
              </a:path>
            </a:pathLst>
          </a:custGeom>
          <a:solidFill>
            <a:srgbClr val="22A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Freeform 405"/>
          <p:cNvSpPr>
            <a:spLocks/>
          </p:cNvSpPr>
          <p:nvPr/>
        </p:nvSpPr>
        <p:spPr bwMode="auto">
          <a:xfrm>
            <a:off x="2439937" y="4345408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3" name="Freeform 405"/>
          <p:cNvSpPr>
            <a:spLocks/>
          </p:cNvSpPr>
          <p:nvPr/>
        </p:nvSpPr>
        <p:spPr bwMode="auto">
          <a:xfrm>
            <a:off x="1632713" y="359509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4" name="Freeform 405"/>
          <p:cNvSpPr>
            <a:spLocks/>
          </p:cNvSpPr>
          <p:nvPr/>
        </p:nvSpPr>
        <p:spPr bwMode="auto">
          <a:xfrm>
            <a:off x="1390300" y="284478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5" name="Freeform 405"/>
          <p:cNvSpPr>
            <a:spLocks/>
          </p:cNvSpPr>
          <p:nvPr/>
        </p:nvSpPr>
        <p:spPr bwMode="auto">
          <a:xfrm>
            <a:off x="1643670" y="209447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6" name="Freeform 405"/>
          <p:cNvSpPr>
            <a:spLocks/>
          </p:cNvSpPr>
          <p:nvPr/>
        </p:nvSpPr>
        <p:spPr bwMode="auto">
          <a:xfrm>
            <a:off x="2561146" y="134416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7650568" y="134416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4 h 754063"/>
              <a:gd name="connsiteX20" fmla="*/ 87910 w 2171243"/>
              <a:gd name="connsiteY20" fmla="*/ 86564 h 754063"/>
              <a:gd name="connsiteX21" fmla="*/ 139622 w 2171243"/>
              <a:gd name="connsiteY21" fmla="*/ 54003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4"/>
                </a:lnTo>
                <a:lnTo>
                  <a:pt x="87910" y="86564"/>
                </a:lnTo>
                <a:lnTo>
                  <a:pt x="139622" y="54003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48" name="Freeform 47"/>
          <p:cNvSpPr/>
          <p:nvPr/>
        </p:nvSpPr>
        <p:spPr>
          <a:xfrm>
            <a:off x="8568690" y="209447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8822238" y="284478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8579653" y="359509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1" name="Freeform 50"/>
          <p:cNvSpPr/>
          <p:nvPr/>
        </p:nvSpPr>
        <p:spPr>
          <a:xfrm>
            <a:off x="7771862" y="4345408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5 h 754063"/>
              <a:gd name="connsiteX21" fmla="*/ 139622 w 2171243"/>
              <a:gd name="connsiteY21" fmla="*/ 54004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5"/>
                </a:lnTo>
                <a:lnTo>
                  <a:pt x="139622" y="54004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8" name="Rectangle 1005"/>
          <p:cNvSpPr>
            <a:spLocks noChangeArrowheads="1"/>
          </p:cNvSpPr>
          <p:nvPr/>
        </p:nvSpPr>
        <p:spPr bwMode="auto">
          <a:xfrm>
            <a:off x="5344797" y="5015824"/>
            <a:ext cx="1521689" cy="300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006"/>
          <p:cNvSpPr>
            <a:spLocks/>
          </p:cNvSpPr>
          <p:nvPr/>
        </p:nvSpPr>
        <p:spPr bwMode="auto">
          <a:xfrm>
            <a:off x="5414790" y="5316532"/>
            <a:ext cx="1379111" cy="990264"/>
          </a:xfrm>
          <a:custGeom>
            <a:avLst/>
            <a:gdLst>
              <a:gd name="T0" fmla="*/ 1713 w 2127"/>
              <a:gd name="T1" fmla="*/ 1529 h 1529"/>
              <a:gd name="T2" fmla="*/ 413 w 2127"/>
              <a:gd name="T3" fmla="*/ 1529 h 1529"/>
              <a:gd name="T4" fmla="*/ 0 w 2127"/>
              <a:gd name="T5" fmla="*/ 0 h 1529"/>
              <a:gd name="T6" fmla="*/ 2127 w 2127"/>
              <a:gd name="T7" fmla="*/ 0 h 1529"/>
              <a:gd name="T8" fmla="*/ 1713 w 2127"/>
              <a:gd name="T9" fmla="*/ 15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7" h="1529">
                <a:moveTo>
                  <a:pt x="1713" y="1529"/>
                </a:moveTo>
                <a:lnTo>
                  <a:pt x="413" y="1529"/>
                </a:lnTo>
                <a:lnTo>
                  <a:pt x="0" y="0"/>
                </a:lnTo>
                <a:lnTo>
                  <a:pt x="2127" y="0"/>
                </a:lnTo>
                <a:lnTo>
                  <a:pt x="1713" y="152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1007"/>
          <p:cNvSpPr>
            <a:spLocks noChangeArrowheads="1"/>
          </p:cNvSpPr>
          <p:nvPr/>
        </p:nvSpPr>
        <p:spPr bwMode="auto">
          <a:xfrm>
            <a:off x="6104346" y="5015824"/>
            <a:ext cx="762140" cy="3007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008"/>
          <p:cNvSpPr>
            <a:spLocks/>
          </p:cNvSpPr>
          <p:nvPr/>
        </p:nvSpPr>
        <p:spPr bwMode="auto">
          <a:xfrm>
            <a:off x="6104346" y="5316532"/>
            <a:ext cx="689555" cy="990264"/>
          </a:xfrm>
          <a:custGeom>
            <a:avLst/>
            <a:gdLst>
              <a:gd name="T0" fmla="*/ 650 w 1064"/>
              <a:gd name="T1" fmla="*/ 1529 h 1529"/>
              <a:gd name="T2" fmla="*/ 0 w 1064"/>
              <a:gd name="T3" fmla="*/ 1529 h 1529"/>
              <a:gd name="T4" fmla="*/ 0 w 1064"/>
              <a:gd name="T5" fmla="*/ 0 h 1529"/>
              <a:gd name="T6" fmla="*/ 1064 w 1064"/>
              <a:gd name="T7" fmla="*/ 0 h 1529"/>
              <a:gd name="T8" fmla="*/ 1057 w 1064"/>
              <a:gd name="T9" fmla="*/ 26 h 1529"/>
              <a:gd name="T10" fmla="*/ 1049 w 1064"/>
              <a:gd name="T11" fmla="*/ 54 h 1529"/>
              <a:gd name="T12" fmla="*/ 1042 w 1064"/>
              <a:gd name="T13" fmla="*/ 81 h 1529"/>
              <a:gd name="T14" fmla="*/ 1035 w 1064"/>
              <a:gd name="T15" fmla="*/ 108 h 1529"/>
              <a:gd name="T16" fmla="*/ 650 w 1064"/>
              <a:gd name="T17" fmla="*/ 15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1529">
                <a:moveTo>
                  <a:pt x="650" y="1529"/>
                </a:moveTo>
                <a:lnTo>
                  <a:pt x="0" y="1529"/>
                </a:lnTo>
                <a:lnTo>
                  <a:pt x="0" y="0"/>
                </a:lnTo>
                <a:lnTo>
                  <a:pt x="1064" y="0"/>
                </a:lnTo>
                <a:lnTo>
                  <a:pt x="1057" y="26"/>
                </a:lnTo>
                <a:lnTo>
                  <a:pt x="1049" y="54"/>
                </a:lnTo>
                <a:lnTo>
                  <a:pt x="1042" y="81"/>
                </a:lnTo>
                <a:lnTo>
                  <a:pt x="1035" y="108"/>
                </a:lnTo>
                <a:lnTo>
                  <a:pt x="650" y="152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336587" y="1647111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62E23"/>
                </a:solidFill>
              </a:rPr>
              <a:t>01</a:t>
            </a:r>
            <a:endParaRPr lang="en-US" sz="2400" b="1" dirty="0">
              <a:solidFill>
                <a:srgbClr val="E62E23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36587" y="2395319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19DD5"/>
                </a:solidFill>
              </a:rPr>
              <a:t>03</a:t>
            </a:r>
            <a:endParaRPr lang="en-US" sz="2400" b="1" dirty="0">
              <a:solidFill>
                <a:srgbClr val="019DD5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36587" y="3143527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BC80C"/>
                </a:solidFill>
              </a:rPr>
              <a:t>05</a:t>
            </a:r>
            <a:endParaRPr lang="en-US" sz="2400" b="1" dirty="0">
              <a:solidFill>
                <a:srgbClr val="ABC80C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36587" y="3891734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8AB0D"/>
                </a:solidFill>
              </a:rPr>
              <a:t>07</a:t>
            </a:r>
            <a:endParaRPr lang="en-US" sz="2400" b="1" dirty="0">
              <a:solidFill>
                <a:srgbClr val="F8AB0D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6587" y="4639943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2AEB8"/>
                </a:solidFill>
              </a:rPr>
              <a:t>09</a:t>
            </a:r>
            <a:endParaRPr lang="en-US" sz="2400" b="1" dirty="0">
              <a:solidFill>
                <a:srgbClr val="2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91563" y="1647111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62E23"/>
                </a:solidFill>
              </a:rPr>
              <a:t>02</a:t>
            </a:r>
            <a:endParaRPr lang="en-US" sz="2400" b="1" dirty="0">
              <a:solidFill>
                <a:srgbClr val="E62E23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91563" y="2395319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19DD5"/>
                </a:solidFill>
              </a:rPr>
              <a:t>04</a:t>
            </a:r>
            <a:endParaRPr lang="en-US" sz="2400" b="1" dirty="0">
              <a:solidFill>
                <a:srgbClr val="019DD5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91563" y="3143527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BC80C"/>
                </a:solidFill>
              </a:rPr>
              <a:t>06</a:t>
            </a:r>
            <a:endParaRPr lang="en-US" sz="2400" b="1" dirty="0">
              <a:solidFill>
                <a:srgbClr val="ABC80C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91563" y="3891734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8AB0D"/>
                </a:solidFill>
              </a:rPr>
              <a:t>08</a:t>
            </a:r>
            <a:endParaRPr lang="en-US" sz="2400" b="1" dirty="0">
              <a:solidFill>
                <a:srgbClr val="F8AB0D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91563" y="4639943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2AEB8"/>
                </a:solidFill>
              </a:rPr>
              <a:t>10</a:t>
            </a:r>
            <a:endParaRPr lang="en-US" sz="2400" b="1" dirty="0">
              <a:solidFill>
                <a:srgbClr val="22A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7006</TotalTime>
  <Words>175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Pot Plant Editable Infographics</vt:lpstr>
      <vt:lpstr>Pot Plant Editable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 Plant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2016-03-20T03:08:25Z</dcterms:modified>
</cp:coreProperties>
</file>