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79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3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BC50C789-7B4F-4AB6-8A1A-29D0C47B151A}"/>
              </a:ext>
            </a:extLst>
          </p:cNvPr>
          <p:cNvSpPr/>
          <p:nvPr/>
        </p:nvSpPr>
        <p:spPr>
          <a:xfrm>
            <a:off x="865088" y="3078480"/>
            <a:ext cx="2185732" cy="2499360"/>
          </a:xfrm>
          <a:custGeom>
            <a:avLst/>
            <a:gdLst>
              <a:gd name="connsiteX0" fmla="*/ 416568 w 2602300"/>
              <a:gd name="connsiteY0" fmla="*/ 0 h 2499360"/>
              <a:gd name="connsiteX1" fmla="*/ 2602300 w 2602300"/>
              <a:gd name="connsiteY1" fmla="*/ 0 h 2499360"/>
              <a:gd name="connsiteX2" fmla="*/ 2602300 w 2602300"/>
              <a:gd name="connsiteY2" fmla="*/ 2499360 h 2499360"/>
              <a:gd name="connsiteX3" fmla="*/ 416568 w 2602300"/>
              <a:gd name="connsiteY3" fmla="*/ 2499360 h 2499360"/>
              <a:gd name="connsiteX4" fmla="*/ 0 w 2602300"/>
              <a:gd name="connsiteY4" fmla="*/ 2082792 h 2499360"/>
              <a:gd name="connsiteX5" fmla="*/ 0 w 2602300"/>
              <a:gd name="connsiteY5" fmla="*/ 416568 h 2499360"/>
              <a:gd name="connsiteX6" fmla="*/ 416568 w 2602300"/>
              <a:gd name="connsiteY6" fmla="*/ 0 h 2499360"/>
              <a:gd name="connsiteX0" fmla="*/ 416660 w 2602392"/>
              <a:gd name="connsiteY0" fmla="*/ 0 h 2499360"/>
              <a:gd name="connsiteX1" fmla="*/ 2602392 w 2602392"/>
              <a:gd name="connsiteY1" fmla="*/ 0 h 2499360"/>
              <a:gd name="connsiteX2" fmla="*/ 2602392 w 2602392"/>
              <a:gd name="connsiteY2" fmla="*/ 2499360 h 2499360"/>
              <a:gd name="connsiteX3" fmla="*/ 416660 w 2602392"/>
              <a:gd name="connsiteY3" fmla="*/ 2499360 h 2499360"/>
              <a:gd name="connsiteX4" fmla="*/ 92 w 2602392"/>
              <a:gd name="connsiteY4" fmla="*/ 416568 h 2499360"/>
              <a:gd name="connsiteX5" fmla="*/ 416660 w 2602392"/>
              <a:gd name="connsiteY5" fmla="*/ 0 h 2499360"/>
              <a:gd name="connsiteX0" fmla="*/ 273217 w 2458949"/>
              <a:gd name="connsiteY0" fmla="*/ 0 h 2499360"/>
              <a:gd name="connsiteX1" fmla="*/ 2458949 w 2458949"/>
              <a:gd name="connsiteY1" fmla="*/ 0 h 2499360"/>
              <a:gd name="connsiteX2" fmla="*/ 2458949 w 2458949"/>
              <a:gd name="connsiteY2" fmla="*/ 2499360 h 2499360"/>
              <a:gd name="connsiteX3" fmla="*/ 273217 w 2458949"/>
              <a:gd name="connsiteY3" fmla="*/ 2499360 h 2499360"/>
              <a:gd name="connsiteX4" fmla="*/ 273217 w 2458949"/>
              <a:gd name="connsiteY4" fmla="*/ 0 h 2499360"/>
              <a:gd name="connsiteX0" fmla="*/ 0 w 2185732"/>
              <a:gd name="connsiteY0" fmla="*/ 2499360 h 2499360"/>
              <a:gd name="connsiteX1" fmla="*/ 2185732 w 2185732"/>
              <a:gd name="connsiteY1" fmla="*/ 0 h 2499360"/>
              <a:gd name="connsiteX2" fmla="*/ 2185732 w 2185732"/>
              <a:gd name="connsiteY2" fmla="*/ 2499360 h 2499360"/>
              <a:gd name="connsiteX3" fmla="*/ 0 w 2185732"/>
              <a:gd name="connsiteY3" fmla="*/ 2499360 h 249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5732" h="2499360">
                <a:moveTo>
                  <a:pt x="0" y="2499360"/>
                </a:moveTo>
                <a:cubicBezTo>
                  <a:pt x="0" y="2082800"/>
                  <a:pt x="1821443" y="0"/>
                  <a:pt x="2185732" y="0"/>
                </a:cubicBezTo>
                <a:lnTo>
                  <a:pt x="2185732" y="2499360"/>
                </a:lnTo>
                <a:lnTo>
                  <a:pt x="0" y="24993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CC2DFC9-D79C-460D-83D8-9ECEDE63F04C}"/>
              </a:ext>
            </a:extLst>
          </p:cNvPr>
          <p:cNvSpPr/>
          <p:nvPr/>
        </p:nvSpPr>
        <p:spPr>
          <a:xfrm>
            <a:off x="448519" y="3078480"/>
            <a:ext cx="4572000" cy="249936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Table w/ Row Labels – Slide Template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BF3D543-D767-4223-957E-AC92E509C136}"/>
              </a:ext>
            </a:extLst>
          </p:cNvPr>
          <p:cNvSpPr/>
          <p:nvPr/>
        </p:nvSpPr>
        <p:spPr>
          <a:xfrm>
            <a:off x="2780239" y="1616356"/>
            <a:ext cx="2240280" cy="396148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D5E2216-4A92-4816-B73D-9CF98BB45B77}"/>
              </a:ext>
            </a:extLst>
          </p:cNvPr>
          <p:cNvSpPr/>
          <p:nvPr/>
        </p:nvSpPr>
        <p:spPr>
          <a:xfrm>
            <a:off x="5020519" y="1616356"/>
            <a:ext cx="2240280" cy="396148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2497537-71E2-41A9-AFBA-D6ADBCF152AF}"/>
              </a:ext>
            </a:extLst>
          </p:cNvPr>
          <p:cNvSpPr/>
          <p:nvPr/>
        </p:nvSpPr>
        <p:spPr>
          <a:xfrm>
            <a:off x="9503201" y="1616356"/>
            <a:ext cx="2240280" cy="396148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AD4E045-E28D-47B2-87CF-8402636A604A}"/>
              </a:ext>
            </a:extLst>
          </p:cNvPr>
          <p:cNvCxnSpPr/>
          <p:nvPr/>
        </p:nvCxnSpPr>
        <p:spPr>
          <a:xfrm flipV="1">
            <a:off x="448519" y="4573524"/>
            <a:ext cx="11294962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F89A6DE-52B1-4B74-8C70-B704264B7B06}"/>
              </a:ext>
            </a:extLst>
          </p:cNvPr>
          <p:cNvCxnSpPr/>
          <p:nvPr/>
        </p:nvCxnSpPr>
        <p:spPr>
          <a:xfrm flipV="1">
            <a:off x="448519" y="3576828"/>
            <a:ext cx="11294962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0673D6A-607D-4947-BCF9-44DE19CFA534}"/>
              </a:ext>
            </a:extLst>
          </p:cNvPr>
          <p:cNvCxnSpPr/>
          <p:nvPr/>
        </p:nvCxnSpPr>
        <p:spPr>
          <a:xfrm flipV="1">
            <a:off x="448519" y="4075176"/>
            <a:ext cx="11294962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30F62FA-C205-42B5-9F6A-5E43B17E0814}"/>
              </a:ext>
            </a:extLst>
          </p:cNvPr>
          <p:cNvCxnSpPr/>
          <p:nvPr/>
        </p:nvCxnSpPr>
        <p:spPr>
          <a:xfrm flipV="1">
            <a:off x="448519" y="5071872"/>
            <a:ext cx="11294962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385BA1-6EE7-47D9-93CF-C06D4827FA7C}"/>
              </a:ext>
            </a:extLst>
          </p:cNvPr>
          <p:cNvCxnSpPr>
            <a:cxnSpLocks/>
          </p:cNvCxnSpPr>
          <p:nvPr/>
        </p:nvCxnSpPr>
        <p:spPr>
          <a:xfrm>
            <a:off x="2780239" y="3078480"/>
            <a:ext cx="896324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CB48615-1752-4EA2-BFCB-B27C4B4F58D7}"/>
              </a:ext>
            </a:extLst>
          </p:cNvPr>
          <p:cNvSpPr txBox="1"/>
          <p:nvPr/>
        </p:nvSpPr>
        <p:spPr>
          <a:xfrm>
            <a:off x="692359" y="315944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0A1DFA1-0872-4D86-946E-28F2DA0C8B68}"/>
              </a:ext>
            </a:extLst>
          </p:cNvPr>
          <p:cNvSpPr txBox="1"/>
          <p:nvPr/>
        </p:nvSpPr>
        <p:spPr>
          <a:xfrm>
            <a:off x="692359" y="365636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0F3EF1-D0A7-47BE-9CC9-E96057E76130}"/>
              </a:ext>
            </a:extLst>
          </p:cNvPr>
          <p:cNvSpPr txBox="1"/>
          <p:nvPr/>
        </p:nvSpPr>
        <p:spPr>
          <a:xfrm>
            <a:off x="692359" y="415329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19CD611-3ACB-480B-AB8F-A2AF5B2675EA}"/>
              </a:ext>
            </a:extLst>
          </p:cNvPr>
          <p:cNvSpPr txBox="1"/>
          <p:nvPr/>
        </p:nvSpPr>
        <p:spPr>
          <a:xfrm>
            <a:off x="692359" y="4650211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62F54C2-6036-47D3-9151-104C7240F463}"/>
              </a:ext>
            </a:extLst>
          </p:cNvPr>
          <p:cNvSpPr txBox="1"/>
          <p:nvPr/>
        </p:nvSpPr>
        <p:spPr>
          <a:xfrm>
            <a:off x="692359" y="514713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2ED5A7-1577-41BC-B725-25A78463C135}"/>
              </a:ext>
            </a:extLst>
          </p:cNvPr>
          <p:cNvSpPr txBox="1"/>
          <p:nvPr/>
        </p:nvSpPr>
        <p:spPr>
          <a:xfrm>
            <a:off x="3499209" y="1706161"/>
            <a:ext cx="80021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cap="all" dirty="0"/>
              <a:t>FREE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6B21A58-1525-481C-AF83-E29F2ECFE562}"/>
              </a:ext>
            </a:extLst>
          </p:cNvPr>
          <p:cNvSpPr txBox="1"/>
          <p:nvPr/>
        </p:nvSpPr>
        <p:spPr>
          <a:xfrm>
            <a:off x="5674733" y="1706161"/>
            <a:ext cx="9318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cap="all" dirty="0"/>
              <a:t>BASIC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34558F3-E205-4C9C-8912-E8729B725DD8}"/>
              </a:ext>
            </a:extLst>
          </p:cNvPr>
          <p:cNvSpPr txBox="1"/>
          <p:nvPr/>
        </p:nvSpPr>
        <p:spPr>
          <a:xfrm>
            <a:off x="9878044" y="1706161"/>
            <a:ext cx="149271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cap="all" dirty="0"/>
              <a:t>PREMIUM</a:t>
            </a:r>
          </a:p>
        </p:txBody>
      </p:sp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04F7C739-A31C-4D09-8E9C-8ABC8A874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554" y="3139092"/>
            <a:ext cx="407574" cy="407574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6D8D58AC-F110-4F9E-B528-4A59ECCD6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554" y="3639273"/>
            <a:ext cx="407574" cy="407574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B6E995E5-56AE-4B95-B2E1-89C7442995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554" y="4639635"/>
            <a:ext cx="407574" cy="407574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0E975FFC-D7A1-4E77-AC45-B5BCB9141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554" y="5139816"/>
            <a:ext cx="407574" cy="407574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141F16D2-B6FC-4C95-A223-9E9B41AED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4012" y="3139092"/>
            <a:ext cx="407574" cy="407574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4ABF928D-F842-4B4F-8D38-23B37A5F2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4012" y="3639273"/>
            <a:ext cx="407574" cy="407574"/>
          </a:xfrm>
          <a:prstGeom prst="rect">
            <a:avLst/>
          </a:prstGeom>
        </p:spPr>
      </p:pic>
      <p:pic>
        <p:nvPicPr>
          <p:cNvPr id="91" name="Graphic 90" descr="Checkmark">
            <a:extLst>
              <a:ext uri="{FF2B5EF4-FFF2-40B4-BE49-F238E27FC236}">
                <a16:creationId xmlns:a16="http://schemas.microsoft.com/office/drawing/2014/main" id="{758E5795-4703-48CB-85DE-AFACB90FA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96592" y="3139092"/>
            <a:ext cx="407574" cy="407574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D0258D66-8F32-46D4-A23F-18216D674971}"/>
              </a:ext>
            </a:extLst>
          </p:cNvPr>
          <p:cNvSpPr txBox="1"/>
          <p:nvPr/>
        </p:nvSpPr>
        <p:spPr>
          <a:xfrm>
            <a:off x="3730300" y="4105769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32D16EE-4955-4631-B360-28A07D67C418}"/>
              </a:ext>
            </a:extLst>
          </p:cNvPr>
          <p:cNvSpPr txBox="1"/>
          <p:nvPr/>
        </p:nvSpPr>
        <p:spPr>
          <a:xfrm>
            <a:off x="5929883" y="4105769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BBC6D8E-B286-423C-9B95-A1A96E312A26}"/>
              </a:ext>
            </a:extLst>
          </p:cNvPr>
          <p:cNvSpPr txBox="1"/>
          <p:nvPr/>
        </p:nvSpPr>
        <p:spPr>
          <a:xfrm>
            <a:off x="9900702" y="4105769"/>
            <a:ext cx="145046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Unlimited</a:t>
            </a:r>
          </a:p>
        </p:txBody>
      </p:sp>
      <p:pic>
        <p:nvPicPr>
          <p:cNvPr id="96" name="Graphic 95" descr="Close">
            <a:extLst>
              <a:ext uri="{FF2B5EF4-FFF2-40B4-BE49-F238E27FC236}">
                <a16:creationId xmlns:a16="http://schemas.microsoft.com/office/drawing/2014/main" id="{B70F4A22-558D-4DCB-B829-D607B9EA66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97475" y="4638978"/>
            <a:ext cx="407574" cy="407574"/>
          </a:xfrm>
          <a:prstGeom prst="rect">
            <a:avLst/>
          </a:prstGeom>
        </p:spPr>
      </p:pic>
      <p:pic>
        <p:nvPicPr>
          <p:cNvPr id="97" name="Graphic 96" descr="Close">
            <a:extLst>
              <a:ext uri="{FF2B5EF4-FFF2-40B4-BE49-F238E27FC236}">
                <a16:creationId xmlns:a16="http://schemas.microsoft.com/office/drawing/2014/main" id="{E9C54F68-E9B7-4D0F-8894-67432D2D94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94230" y="5133791"/>
            <a:ext cx="407574" cy="407574"/>
          </a:xfrm>
          <a:prstGeom prst="rect">
            <a:avLst/>
          </a:prstGeom>
        </p:spPr>
      </p:pic>
      <p:pic>
        <p:nvPicPr>
          <p:cNvPr id="98" name="Graphic 97" descr="Close">
            <a:extLst>
              <a:ext uri="{FF2B5EF4-FFF2-40B4-BE49-F238E27FC236}">
                <a16:creationId xmlns:a16="http://schemas.microsoft.com/office/drawing/2014/main" id="{AA1EB430-512E-48A3-856D-F14F41A1A5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94230" y="3632496"/>
            <a:ext cx="407574" cy="407574"/>
          </a:xfrm>
          <a:prstGeom prst="rect">
            <a:avLst/>
          </a:prstGeom>
        </p:spPr>
      </p:pic>
      <p:pic>
        <p:nvPicPr>
          <p:cNvPr id="99" name="Graphic 98" descr="Close">
            <a:extLst>
              <a:ext uri="{FF2B5EF4-FFF2-40B4-BE49-F238E27FC236}">
                <a16:creationId xmlns:a16="http://schemas.microsoft.com/office/drawing/2014/main" id="{D48F0B02-AA39-4109-BB0B-32C0C23EB5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3009" y="4638978"/>
            <a:ext cx="407574" cy="407574"/>
          </a:xfrm>
          <a:prstGeom prst="rect">
            <a:avLst/>
          </a:prstGeom>
        </p:spPr>
      </p:pic>
      <p:pic>
        <p:nvPicPr>
          <p:cNvPr id="100" name="Graphic 99" descr="Close">
            <a:extLst>
              <a:ext uri="{FF2B5EF4-FFF2-40B4-BE49-F238E27FC236}">
                <a16:creationId xmlns:a16="http://schemas.microsoft.com/office/drawing/2014/main" id="{8CCE4AD0-FDBE-4351-BACC-A4F8D09FBE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89764" y="5133791"/>
            <a:ext cx="407574" cy="407574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54325F9C-477B-448E-BD43-7AA07C3BF160}"/>
              </a:ext>
            </a:extLst>
          </p:cNvPr>
          <p:cNvSpPr txBox="1"/>
          <p:nvPr/>
        </p:nvSpPr>
        <p:spPr>
          <a:xfrm>
            <a:off x="2917800" y="2225821"/>
            <a:ext cx="1963037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02C9104-BAA2-42A4-95F8-BC977811A924}"/>
              </a:ext>
            </a:extLst>
          </p:cNvPr>
          <p:cNvSpPr txBox="1"/>
          <p:nvPr/>
        </p:nvSpPr>
        <p:spPr>
          <a:xfrm>
            <a:off x="5158081" y="2220535"/>
            <a:ext cx="1705218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F45AAF3-CA1A-4DA0-9E8D-B0F56020FC8C}"/>
              </a:ext>
            </a:extLst>
          </p:cNvPr>
          <p:cNvSpPr txBox="1"/>
          <p:nvPr/>
        </p:nvSpPr>
        <p:spPr>
          <a:xfrm>
            <a:off x="9944755" y="2220535"/>
            <a:ext cx="1705218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E469432-F68A-4167-9782-C2637471E8F3}"/>
              </a:ext>
            </a:extLst>
          </p:cNvPr>
          <p:cNvSpPr/>
          <p:nvPr/>
        </p:nvSpPr>
        <p:spPr>
          <a:xfrm>
            <a:off x="6915150" y="1239071"/>
            <a:ext cx="2933700" cy="4716053"/>
          </a:xfrm>
          <a:prstGeom prst="roundRect">
            <a:avLst/>
          </a:prstGeom>
          <a:solidFill>
            <a:schemeClr val="accent6"/>
          </a:solidFill>
          <a:ln w="6350">
            <a:solidFill>
              <a:schemeClr val="accent6">
                <a:lumMod val="7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D69B9C1-9163-4E24-83C8-6A4AE90AD4F9}"/>
              </a:ext>
            </a:extLst>
          </p:cNvPr>
          <p:cNvSpPr txBox="1"/>
          <p:nvPr/>
        </p:nvSpPr>
        <p:spPr>
          <a:xfrm>
            <a:off x="7237458" y="1613828"/>
            <a:ext cx="228908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cap="all" dirty="0"/>
              <a:t>STANDARD</a:t>
            </a:r>
          </a:p>
        </p:txBody>
      </p:sp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696D7CB-1A9B-4D37-AE19-3EB63A9D9E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78213" y="3139092"/>
            <a:ext cx="407574" cy="407574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9DAC6EFB-1B04-4414-BEE6-84A70671F7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78213" y="3639273"/>
            <a:ext cx="407574" cy="407574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C71F0537-E9E6-4406-98B4-75904B910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78213" y="4639635"/>
            <a:ext cx="407574" cy="407574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8E9FCEA5-3658-46A2-9E77-4E678D2C16EE}"/>
              </a:ext>
            </a:extLst>
          </p:cNvPr>
          <p:cNvSpPr txBox="1"/>
          <p:nvPr/>
        </p:nvSpPr>
        <p:spPr>
          <a:xfrm>
            <a:off x="8138306" y="410576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10</a:t>
            </a:r>
          </a:p>
        </p:txBody>
      </p:sp>
      <p:pic>
        <p:nvPicPr>
          <p:cNvPr id="101" name="Graphic 100" descr="Close">
            <a:extLst>
              <a:ext uri="{FF2B5EF4-FFF2-40B4-BE49-F238E27FC236}">
                <a16:creationId xmlns:a16="http://schemas.microsoft.com/office/drawing/2014/main" id="{AA59C186-3B68-4C7B-A7CB-B987DC28CB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8213" y="5133791"/>
            <a:ext cx="407574" cy="40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83C56544-245A-44DD-BBB8-83A3B3EAB69C}"/>
              </a:ext>
            </a:extLst>
          </p:cNvPr>
          <p:cNvSpPr txBox="1"/>
          <p:nvPr/>
        </p:nvSpPr>
        <p:spPr>
          <a:xfrm>
            <a:off x="7110952" y="2239748"/>
            <a:ext cx="2536201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F7E7FC3-3B2B-410C-B5BB-3BC12F6AA86B}"/>
              </a:ext>
            </a:extLst>
          </p:cNvPr>
          <p:cNvCxnSpPr/>
          <p:nvPr/>
        </p:nvCxnSpPr>
        <p:spPr>
          <a:xfrm flipV="1">
            <a:off x="6924675" y="4573524"/>
            <a:ext cx="2914650" cy="76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1A00691-BA75-45D0-8466-A8AB34873DA8}"/>
              </a:ext>
            </a:extLst>
          </p:cNvPr>
          <p:cNvCxnSpPr/>
          <p:nvPr/>
        </p:nvCxnSpPr>
        <p:spPr>
          <a:xfrm flipV="1">
            <a:off x="6924675" y="3576828"/>
            <a:ext cx="2914650" cy="76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54CA71D-8115-4895-A0AD-3E8B85442D9B}"/>
              </a:ext>
            </a:extLst>
          </p:cNvPr>
          <p:cNvCxnSpPr/>
          <p:nvPr/>
        </p:nvCxnSpPr>
        <p:spPr>
          <a:xfrm flipV="1">
            <a:off x="6924675" y="4075176"/>
            <a:ext cx="2914650" cy="76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9E03375-A9E0-4898-8606-6B41A8C20928}"/>
              </a:ext>
            </a:extLst>
          </p:cNvPr>
          <p:cNvCxnSpPr/>
          <p:nvPr/>
        </p:nvCxnSpPr>
        <p:spPr>
          <a:xfrm flipV="1">
            <a:off x="6924675" y="5071872"/>
            <a:ext cx="2914650" cy="76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3103B18-EF8F-4D34-BFA4-CF60FE7E5041}"/>
              </a:ext>
            </a:extLst>
          </p:cNvPr>
          <p:cNvCxnSpPr>
            <a:cxnSpLocks/>
          </p:cNvCxnSpPr>
          <p:nvPr/>
        </p:nvCxnSpPr>
        <p:spPr>
          <a:xfrm>
            <a:off x="6924675" y="3078480"/>
            <a:ext cx="291465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0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CBF0757-01A6-4DFD-8B22-8F9A53A94BB0}"/>
              </a:ext>
            </a:extLst>
          </p:cNvPr>
          <p:cNvSpPr/>
          <p:nvPr/>
        </p:nvSpPr>
        <p:spPr>
          <a:xfrm>
            <a:off x="865088" y="3078480"/>
            <a:ext cx="2185732" cy="2499360"/>
          </a:xfrm>
          <a:custGeom>
            <a:avLst/>
            <a:gdLst>
              <a:gd name="connsiteX0" fmla="*/ 416568 w 2602300"/>
              <a:gd name="connsiteY0" fmla="*/ 0 h 2499360"/>
              <a:gd name="connsiteX1" fmla="*/ 2602300 w 2602300"/>
              <a:gd name="connsiteY1" fmla="*/ 0 h 2499360"/>
              <a:gd name="connsiteX2" fmla="*/ 2602300 w 2602300"/>
              <a:gd name="connsiteY2" fmla="*/ 2499360 h 2499360"/>
              <a:gd name="connsiteX3" fmla="*/ 416568 w 2602300"/>
              <a:gd name="connsiteY3" fmla="*/ 2499360 h 2499360"/>
              <a:gd name="connsiteX4" fmla="*/ 0 w 2602300"/>
              <a:gd name="connsiteY4" fmla="*/ 2082792 h 2499360"/>
              <a:gd name="connsiteX5" fmla="*/ 0 w 2602300"/>
              <a:gd name="connsiteY5" fmla="*/ 416568 h 2499360"/>
              <a:gd name="connsiteX6" fmla="*/ 416568 w 2602300"/>
              <a:gd name="connsiteY6" fmla="*/ 0 h 2499360"/>
              <a:gd name="connsiteX0" fmla="*/ 416660 w 2602392"/>
              <a:gd name="connsiteY0" fmla="*/ 0 h 2499360"/>
              <a:gd name="connsiteX1" fmla="*/ 2602392 w 2602392"/>
              <a:gd name="connsiteY1" fmla="*/ 0 h 2499360"/>
              <a:gd name="connsiteX2" fmla="*/ 2602392 w 2602392"/>
              <a:gd name="connsiteY2" fmla="*/ 2499360 h 2499360"/>
              <a:gd name="connsiteX3" fmla="*/ 416660 w 2602392"/>
              <a:gd name="connsiteY3" fmla="*/ 2499360 h 2499360"/>
              <a:gd name="connsiteX4" fmla="*/ 92 w 2602392"/>
              <a:gd name="connsiteY4" fmla="*/ 416568 h 2499360"/>
              <a:gd name="connsiteX5" fmla="*/ 416660 w 2602392"/>
              <a:gd name="connsiteY5" fmla="*/ 0 h 2499360"/>
              <a:gd name="connsiteX0" fmla="*/ 273217 w 2458949"/>
              <a:gd name="connsiteY0" fmla="*/ 0 h 2499360"/>
              <a:gd name="connsiteX1" fmla="*/ 2458949 w 2458949"/>
              <a:gd name="connsiteY1" fmla="*/ 0 h 2499360"/>
              <a:gd name="connsiteX2" fmla="*/ 2458949 w 2458949"/>
              <a:gd name="connsiteY2" fmla="*/ 2499360 h 2499360"/>
              <a:gd name="connsiteX3" fmla="*/ 273217 w 2458949"/>
              <a:gd name="connsiteY3" fmla="*/ 2499360 h 2499360"/>
              <a:gd name="connsiteX4" fmla="*/ 273217 w 2458949"/>
              <a:gd name="connsiteY4" fmla="*/ 0 h 2499360"/>
              <a:gd name="connsiteX0" fmla="*/ 0 w 2185732"/>
              <a:gd name="connsiteY0" fmla="*/ 2499360 h 2499360"/>
              <a:gd name="connsiteX1" fmla="*/ 2185732 w 2185732"/>
              <a:gd name="connsiteY1" fmla="*/ 0 h 2499360"/>
              <a:gd name="connsiteX2" fmla="*/ 2185732 w 2185732"/>
              <a:gd name="connsiteY2" fmla="*/ 2499360 h 2499360"/>
              <a:gd name="connsiteX3" fmla="*/ 0 w 2185732"/>
              <a:gd name="connsiteY3" fmla="*/ 2499360 h 249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5732" h="2499360">
                <a:moveTo>
                  <a:pt x="0" y="2499360"/>
                </a:moveTo>
                <a:cubicBezTo>
                  <a:pt x="0" y="2082800"/>
                  <a:pt x="1821443" y="0"/>
                  <a:pt x="2185732" y="0"/>
                </a:cubicBezTo>
                <a:lnTo>
                  <a:pt x="2185732" y="2499360"/>
                </a:lnTo>
                <a:lnTo>
                  <a:pt x="0" y="24993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CC2DFC9-D79C-460D-83D8-9ECEDE63F04C}"/>
              </a:ext>
            </a:extLst>
          </p:cNvPr>
          <p:cNvSpPr/>
          <p:nvPr/>
        </p:nvSpPr>
        <p:spPr>
          <a:xfrm>
            <a:off x="448519" y="3078480"/>
            <a:ext cx="4572000" cy="249936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Table w/ Row Labels – Slide Template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BF3D543-D767-4223-957E-AC92E509C136}"/>
              </a:ext>
            </a:extLst>
          </p:cNvPr>
          <p:cNvSpPr/>
          <p:nvPr/>
        </p:nvSpPr>
        <p:spPr>
          <a:xfrm>
            <a:off x="2780239" y="1616356"/>
            <a:ext cx="2240280" cy="396148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D5E2216-4A92-4816-B73D-9CF98BB45B77}"/>
              </a:ext>
            </a:extLst>
          </p:cNvPr>
          <p:cNvSpPr/>
          <p:nvPr/>
        </p:nvSpPr>
        <p:spPr>
          <a:xfrm>
            <a:off x="5020519" y="1616356"/>
            <a:ext cx="2240280" cy="396148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2497537-71E2-41A9-AFBA-D6ADBCF152AF}"/>
              </a:ext>
            </a:extLst>
          </p:cNvPr>
          <p:cNvSpPr/>
          <p:nvPr/>
        </p:nvSpPr>
        <p:spPr>
          <a:xfrm>
            <a:off x="9503201" y="1616356"/>
            <a:ext cx="2240280" cy="396148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AD4E045-E28D-47B2-87CF-8402636A604A}"/>
              </a:ext>
            </a:extLst>
          </p:cNvPr>
          <p:cNvCxnSpPr/>
          <p:nvPr/>
        </p:nvCxnSpPr>
        <p:spPr>
          <a:xfrm flipV="1">
            <a:off x="448519" y="4573524"/>
            <a:ext cx="11294962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F89A6DE-52B1-4B74-8C70-B704264B7B06}"/>
              </a:ext>
            </a:extLst>
          </p:cNvPr>
          <p:cNvCxnSpPr/>
          <p:nvPr/>
        </p:nvCxnSpPr>
        <p:spPr>
          <a:xfrm flipV="1">
            <a:off x="448519" y="3576828"/>
            <a:ext cx="11294962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0673D6A-607D-4947-BCF9-44DE19CFA534}"/>
              </a:ext>
            </a:extLst>
          </p:cNvPr>
          <p:cNvCxnSpPr/>
          <p:nvPr/>
        </p:nvCxnSpPr>
        <p:spPr>
          <a:xfrm flipV="1">
            <a:off x="448519" y="4075176"/>
            <a:ext cx="11294962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30F62FA-C205-42B5-9F6A-5E43B17E0814}"/>
              </a:ext>
            </a:extLst>
          </p:cNvPr>
          <p:cNvCxnSpPr/>
          <p:nvPr/>
        </p:nvCxnSpPr>
        <p:spPr>
          <a:xfrm flipV="1">
            <a:off x="448519" y="5071872"/>
            <a:ext cx="11294962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385BA1-6EE7-47D9-93CF-C06D4827FA7C}"/>
              </a:ext>
            </a:extLst>
          </p:cNvPr>
          <p:cNvCxnSpPr>
            <a:cxnSpLocks/>
          </p:cNvCxnSpPr>
          <p:nvPr/>
        </p:nvCxnSpPr>
        <p:spPr>
          <a:xfrm>
            <a:off x="2780239" y="3078480"/>
            <a:ext cx="896324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CB48615-1752-4EA2-BFCB-B27C4B4F58D7}"/>
              </a:ext>
            </a:extLst>
          </p:cNvPr>
          <p:cNvSpPr txBox="1"/>
          <p:nvPr/>
        </p:nvSpPr>
        <p:spPr>
          <a:xfrm>
            <a:off x="692359" y="315944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0A1DFA1-0872-4D86-946E-28F2DA0C8B68}"/>
              </a:ext>
            </a:extLst>
          </p:cNvPr>
          <p:cNvSpPr txBox="1"/>
          <p:nvPr/>
        </p:nvSpPr>
        <p:spPr>
          <a:xfrm>
            <a:off x="692359" y="365636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0F3EF1-D0A7-47BE-9CC9-E96057E76130}"/>
              </a:ext>
            </a:extLst>
          </p:cNvPr>
          <p:cNvSpPr txBox="1"/>
          <p:nvPr/>
        </p:nvSpPr>
        <p:spPr>
          <a:xfrm>
            <a:off x="692359" y="415329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19CD611-3ACB-480B-AB8F-A2AF5B2675EA}"/>
              </a:ext>
            </a:extLst>
          </p:cNvPr>
          <p:cNvSpPr txBox="1"/>
          <p:nvPr/>
        </p:nvSpPr>
        <p:spPr>
          <a:xfrm>
            <a:off x="692359" y="4650211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62F54C2-6036-47D3-9151-104C7240F463}"/>
              </a:ext>
            </a:extLst>
          </p:cNvPr>
          <p:cNvSpPr txBox="1"/>
          <p:nvPr/>
        </p:nvSpPr>
        <p:spPr>
          <a:xfrm>
            <a:off x="692359" y="514713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2ED5A7-1577-41BC-B725-25A78463C135}"/>
              </a:ext>
            </a:extLst>
          </p:cNvPr>
          <p:cNvSpPr txBox="1"/>
          <p:nvPr/>
        </p:nvSpPr>
        <p:spPr>
          <a:xfrm>
            <a:off x="3499209" y="1706161"/>
            <a:ext cx="80021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cap="all" dirty="0"/>
              <a:t>FREE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6B21A58-1525-481C-AF83-E29F2ECFE562}"/>
              </a:ext>
            </a:extLst>
          </p:cNvPr>
          <p:cNvSpPr txBox="1"/>
          <p:nvPr/>
        </p:nvSpPr>
        <p:spPr>
          <a:xfrm>
            <a:off x="5674733" y="1706161"/>
            <a:ext cx="9318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cap="all" dirty="0"/>
              <a:t>BASIC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34558F3-E205-4C9C-8912-E8729B725DD8}"/>
              </a:ext>
            </a:extLst>
          </p:cNvPr>
          <p:cNvSpPr txBox="1"/>
          <p:nvPr/>
        </p:nvSpPr>
        <p:spPr>
          <a:xfrm>
            <a:off x="9878044" y="1706161"/>
            <a:ext cx="149271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cap="all" dirty="0"/>
              <a:t>PREMIUM</a:t>
            </a:r>
          </a:p>
        </p:txBody>
      </p:sp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04F7C739-A31C-4D09-8E9C-8ABC8A874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554" y="3139092"/>
            <a:ext cx="407574" cy="407574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6D8D58AC-F110-4F9E-B528-4A59ECCD6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554" y="3639273"/>
            <a:ext cx="407574" cy="407574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B6E995E5-56AE-4B95-B2E1-89C7442995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554" y="4639635"/>
            <a:ext cx="407574" cy="407574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0E975FFC-D7A1-4E77-AC45-B5BCB9141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554" y="5139816"/>
            <a:ext cx="407574" cy="407574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141F16D2-B6FC-4C95-A223-9E9B41AED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4012" y="3139092"/>
            <a:ext cx="407574" cy="407574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4ABF928D-F842-4B4F-8D38-23B37A5F2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4012" y="3639273"/>
            <a:ext cx="407574" cy="407574"/>
          </a:xfrm>
          <a:prstGeom prst="rect">
            <a:avLst/>
          </a:prstGeom>
        </p:spPr>
      </p:pic>
      <p:pic>
        <p:nvPicPr>
          <p:cNvPr id="91" name="Graphic 90" descr="Checkmark">
            <a:extLst>
              <a:ext uri="{FF2B5EF4-FFF2-40B4-BE49-F238E27FC236}">
                <a16:creationId xmlns:a16="http://schemas.microsoft.com/office/drawing/2014/main" id="{758E5795-4703-48CB-85DE-AFACB90FA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96592" y="3139092"/>
            <a:ext cx="407574" cy="407574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D0258D66-8F32-46D4-A23F-18216D674971}"/>
              </a:ext>
            </a:extLst>
          </p:cNvPr>
          <p:cNvSpPr txBox="1"/>
          <p:nvPr/>
        </p:nvSpPr>
        <p:spPr>
          <a:xfrm>
            <a:off x="3730300" y="4105769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32D16EE-4955-4631-B360-28A07D67C418}"/>
              </a:ext>
            </a:extLst>
          </p:cNvPr>
          <p:cNvSpPr txBox="1"/>
          <p:nvPr/>
        </p:nvSpPr>
        <p:spPr>
          <a:xfrm>
            <a:off x="5929883" y="4105769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BBC6D8E-B286-423C-9B95-A1A96E312A26}"/>
              </a:ext>
            </a:extLst>
          </p:cNvPr>
          <p:cNvSpPr txBox="1"/>
          <p:nvPr/>
        </p:nvSpPr>
        <p:spPr>
          <a:xfrm>
            <a:off x="9900702" y="4105769"/>
            <a:ext cx="145046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Unlimited</a:t>
            </a:r>
          </a:p>
        </p:txBody>
      </p:sp>
      <p:pic>
        <p:nvPicPr>
          <p:cNvPr id="96" name="Graphic 95" descr="Close">
            <a:extLst>
              <a:ext uri="{FF2B5EF4-FFF2-40B4-BE49-F238E27FC236}">
                <a16:creationId xmlns:a16="http://schemas.microsoft.com/office/drawing/2014/main" id="{B70F4A22-558D-4DCB-B829-D607B9EA66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97475" y="4638978"/>
            <a:ext cx="407574" cy="407574"/>
          </a:xfrm>
          <a:prstGeom prst="rect">
            <a:avLst/>
          </a:prstGeom>
        </p:spPr>
      </p:pic>
      <p:pic>
        <p:nvPicPr>
          <p:cNvPr id="97" name="Graphic 96" descr="Close">
            <a:extLst>
              <a:ext uri="{FF2B5EF4-FFF2-40B4-BE49-F238E27FC236}">
                <a16:creationId xmlns:a16="http://schemas.microsoft.com/office/drawing/2014/main" id="{E9C54F68-E9B7-4D0F-8894-67432D2D94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94230" y="5133791"/>
            <a:ext cx="407574" cy="407574"/>
          </a:xfrm>
          <a:prstGeom prst="rect">
            <a:avLst/>
          </a:prstGeom>
        </p:spPr>
      </p:pic>
      <p:pic>
        <p:nvPicPr>
          <p:cNvPr id="98" name="Graphic 97" descr="Close">
            <a:extLst>
              <a:ext uri="{FF2B5EF4-FFF2-40B4-BE49-F238E27FC236}">
                <a16:creationId xmlns:a16="http://schemas.microsoft.com/office/drawing/2014/main" id="{AA1EB430-512E-48A3-856D-F14F41A1A5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94230" y="3632496"/>
            <a:ext cx="407574" cy="407574"/>
          </a:xfrm>
          <a:prstGeom prst="rect">
            <a:avLst/>
          </a:prstGeom>
        </p:spPr>
      </p:pic>
      <p:pic>
        <p:nvPicPr>
          <p:cNvPr id="99" name="Graphic 98" descr="Close">
            <a:extLst>
              <a:ext uri="{FF2B5EF4-FFF2-40B4-BE49-F238E27FC236}">
                <a16:creationId xmlns:a16="http://schemas.microsoft.com/office/drawing/2014/main" id="{D48F0B02-AA39-4109-BB0B-32C0C23EB5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3009" y="4638978"/>
            <a:ext cx="407574" cy="407574"/>
          </a:xfrm>
          <a:prstGeom prst="rect">
            <a:avLst/>
          </a:prstGeom>
        </p:spPr>
      </p:pic>
      <p:pic>
        <p:nvPicPr>
          <p:cNvPr id="100" name="Graphic 99" descr="Close">
            <a:extLst>
              <a:ext uri="{FF2B5EF4-FFF2-40B4-BE49-F238E27FC236}">
                <a16:creationId xmlns:a16="http://schemas.microsoft.com/office/drawing/2014/main" id="{8CCE4AD0-FDBE-4351-BACC-A4F8D09FBE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89764" y="5133791"/>
            <a:ext cx="407574" cy="407574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54325F9C-477B-448E-BD43-7AA07C3BF160}"/>
              </a:ext>
            </a:extLst>
          </p:cNvPr>
          <p:cNvSpPr txBox="1"/>
          <p:nvPr/>
        </p:nvSpPr>
        <p:spPr>
          <a:xfrm>
            <a:off x="2917800" y="2225821"/>
            <a:ext cx="1963037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02C9104-BAA2-42A4-95F8-BC977811A924}"/>
              </a:ext>
            </a:extLst>
          </p:cNvPr>
          <p:cNvSpPr txBox="1"/>
          <p:nvPr/>
        </p:nvSpPr>
        <p:spPr>
          <a:xfrm>
            <a:off x="5158081" y="2220535"/>
            <a:ext cx="1705218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F45AAF3-CA1A-4DA0-9E8D-B0F56020FC8C}"/>
              </a:ext>
            </a:extLst>
          </p:cNvPr>
          <p:cNvSpPr txBox="1"/>
          <p:nvPr/>
        </p:nvSpPr>
        <p:spPr>
          <a:xfrm>
            <a:off x="9944755" y="2220535"/>
            <a:ext cx="1705218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E469432-F68A-4167-9782-C2637471E8F3}"/>
              </a:ext>
            </a:extLst>
          </p:cNvPr>
          <p:cNvSpPr/>
          <p:nvPr/>
        </p:nvSpPr>
        <p:spPr>
          <a:xfrm>
            <a:off x="6915150" y="1239071"/>
            <a:ext cx="2933700" cy="4716053"/>
          </a:xfrm>
          <a:prstGeom prst="roundRect">
            <a:avLst/>
          </a:prstGeom>
          <a:solidFill>
            <a:schemeClr val="accent6"/>
          </a:solidFill>
          <a:ln w="6350">
            <a:solidFill>
              <a:schemeClr val="accent6">
                <a:lumMod val="7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D69B9C1-9163-4E24-83C8-6A4AE90AD4F9}"/>
              </a:ext>
            </a:extLst>
          </p:cNvPr>
          <p:cNvSpPr txBox="1"/>
          <p:nvPr/>
        </p:nvSpPr>
        <p:spPr>
          <a:xfrm>
            <a:off x="7237458" y="1613828"/>
            <a:ext cx="228908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cap="all" dirty="0"/>
              <a:t>STANDARD</a:t>
            </a:r>
          </a:p>
        </p:txBody>
      </p:sp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696D7CB-1A9B-4D37-AE19-3EB63A9D9E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78213" y="3139092"/>
            <a:ext cx="407574" cy="407574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9DAC6EFB-1B04-4414-BEE6-84A70671F7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78213" y="3639273"/>
            <a:ext cx="407574" cy="407574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C71F0537-E9E6-4406-98B4-75904B910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78213" y="4639635"/>
            <a:ext cx="407574" cy="407574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8E9FCEA5-3658-46A2-9E77-4E678D2C16EE}"/>
              </a:ext>
            </a:extLst>
          </p:cNvPr>
          <p:cNvSpPr txBox="1"/>
          <p:nvPr/>
        </p:nvSpPr>
        <p:spPr>
          <a:xfrm>
            <a:off x="8138306" y="410576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10</a:t>
            </a:r>
          </a:p>
        </p:txBody>
      </p:sp>
      <p:pic>
        <p:nvPicPr>
          <p:cNvPr id="101" name="Graphic 100" descr="Close">
            <a:extLst>
              <a:ext uri="{FF2B5EF4-FFF2-40B4-BE49-F238E27FC236}">
                <a16:creationId xmlns:a16="http://schemas.microsoft.com/office/drawing/2014/main" id="{AA59C186-3B68-4C7B-A7CB-B987DC28CB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8213" y="5133791"/>
            <a:ext cx="407574" cy="40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83C56544-245A-44DD-BBB8-83A3B3EAB69C}"/>
              </a:ext>
            </a:extLst>
          </p:cNvPr>
          <p:cNvSpPr txBox="1"/>
          <p:nvPr/>
        </p:nvSpPr>
        <p:spPr>
          <a:xfrm>
            <a:off x="7110952" y="2239748"/>
            <a:ext cx="2536201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F7E7FC3-3B2B-410C-B5BB-3BC12F6AA86B}"/>
              </a:ext>
            </a:extLst>
          </p:cNvPr>
          <p:cNvCxnSpPr/>
          <p:nvPr/>
        </p:nvCxnSpPr>
        <p:spPr>
          <a:xfrm flipV="1">
            <a:off x="6924675" y="4573524"/>
            <a:ext cx="2914650" cy="76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1A00691-BA75-45D0-8466-A8AB34873DA8}"/>
              </a:ext>
            </a:extLst>
          </p:cNvPr>
          <p:cNvCxnSpPr/>
          <p:nvPr/>
        </p:nvCxnSpPr>
        <p:spPr>
          <a:xfrm flipV="1">
            <a:off x="6924675" y="3576828"/>
            <a:ext cx="2914650" cy="76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54CA71D-8115-4895-A0AD-3E8B85442D9B}"/>
              </a:ext>
            </a:extLst>
          </p:cNvPr>
          <p:cNvCxnSpPr/>
          <p:nvPr/>
        </p:nvCxnSpPr>
        <p:spPr>
          <a:xfrm flipV="1">
            <a:off x="6924675" y="4075176"/>
            <a:ext cx="2914650" cy="76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9E03375-A9E0-4898-8606-6B41A8C20928}"/>
              </a:ext>
            </a:extLst>
          </p:cNvPr>
          <p:cNvCxnSpPr/>
          <p:nvPr/>
        </p:nvCxnSpPr>
        <p:spPr>
          <a:xfrm flipV="1">
            <a:off x="6924675" y="5071872"/>
            <a:ext cx="2914650" cy="76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3103B18-EF8F-4D34-BFA4-CF60FE7E5041}"/>
              </a:ext>
            </a:extLst>
          </p:cNvPr>
          <p:cNvCxnSpPr>
            <a:cxnSpLocks/>
          </p:cNvCxnSpPr>
          <p:nvPr/>
        </p:nvCxnSpPr>
        <p:spPr>
          <a:xfrm>
            <a:off x="6924675" y="3078480"/>
            <a:ext cx="291465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33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315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Price Table w/ Row Labels – Slide Template</vt:lpstr>
      <vt:lpstr>Price Table w/ Row Labels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Table w/ Row Labels</dc:title>
  <dc:creator>PresentationGO.com</dc:creator>
  <dc:description>© Copyright PresentationGO.com</dc:description>
  <dcterms:created xsi:type="dcterms:W3CDTF">2014-11-26T05:14:11Z</dcterms:created>
  <dcterms:modified xsi:type="dcterms:W3CDTF">2020-02-18T19:30:39Z</dcterms:modified>
  <cp:category>Text &amp; Tables</cp:category>
</cp:coreProperties>
</file>