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6" d="100"/>
          <a:sy n="156" d="100"/>
        </p:scale>
        <p:origin x="173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73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91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1888006" y="6121399"/>
            <a:ext cx="536800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Price Tables – Slide Template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049AEE2-B307-47D8-AD5A-5DECF39C0D5D}"/>
              </a:ext>
            </a:extLst>
          </p:cNvPr>
          <p:cNvGrpSpPr/>
          <p:nvPr/>
        </p:nvGrpSpPr>
        <p:grpSpPr>
          <a:xfrm>
            <a:off x="672831" y="1726702"/>
            <a:ext cx="2179323" cy="3404594"/>
            <a:chOff x="672831" y="1726702"/>
            <a:chExt cx="2179323" cy="3404594"/>
          </a:xfrm>
        </p:grpSpPr>
        <p:sp>
          <p:nvSpPr>
            <p:cNvPr id="137" name="Shape 5771">
              <a:extLst>
                <a:ext uri="{FF2B5EF4-FFF2-40B4-BE49-F238E27FC236}">
                  <a16:creationId xmlns:a16="http://schemas.microsoft.com/office/drawing/2014/main" id="{72C3EAAE-6A9D-494E-8734-6DFF074384AB}"/>
                </a:ext>
              </a:extLst>
            </p:cNvPr>
            <p:cNvSpPr/>
            <p:nvPr/>
          </p:nvSpPr>
          <p:spPr>
            <a:xfrm>
              <a:off x="672834" y="1772994"/>
              <a:ext cx="2179317" cy="335830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>
              <a:outerShdw blurRad="127000" sx="102000" sy="102000" algn="ctr" rotWithShape="0">
                <a:prstClr val="black">
                  <a:alpha val="35000"/>
                </a:prst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8" name="Shape 5782">
              <a:extLst>
                <a:ext uri="{FF2B5EF4-FFF2-40B4-BE49-F238E27FC236}">
                  <a16:creationId xmlns:a16="http://schemas.microsoft.com/office/drawing/2014/main" id="{3A27A371-5A7C-4828-971E-C01C32F29566}"/>
                </a:ext>
              </a:extLst>
            </p:cNvPr>
            <p:cNvSpPr/>
            <p:nvPr/>
          </p:nvSpPr>
          <p:spPr>
            <a:xfrm>
              <a:off x="1155377" y="4592801"/>
              <a:ext cx="1214226" cy="346898"/>
            </a:xfrm>
            <a:prstGeom prst="rect">
              <a:avLst/>
            </a:prstGeom>
            <a:solidFill>
              <a:schemeClr val="accent3"/>
            </a:solidFill>
            <a:ln w="3175" cap="flat">
              <a:noFill/>
              <a:prstDash val="solid"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 sz="2400">
                  <a:solidFill>
                    <a:srgbClr val="FFFFFF"/>
                  </a:solidFill>
                </a:defRPr>
              </a:pPr>
              <a:r>
                <a:rPr lang="en-US" sz="1400" cap="all" dirty="0">
                  <a:solidFill>
                    <a:schemeClr val="tx2"/>
                  </a:solidFill>
                </a:rPr>
                <a:t>Lorem Ipsum</a:t>
              </a:r>
              <a:endParaRPr sz="1400" cap="all" dirty="0">
                <a:solidFill>
                  <a:schemeClr val="tx2"/>
                </a:solidFill>
              </a:endParaRPr>
            </a:p>
          </p:txBody>
        </p:sp>
        <p:sp>
          <p:nvSpPr>
            <p:cNvPr id="139" name="Shape 5788">
              <a:extLst>
                <a:ext uri="{FF2B5EF4-FFF2-40B4-BE49-F238E27FC236}">
                  <a16:creationId xmlns:a16="http://schemas.microsoft.com/office/drawing/2014/main" id="{7FB1B110-8034-4298-ADF7-EA0BA74BD70A}"/>
                </a:ext>
              </a:extLst>
            </p:cNvPr>
            <p:cNvSpPr/>
            <p:nvPr/>
          </p:nvSpPr>
          <p:spPr>
            <a:xfrm rot="5400000">
              <a:off x="1299320" y="1146506"/>
              <a:ext cx="926342" cy="2179320"/>
            </a:xfrm>
            <a:prstGeom prst="homePlate">
              <a:avLst>
                <a:gd name="adj" fmla="val 23638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>
                  <a:solidFill>
                    <a:srgbClr val="FFFFFF"/>
                  </a:solidFill>
                </a:defRPr>
              </a:pPr>
              <a:endParaRPr sz="1350" dirty="0"/>
            </a:p>
          </p:txBody>
        </p:sp>
        <p:sp>
          <p:nvSpPr>
            <p:cNvPr id="140" name="Shape 5790">
              <a:extLst>
                <a:ext uri="{FF2B5EF4-FFF2-40B4-BE49-F238E27FC236}">
                  <a16:creationId xmlns:a16="http://schemas.microsoft.com/office/drawing/2014/main" id="{632D494F-6DB8-4F16-BD95-D876215C4114}"/>
                </a:ext>
              </a:extLst>
            </p:cNvPr>
            <p:cNvSpPr/>
            <p:nvPr/>
          </p:nvSpPr>
          <p:spPr>
            <a:xfrm>
              <a:off x="672834" y="1772994"/>
              <a:ext cx="2179320" cy="379624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05740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>
                <a:defRPr>
                  <a:solidFill>
                    <a:srgbClr val="FFFFFF"/>
                  </a:solidFill>
                </a:defRPr>
              </a:pPr>
              <a:r>
                <a:rPr lang="en-US" sz="1400" b="1" cap="all" dirty="0"/>
                <a:t>Lorem Ipsum</a:t>
              </a:r>
              <a:endParaRPr sz="1400" b="1" cap="all" dirty="0"/>
            </a:p>
          </p:txBody>
        </p:sp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D961CBF4-63E7-4708-8758-7C7445C79EF9}"/>
                </a:ext>
              </a:extLst>
            </p:cNvPr>
            <p:cNvGrpSpPr/>
            <p:nvPr/>
          </p:nvGrpSpPr>
          <p:grpSpPr>
            <a:xfrm>
              <a:off x="812623" y="2882709"/>
              <a:ext cx="1899733" cy="1518496"/>
              <a:chOff x="4812451" y="2865940"/>
              <a:chExt cx="2580445" cy="1797988"/>
            </a:xfrm>
          </p:grpSpPr>
          <p:sp>
            <p:nvSpPr>
              <p:cNvPr id="149" name="Shape 5771">
                <a:extLst>
                  <a:ext uri="{FF2B5EF4-FFF2-40B4-BE49-F238E27FC236}">
                    <a16:creationId xmlns:a16="http://schemas.microsoft.com/office/drawing/2014/main" id="{9692EE77-7977-45E1-82C7-20EE8FEB56EE}"/>
                  </a:ext>
                </a:extLst>
              </p:cNvPr>
              <p:cNvSpPr/>
              <p:nvPr/>
            </p:nvSpPr>
            <p:spPr>
              <a:xfrm>
                <a:off x="4812451" y="2865940"/>
                <a:ext cx="2580445" cy="44949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algn="r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dirty="0">
                    <a:solidFill>
                      <a:schemeClr val="tx1"/>
                    </a:solidFill>
                  </a:rPr>
                  <a:t>Lorem Ipsum Dolor Sit</a:t>
                </a:r>
                <a:endParaRPr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0" name="Shape 5771">
                <a:extLst>
                  <a:ext uri="{FF2B5EF4-FFF2-40B4-BE49-F238E27FC236}">
                    <a16:creationId xmlns:a16="http://schemas.microsoft.com/office/drawing/2014/main" id="{4F03E161-32E6-46FE-9DA2-432E2382AEA2}"/>
                  </a:ext>
                </a:extLst>
              </p:cNvPr>
              <p:cNvSpPr/>
              <p:nvPr/>
            </p:nvSpPr>
            <p:spPr>
              <a:xfrm>
                <a:off x="4812451" y="3315437"/>
                <a:ext cx="2580445" cy="449497"/>
              </a:xfrm>
              <a:prstGeom prst="rect">
                <a:avLst/>
              </a:pr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lvl="0" algn="r" hangingPunct="1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dirty="0">
                    <a:solidFill>
                      <a:prstClr val="black"/>
                    </a:solidFill>
                  </a:rPr>
                  <a:t>Lorem Ipsum Dolor Sit</a:t>
                </a:r>
              </a:p>
            </p:txBody>
          </p:sp>
          <p:sp>
            <p:nvSpPr>
              <p:cNvPr id="151" name="Shape 5771">
                <a:extLst>
                  <a:ext uri="{FF2B5EF4-FFF2-40B4-BE49-F238E27FC236}">
                    <a16:creationId xmlns:a16="http://schemas.microsoft.com/office/drawing/2014/main" id="{26EFD0AC-74D9-4E0F-86CC-80E2D8D3FB23}"/>
                  </a:ext>
                </a:extLst>
              </p:cNvPr>
              <p:cNvSpPr/>
              <p:nvPr/>
            </p:nvSpPr>
            <p:spPr>
              <a:xfrm>
                <a:off x="4812451" y="3764934"/>
                <a:ext cx="2580445" cy="44949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lvl="0" algn="r" hangingPunct="1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i="1" dirty="0">
                    <a:solidFill>
                      <a:schemeClr val="bg1">
                        <a:lumMod val="95000"/>
                      </a:schemeClr>
                    </a:solidFill>
                  </a:rPr>
                  <a:t>Lorem Ipsum Dolor Sit</a:t>
                </a:r>
              </a:p>
            </p:txBody>
          </p:sp>
          <p:sp>
            <p:nvSpPr>
              <p:cNvPr id="152" name="Shape 5771">
                <a:extLst>
                  <a:ext uri="{FF2B5EF4-FFF2-40B4-BE49-F238E27FC236}">
                    <a16:creationId xmlns:a16="http://schemas.microsoft.com/office/drawing/2014/main" id="{80B695ED-30A3-49C4-9715-33187AD8F27D}"/>
                  </a:ext>
                </a:extLst>
              </p:cNvPr>
              <p:cNvSpPr/>
              <p:nvPr/>
            </p:nvSpPr>
            <p:spPr>
              <a:xfrm>
                <a:off x="4812451" y="4214431"/>
                <a:ext cx="2580445" cy="449497"/>
              </a:xfrm>
              <a:prstGeom prst="rect">
                <a:avLst/>
              </a:pr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lvl="0" algn="r" hangingPunct="1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i="1" dirty="0">
                    <a:solidFill>
                      <a:schemeClr val="bg2">
                        <a:lumMod val="75000"/>
                      </a:schemeClr>
                    </a:solidFill>
                  </a:rPr>
                  <a:t>Lorem Ipsum Dolor Sit</a:t>
                </a:r>
              </a:p>
            </p:txBody>
          </p:sp>
        </p:grp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4FB50D03-5754-46BC-86E0-204CC8919367}"/>
                </a:ext>
              </a:extLst>
            </p:cNvPr>
            <p:cNvSpPr txBox="1"/>
            <p:nvPr/>
          </p:nvSpPr>
          <p:spPr>
            <a:xfrm>
              <a:off x="1274716" y="2102262"/>
              <a:ext cx="964282" cy="519867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2800" b="1" dirty="0"/>
                <a:t>$45</a:t>
              </a:r>
              <a:r>
                <a:rPr lang="en-US" sz="1400" dirty="0"/>
                <a:t>/m</a:t>
              </a:r>
            </a:p>
          </p:txBody>
        </p:sp>
        <p:sp>
          <p:nvSpPr>
            <p:cNvPr id="143" name="Diagonal Stripe 142">
              <a:extLst>
                <a:ext uri="{FF2B5EF4-FFF2-40B4-BE49-F238E27FC236}">
                  <a16:creationId xmlns:a16="http://schemas.microsoft.com/office/drawing/2014/main" id="{8EE09ED5-2451-4718-8EA4-476C96C21197}"/>
                </a:ext>
              </a:extLst>
            </p:cNvPr>
            <p:cNvSpPr/>
            <p:nvPr/>
          </p:nvSpPr>
          <p:spPr>
            <a:xfrm rot="5400000">
              <a:off x="2135332" y="1772994"/>
              <a:ext cx="716822" cy="716822"/>
            </a:xfrm>
            <a:prstGeom prst="diagStripe">
              <a:avLst>
                <a:gd name="adj" fmla="val 41812"/>
              </a:avLst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64955EFA-7F3B-4C2E-A4CE-3AA52314620A}"/>
                </a:ext>
              </a:extLst>
            </p:cNvPr>
            <p:cNvSpPr/>
            <p:nvPr/>
          </p:nvSpPr>
          <p:spPr>
            <a:xfrm rot="2700000">
              <a:off x="2300355" y="1882194"/>
              <a:ext cx="572593" cy="26161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100" b="1" cap="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Value</a:t>
              </a:r>
              <a:endParaRPr 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Graphic 144" descr="Close">
              <a:extLst>
                <a:ext uri="{FF2B5EF4-FFF2-40B4-BE49-F238E27FC236}">
                  <a16:creationId xmlns:a16="http://schemas.microsoft.com/office/drawing/2014/main" id="{3A68D631-6299-46F2-99D0-531D29D409C5}"/>
                </a:ext>
              </a:extLst>
            </p:cNvPr>
            <p:cNvSpPr/>
            <p:nvPr/>
          </p:nvSpPr>
          <p:spPr>
            <a:xfrm>
              <a:off x="918589" y="4110885"/>
              <a:ext cx="198743" cy="198743"/>
            </a:xfrm>
            <a:custGeom>
              <a:avLst/>
              <a:gdLst>
                <a:gd name="connsiteX0" fmla="*/ 201014 w 198743"/>
                <a:gd name="connsiteY0" fmla="*/ 24133 h 198743"/>
                <a:gd name="connsiteX1" fmla="*/ 176881 w 198743"/>
                <a:gd name="connsiteY1" fmla="*/ 0 h 198743"/>
                <a:gd name="connsiteX2" fmla="*/ 100507 w 198743"/>
                <a:gd name="connsiteY2" fmla="*/ 76374 h 198743"/>
                <a:gd name="connsiteX3" fmla="*/ 24133 w 198743"/>
                <a:gd name="connsiteY3" fmla="*/ 0 h 198743"/>
                <a:gd name="connsiteX4" fmla="*/ 0 w 198743"/>
                <a:gd name="connsiteY4" fmla="*/ 24133 h 198743"/>
                <a:gd name="connsiteX5" fmla="*/ 76374 w 198743"/>
                <a:gd name="connsiteY5" fmla="*/ 100507 h 198743"/>
                <a:gd name="connsiteX6" fmla="*/ 0 w 198743"/>
                <a:gd name="connsiteY6" fmla="*/ 176881 h 198743"/>
                <a:gd name="connsiteX7" fmla="*/ 24133 w 198743"/>
                <a:gd name="connsiteY7" fmla="*/ 201014 h 198743"/>
                <a:gd name="connsiteX8" fmla="*/ 100507 w 198743"/>
                <a:gd name="connsiteY8" fmla="*/ 124640 h 198743"/>
                <a:gd name="connsiteX9" fmla="*/ 176881 w 198743"/>
                <a:gd name="connsiteY9" fmla="*/ 201014 h 198743"/>
                <a:gd name="connsiteX10" fmla="*/ 201014 w 198743"/>
                <a:gd name="connsiteY10" fmla="*/ 176881 h 198743"/>
                <a:gd name="connsiteX11" fmla="*/ 124640 w 198743"/>
                <a:gd name="connsiteY11" fmla="*/ 100507 h 198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8743" h="198743">
                  <a:moveTo>
                    <a:pt x="201014" y="24133"/>
                  </a:moveTo>
                  <a:lnTo>
                    <a:pt x="176881" y="0"/>
                  </a:lnTo>
                  <a:lnTo>
                    <a:pt x="100507" y="76374"/>
                  </a:lnTo>
                  <a:lnTo>
                    <a:pt x="24133" y="0"/>
                  </a:lnTo>
                  <a:lnTo>
                    <a:pt x="0" y="24133"/>
                  </a:lnTo>
                  <a:lnTo>
                    <a:pt x="76374" y="100507"/>
                  </a:lnTo>
                  <a:lnTo>
                    <a:pt x="0" y="176881"/>
                  </a:lnTo>
                  <a:lnTo>
                    <a:pt x="24133" y="201014"/>
                  </a:lnTo>
                  <a:lnTo>
                    <a:pt x="100507" y="124640"/>
                  </a:lnTo>
                  <a:lnTo>
                    <a:pt x="176881" y="201014"/>
                  </a:lnTo>
                  <a:lnTo>
                    <a:pt x="201014" y="176881"/>
                  </a:lnTo>
                  <a:lnTo>
                    <a:pt x="124640" y="100507"/>
                  </a:lnTo>
                  <a:close/>
                </a:path>
              </a:pathLst>
            </a:custGeom>
            <a:solidFill>
              <a:schemeClr val="accent5"/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Graphic 145" descr="Checkmark">
              <a:extLst>
                <a:ext uri="{FF2B5EF4-FFF2-40B4-BE49-F238E27FC236}">
                  <a16:creationId xmlns:a16="http://schemas.microsoft.com/office/drawing/2014/main" id="{ABD2D217-5F35-4A24-9487-8958DC9791FE}"/>
                </a:ext>
              </a:extLst>
            </p:cNvPr>
            <p:cNvSpPr/>
            <p:nvPr/>
          </p:nvSpPr>
          <p:spPr>
            <a:xfrm>
              <a:off x="887926" y="2981099"/>
              <a:ext cx="261205" cy="181708"/>
            </a:xfrm>
            <a:custGeom>
              <a:avLst/>
              <a:gdLst>
                <a:gd name="connsiteX0" fmla="*/ 239344 w 261205"/>
                <a:gd name="connsiteY0" fmla="*/ 0 h 181708"/>
                <a:gd name="connsiteX1" fmla="*/ 93977 w 261205"/>
                <a:gd name="connsiteY1" fmla="*/ 137417 h 181708"/>
                <a:gd name="connsiteX2" fmla="*/ 24133 w 261205"/>
                <a:gd name="connsiteY2" fmla="*/ 65869 h 181708"/>
                <a:gd name="connsiteX3" fmla="*/ 0 w 261205"/>
                <a:gd name="connsiteY3" fmla="*/ 88867 h 181708"/>
                <a:gd name="connsiteX4" fmla="*/ 92841 w 261205"/>
                <a:gd name="connsiteY4" fmla="*/ 184263 h 181708"/>
                <a:gd name="connsiteX5" fmla="*/ 117258 w 261205"/>
                <a:gd name="connsiteY5" fmla="*/ 161550 h 181708"/>
                <a:gd name="connsiteX6" fmla="*/ 262341 w 261205"/>
                <a:gd name="connsiteY6" fmla="*/ 23849 h 18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205" h="181708">
                  <a:moveTo>
                    <a:pt x="239344" y="0"/>
                  </a:moveTo>
                  <a:lnTo>
                    <a:pt x="93977" y="137417"/>
                  </a:lnTo>
                  <a:lnTo>
                    <a:pt x="24133" y="65869"/>
                  </a:lnTo>
                  <a:lnTo>
                    <a:pt x="0" y="88867"/>
                  </a:lnTo>
                  <a:lnTo>
                    <a:pt x="92841" y="184263"/>
                  </a:lnTo>
                  <a:lnTo>
                    <a:pt x="117258" y="161550"/>
                  </a:lnTo>
                  <a:lnTo>
                    <a:pt x="262341" y="2384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46" descr="Checkmark">
              <a:extLst>
                <a:ext uri="{FF2B5EF4-FFF2-40B4-BE49-F238E27FC236}">
                  <a16:creationId xmlns:a16="http://schemas.microsoft.com/office/drawing/2014/main" id="{4EE06299-D2D3-4D89-A0D1-D1690787FDED}"/>
                </a:ext>
              </a:extLst>
            </p:cNvPr>
            <p:cNvSpPr/>
            <p:nvPr/>
          </p:nvSpPr>
          <p:spPr>
            <a:xfrm>
              <a:off x="887053" y="3360722"/>
              <a:ext cx="261205" cy="181708"/>
            </a:xfrm>
            <a:custGeom>
              <a:avLst/>
              <a:gdLst>
                <a:gd name="connsiteX0" fmla="*/ 239344 w 261205"/>
                <a:gd name="connsiteY0" fmla="*/ 0 h 181708"/>
                <a:gd name="connsiteX1" fmla="*/ 93977 w 261205"/>
                <a:gd name="connsiteY1" fmla="*/ 137417 h 181708"/>
                <a:gd name="connsiteX2" fmla="*/ 24133 w 261205"/>
                <a:gd name="connsiteY2" fmla="*/ 65869 h 181708"/>
                <a:gd name="connsiteX3" fmla="*/ 0 w 261205"/>
                <a:gd name="connsiteY3" fmla="*/ 88867 h 181708"/>
                <a:gd name="connsiteX4" fmla="*/ 92841 w 261205"/>
                <a:gd name="connsiteY4" fmla="*/ 184263 h 181708"/>
                <a:gd name="connsiteX5" fmla="*/ 117258 w 261205"/>
                <a:gd name="connsiteY5" fmla="*/ 161550 h 181708"/>
                <a:gd name="connsiteX6" fmla="*/ 262341 w 261205"/>
                <a:gd name="connsiteY6" fmla="*/ 23849 h 18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205" h="181708">
                  <a:moveTo>
                    <a:pt x="239344" y="0"/>
                  </a:moveTo>
                  <a:lnTo>
                    <a:pt x="93977" y="137417"/>
                  </a:lnTo>
                  <a:lnTo>
                    <a:pt x="24133" y="65869"/>
                  </a:lnTo>
                  <a:lnTo>
                    <a:pt x="0" y="88867"/>
                  </a:lnTo>
                  <a:lnTo>
                    <a:pt x="92841" y="184263"/>
                  </a:lnTo>
                  <a:lnTo>
                    <a:pt x="117258" y="161550"/>
                  </a:lnTo>
                  <a:lnTo>
                    <a:pt x="262341" y="23849"/>
                  </a:lnTo>
                  <a:close/>
                </a:path>
              </a:pathLst>
            </a:custGeom>
            <a:solidFill>
              <a:schemeClr val="accent6"/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Graphic 169" descr="Close">
              <a:extLst>
                <a:ext uri="{FF2B5EF4-FFF2-40B4-BE49-F238E27FC236}">
                  <a16:creationId xmlns:a16="http://schemas.microsoft.com/office/drawing/2014/main" id="{AF4F59CA-ED4A-4C4A-9BC1-4CE7D0D1D3CA}"/>
                </a:ext>
              </a:extLst>
            </p:cNvPr>
            <p:cNvSpPr/>
            <p:nvPr/>
          </p:nvSpPr>
          <p:spPr>
            <a:xfrm>
              <a:off x="917716" y="3729477"/>
              <a:ext cx="198743" cy="198743"/>
            </a:xfrm>
            <a:custGeom>
              <a:avLst/>
              <a:gdLst>
                <a:gd name="connsiteX0" fmla="*/ 201014 w 198743"/>
                <a:gd name="connsiteY0" fmla="*/ 24133 h 198743"/>
                <a:gd name="connsiteX1" fmla="*/ 176881 w 198743"/>
                <a:gd name="connsiteY1" fmla="*/ 0 h 198743"/>
                <a:gd name="connsiteX2" fmla="*/ 100507 w 198743"/>
                <a:gd name="connsiteY2" fmla="*/ 76374 h 198743"/>
                <a:gd name="connsiteX3" fmla="*/ 24133 w 198743"/>
                <a:gd name="connsiteY3" fmla="*/ 0 h 198743"/>
                <a:gd name="connsiteX4" fmla="*/ 0 w 198743"/>
                <a:gd name="connsiteY4" fmla="*/ 24133 h 198743"/>
                <a:gd name="connsiteX5" fmla="*/ 76374 w 198743"/>
                <a:gd name="connsiteY5" fmla="*/ 100507 h 198743"/>
                <a:gd name="connsiteX6" fmla="*/ 0 w 198743"/>
                <a:gd name="connsiteY6" fmla="*/ 176881 h 198743"/>
                <a:gd name="connsiteX7" fmla="*/ 24133 w 198743"/>
                <a:gd name="connsiteY7" fmla="*/ 201014 h 198743"/>
                <a:gd name="connsiteX8" fmla="*/ 100507 w 198743"/>
                <a:gd name="connsiteY8" fmla="*/ 124640 h 198743"/>
                <a:gd name="connsiteX9" fmla="*/ 176881 w 198743"/>
                <a:gd name="connsiteY9" fmla="*/ 201014 h 198743"/>
                <a:gd name="connsiteX10" fmla="*/ 201014 w 198743"/>
                <a:gd name="connsiteY10" fmla="*/ 176881 h 198743"/>
                <a:gd name="connsiteX11" fmla="*/ 124640 w 198743"/>
                <a:gd name="connsiteY11" fmla="*/ 100507 h 198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8743" h="198743">
                  <a:moveTo>
                    <a:pt x="201014" y="24133"/>
                  </a:moveTo>
                  <a:lnTo>
                    <a:pt x="176881" y="0"/>
                  </a:lnTo>
                  <a:lnTo>
                    <a:pt x="100507" y="76374"/>
                  </a:lnTo>
                  <a:lnTo>
                    <a:pt x="24133" y="0"/>
                  </a:lnTo>
                  <a:lnTo>
                    <a:pt x="0" y="24133"/>
                  </a:lnTo>
                  <a:lnTo>
                    <a:pt x="76374" y="100507"/>
                  </a:lnTo>
                  <a:lnTo>
                    <a:pt x="0" y="176881"/>
                  </a:lnTo>
                  <a:lnTo>
                    <a:pt x="24133" y="201014"/>
                  </a:lnTo>
                  <a:lnTo>
                    <a:pt x="100507" y="124640"/>
                  </a:lnTo>
                  <a:lnTo>
                    <a:pt x="176881" y="201014"/>
                  </a:lnTo>
                  <a:lnTo>
                    <a:pt x="201014" y="176881"/>
                  </a:lnTo>
                  <a:lnTo>
                    <a:pt x="124640" y="100507"/>
                  </a:lnTo>
                  <a:close/>
                </a:path>
              </a:pathLst>
            </a:custGeom>
            <a:solidFill>
              <a:schemeClr val="accent5"/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CDFCD43-1CCB-4EBA-8DBF-76D7A25CAB28}"/>
              </a:ext>
            </a:extLst>
          </p:cNvPr>
          <p:cNvGrpSpPr/>
          <p:nvPr/>
        </p:nvGrpSpPr>
        <p:grpSpPr>
          <a:xfrm>
            <a:off x="3482339" y="1772994"/>
            <a:ext cx="2179323" cy="3358301"/>
            <a:chOff x="3482339" y="1772994"/>
            <a:chExt cx="2179323" cy="3358301"/>
          </a:xfrm>
        </p:grpSpPr>
        <p:sp>
          <p:nvSpPr>
            <p:cNvPr id="132" name="Shape 5771">
              <a:extLst>
                <a:ext uri="{FF2B5EF4-FFF2-40B4-BE49-F238E27FC236}">
                  <a16:creationId xmlns:a16="http://schemas.microsoft.com/office/drawing/2014/main" id="{0B0E4B45-74DB-4CF5-8A6C-DCCB50CE60A4}"/>
                </a:ext>
              </a:extLst>
            </p:cNvPr>
            <p:cNvSpPr/>
            <p:nvPr/>
          </p:nvSpPr>
          <p:spPr>
            <a:xfrm>
              <a:off x="3482342" y="1772994"/>
              <a:ext cx="2179317" cy="3358301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>
              <a:outerShdw blurRad="127000" sx="102000" sy="102000" algn="ctr" rotWithShape="0">
                <a:prstClr val="black">
                  <a:alpha val="35000"/>
                </a:prst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1" name="Shape 5782">
              <a:extLst>
                <a:ext uri="{FF2B5EF4-FFF2-40B4-BE49-F238E27FC236}">
                  <a16:creationId xmlns:a16="http://schemas.microsoft.com/office/drawing/2014/main" id="{2CA57D99-E782-4769-8BC2-D33E6D41A45F}"/>
                </a:ext>
              </a:extLst>
            </p:cNvPr>
            <p:cNvSpPr/>
            <p:nvPr/>
          </p:nvSpPr>
          <p:spPr>
            <a:xfrm>
              <a:off x="3964885" y="4592800"/>
              <a:ext cx="1214226" cy="346898"/>
            </a:xfrm>
            <a:prstGeom prst="rect">
              <a:avLst/>
            </a:prstGeom>
            <a:solidFill>
              <a:srgbClr val="F49D15"/>
            </a:solidFill>
            <a:ln w="3175" cap="flat">
              <a:noFill/>
              <a:prstDash val="solid"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 sz="2400">
                  <a:solidFill>
                    <a:srgbClr val="FFFFFF"/>
                  </a:solidFill>
                </a:defRPr>
              </a:pPr>
              <a:r>
                <a:rPr lang="en-US" sz="1400" cap="all" dirty="0">
                  <a:solidFill>
                    <a:schemeClr val="accent2">
                      <a:lumMod val="50000"/>
                    </a:schemeClr>
                  </a:solidFill>
                </a:rPr>
                <a:t>Lorem Ipsum</a:t>
              </a:r>
              <a:endParaRPr sz="1400" cap="all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03" name="Shape 5788">
              <a:extLst>
                <a:ext uri="{FF2B5EF4-FFF2-40B4-BE49-F238E27FC236}">
                  <a16:creationId xmlns:a16="http://schemas.microsoft.com/office/drawing/2014/main" id="{9F53D623-687F-423F-8B18-3F224D424893}"/>
                </a:ext>
              </a:extLst>
            </p:cNvPr>
            <p:cNvSpPr/>
            <p:nvPr/>
          </p:nvSpPr>
          <p:spPr>
            <a:xfrm rot="5400000">
              <a:off x="4108828" y="1146506"/>
              <a:ext cx="926341" cy="2179320"/>
            </a:xfrm>
            <a:prstGeom prst="homePlate">
              <a:avLst>
                <a:gd name="adj" fmla="val 23638"/>
              </a:avLst>
            </a:prstGeom>
            <a:solidFill>
              <a:srgbClr val="F49D15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>
                  <a:solidFill>
                    <a:srgbClr val="FFFFFF"/>
                  </a:solidFill>
                </a:defRPr>
              </a:pPr>
              <a:endParaRPr sz="1350" dirty="0"/>
            </a:p>
          </p:txBody>
        </p:sp>
        <p:sp>
          <p:nvSpPr>
            <p:cNvPr id="105" name="Shape 5790">
              <a:extLst>
                <a:ext uri="{FF2B5EF4-FFF2-40B4-BE49-F238E27FC236}">
                  <a16:creationId xmlns:a16="http://schemas.microsoft.com/office/drawing/2014/main" id="{50B8FF4B-B8EA-44A7-91E2-FD07964E793B}"/>
                </a:ext>
              </a:extLst>
            </p:cNvPr>
            <p:cNvSpPr/>
            <p:nvPr/>
          </p:nvSpPr>
          <p:spPr>
            <a:xfrm>
              <a:off x="3482342" y="1772994"/>
              <a:ext cx="2179320" cy="379624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05740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>
                <a:defRPr>
                  <a:solidFill>
                    <a:srgbClr val="FFFFFF"/>
                  </a:solidFill>
                </a:defRPr>
              </a:pPr>
              <a:r>
                <a:rPr lang="en-US" sz="1400" b="1" cap="all" dirty="0"/>
                <a:t>Lorem Ipsum</a:t>
              </a:r>
              <a:endParaRPr sz="1400" b="1" cap="all" dirty="0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E9189D4-07B5-411B-9774-3F7CB319677E}"/>
                </a:ext>
              </a:extLst>
            </p:cNvPr>
            <p:cNvGrpSpPr/>
            <p:nvPr/>
          </p:nvGrpSpPr>
          <p:grpSpPr>
            <a:xfrm>
              <a:off x="3622131" y="2882709"/>
              <a:ext cx="1899733" cy="1518495"/>
              <a:chOff x="4812451" y="2865940"/>
              <a:chExt cx="2580445" cy="1797988"/>
            </a:xfrm>
          </p:grpSpPr>
          <p:sp>
            <p:nvSpPr>
              <p:cNvPr id="88" name="Shape 5771">
                <a:extLst>
                  <a:ext uri="{FF2B5EF4-FFF2-40B4-BE49-F238E27FC236}">
                    <a16:creationId xmlns:a16="http://schemas.microsoft.com/office/drawing/2014/main" id="{E286A5F7-0B32-4599-94E4-089E32B0C51B}"/>
                  </a:ext>
                </a:extLst>
              </p:cNvPr>
              <p:cNvSpPr/>
              <p:nvPr/>
            </p:nvSpPr>
            <p:spPr>
              <a:xfrm>
                <a:off x="4812451" y="2865940"/>
                <a:ext cx="2580445" cy="44949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algn="r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dirty="0">
                    <a:solidFill>
                      <a:schemeClr val="tx1"/>
                    </a:solidFill>
                  </a:rPr>
                  <a:t>Lorem Ipsum Dolor Sit</a:t>
                </a:r>
                <a:endParaRPr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Shape 5771">
                <a:extLst>
                  <a:ext uri="{FF2B5EF4-FFF2-40B4-BE49-F238E27FC236}">
                    <a16:creationId xmlns:a16="http://schemas.microsoft.com/office/drawing/2014/main" id="{4EB6165D-602E-4D6C-804C-2DDD4650B8C5}"/>
                  </a:ext>
                </a:extLst>
              </p:cNvPr>
              <p:cNvSpPr/>
              <p:nvPr/>
            </p:nvSpPr>
            <p:spPr>
              <a:xfrm>
                <a:off x="4812451" y="3315437"/>
                <a:ext cx="2580445" cy="449497"/>
              </a:xfrm>
              <a:prstGeom prst="rect">
                <a:avLst/>
              </a:pr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lvl="0" algn="r" hangingPunct="1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dirty="0">
                    <a:solidFill>
                      <a:prstClr val="black"/>
                    </a:solidFill>
                  </a:rPr>
                  <a:t>Lorem Ipsum Dolor Sit</a:t>
                </a:r>
              </a:p>
            </p:txBody>
          </p:sp>
          <p:sp>
            <p:nvSpPr>
              <p:cNvPr id="130" name="Shape 5771">
                <a:extLst>
                  <a:ext uri="{FF2B5EF4-FFF2-40B4-BE49-F238E27FC236}">
                    <a16:creationId xmlns:a16="http://schemas.microsoft.com/office/drawing/2014/main" id="{C64FA1A9-8104-4CD0-AADE-DF2213599E25}"/>
                  </a:ext>
                </a:extLst>
              </p:cNvPr>
              <p:cNvSpPr/>
              <p:nvPr/>
            </p:nvSpPr>
            <p:spPr>
              <a:xfrm>
                <a:off x="4812451" y="3764934"/>
                <a:ext cx="2580445" cy="44949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lvl="0" algn="r" hangingPunct="1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dirty="0">
                    <a:solidFill>
                      <a:prstClr val="black"/>
                    </a:solidFill>
                  </a:rPr>
                  <a:t>Lorem Ipsum Dolor Sit</a:t>
                </a:r>
              </a:p>
            </p:txBody>
          </p:sp>
          <p:sp>
            <p:nvSpPr>
              <p:cNvPr id="131" name="Shape 5771">
                <a:extLst>
                  <a:ext uri="{FF2B5EF4-FFF2-40B4-BE49-F238E27FC236}">
                    <a16:creationId xmlns:a16="http://schemas.microsoft.com/office/drawing/2014/main" id="{62E07FDA-3CEA-481E-A843-A31C9675F6EC}"/>
                  </a:ext>
                </a:extLst>
              </p:cNvPr>
              <p:cNvSpPr/>
              <p:nvPr/>
            </p:nvSpPr>
            <p:spPr>
              <a:xfrm>
                <a:off x="4812451" y="4214431"/>
                <a:ext cx="2580445" cy="449497"/>
              </a:xfrm>
              <a:prstGeom prst="rect">
                <a:avLst/>
              </a:pr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lvl="0" algn="r" hangingPunct="1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i="1" dirty="0">
                    <a:solidFill>
                      <a:schemeClr val="bg2">
                        <a:lumMod val="75000"/>
                      </a:schemeClr>
                    </a:solidFill>
                  </a:rPr>
                  <a:t>Lorem Ipsum Dolor Sit</a:t>
                </a:r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FFED8DA-76CC-445B-9749-073E74566492}"/>
                </a:ext>
              </a:extLst>
            </p:cNvPr>
            <p:cNvSpPr txBox="1"/>
            <p:nvPr/>
          </p:nvSpPr>
          <p:spPr>
            <a:xfrm>
              <a:off x="4084224" y="2102262"/>
              <a:ext cx="964282" cy="519867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2800" b="1" dirty="0"/>
                <a:t>$99</a:t>
              </a:r>
              <a:r>
                <a:rPr lang="en-US" sz="1400" dirty="0"/>
                <a:t>/m</a:t>
              </a:r>
            </a:p>
          </p:txBody>
        </p:sp>
        <p:sp>
          <p:nvSpPr>
            <p:cNvPr id="6" name="Diagonal Stripe 5">
              <a:extLst>
                <a:ext uri="{FF2B5EF4-FFF2-40B4-BE49-F238E27FC236}">
                  <a16:creationId xmlns:a16="http://schemas.microsoft.com/office/drawing/2014/main" id="{5C40E2CF-B140-4939-A626-94483AF774D5}"/>
                </a:ext>
              </a:extLst>
            </p:cNvPr>
            <p:cNvSpPr/>
            <p:nvPr/>
          </p:nvSpPr>
          <p:spPr>
            <a:xfrm rot="5400000">
              <a:off x="4944840" y="1772994"/>
              <a:ext cx="716821" cy="716822"/>
            </a:xfrm>
            <a:prstGeom prst="diagStripe">
              <a:avLst>
                <a:gd name="adj" fmla="val 41812"/>
              </a:avLst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E1BCB0B-1022-44F4-9309-44B1F4339BCE}"/>
                </a:ext>
              </a:extLst>
            </p:cNvPr>
            <p:cNvSpPr/>
            <p:nvPr/>
          </p:nvSpPr>
          <p:spPr>
            <a:xfrm rot="2700000">
              <a:off x="5175588" y="1882195"/>
              <a:ext cx="441146" cy="26161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100" b="1" cap="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HOT</a:t>
              </a:r>
              <a:endParaRPr 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Graphic 11" descr="Close">
              <a:extLst>
                <a:ext uri="{FF2B5EF4-FFF2-40B4-BE49-F238E27FC236}">
                  <a16:creationId xmlns:a16="http://schemas.microsoft.com/office/drawing/2014/main" id="{DF3777F4-77BE-484B-8DE1-143B5120A44E}"/>
                </a:ext>
              </a:extLst>
            </p:cNvPr>
            <p:cNvSpPr/>
            <p:nvPr/>
          </p:nvSpPr>
          <p:spPr>
            <a:xfrm>
              <a:off x="3728097" y="4110884"/>
              <a:ext cx="198743" cy="198743"/>
            </a:xfrm>
            <a:custGeom>
              <a:avLst/>
              <a:gdLst>
                <a:gd name="connsiteX0" fmla="*/ 201014 w 198743"/>
                <a:gd name="connsiteY0" fmla="*/ 24133 h 198743"/>
                <a:gd name="connsiteX1" fmla="*/ 176881 w 198743"/>
                <a:gd name="connsiteY1" fmla="*/ 0 h 198743"/>
                <a:gd name="connsiteX2" fmla="*/ 100507 w 198743"/>
                <a:gd name="connsiteY2" fmla="*/ 76374 h 198743"/>
                <a:gd name="connsiteX3" fmla="*/ 24133 w 198743"/>
                <a:gd name="connsiteY3" fmla="*/ 0 h 198743"/>
                <a:gd name="connsiteX4" fmla="*/ 0 w 198743"/>
                <a:gd name="connsiteY4" fmla="*/ 24133 h 198743"/>
                <a:gd name="connsiteX5" fmla="*/ 76374 w 198743"/>
                <a:gd name="connsiteY5" fmla="*/ 100507 h 198743"/>
                <a:gd name="connsiteX6" fmla="*/ 0 w 198743"/>
                <a:gd name="connsiteY6" fmla="*/ 176881 h 198743"/>
                <a:gd name="connsiteX7" fmla="*/ 24133 w 198743"/>
                <a:gd name="connsiteY7" fmla="*/ 201014 h 198743"/>
                <a:gd name="connsiteX8" fmla="*/ 100507 w 198743"/>
                <a:gd name="connsiteY8" fmla="*/ 124640 h 198743"/>
                <a:gd name="connsiteX9" fmla="*/ 176881 w 198743"/>
                <a:gd name="connsiteY9" fmla="*/ 201014 h 198743"/>
                <a:gd name="connsiteX10" fmla="*/ 201014 w 198743"/>
                <a:gd name="connsiteY10" fmla="*/ 176881 h 198743"/>
                <a:gd name="connsiteX11" fmla="*/ 124640 w 198743"/>
                <a:gd name="connsiteY11" fmla="*/ 100507 h 198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8743" h="198743">
                  <a:moveTo>
                    <a:pt x="201014" y="24133"/>
                  </a:moveTo>
                  <a:lnTo>
                    <a:pt x="176881" y="0"/>
                  </a:lnTo>
                  <a:lnTo>
                    <a:pt x="100507" y="76374"/>
                  </a:lnTo>
                  <a:lnTo>
                    <a:pt x="24133" y="0"/>
                  </a:lnTo>
                  <a:lnTo>
                    <a:pt x="0" y="24133"/>
                  </a:lnTo>
                  <a:lnTo>
                    <a:pt x="76374" y="100507"/>
                  </a:lnTo>
                  <a:lnTo>
                    <a:pt x="0" y="176881"/>
                  </a:lnTo>
                  <a:lnTo>
                    <a:pt x="24133" y="201014"/>
                  </a:lnTo>
                  <a:lnTo>
                    <a:pt x="100507" y="124640"/>
                  </a:lnTo>
                  <a:lnTo>
                    <a:pt x="176881" y="201014"/>
                  </a:lnTo>
                  <a:lnTo>
                    <a:pt x="201014" y="176881"/>
                  </a:lnTo>
                  <a:lnTo>
                    <a:pt x="124640" y="100507"/>
                  </a:lnTo>
                  <a:close/>
                </a:path>
              </a:pathLst>
            </a:custGeom>
            <a:solidFill>
              <a:schemeClr val="accent5"/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Graphic 132" descr="Checkmark">
              <a:extLst>
                <a:ext uri="{FF2B5EF4-FFF2-40B4-BE49-F238E27FC236}">
                  <a16:creationId xmlns:a16="http://schemas.microsoft.com/office/drawing/2014/main" id="{16042DA2-08B1-45C7-9225-53DC60E401D0}"/>
                </a:ext>
              </a:extLst>
            </p:cNvPr>
            <p:cNvSpPr/>
            <p:nvPr/>
          </p:nvSpPr>
          <p:spPr>
            <a:xfrm>
              <a:off x="3697434" y="2981099"/>
              <a:ext cx="261205" cy="181708"/>
            </a:xfrm>
            <a:custGeom>
              <a:avLst/>
              <a:gdLst>
                <a:gd name="connsiteX0" fmla="*/ 239344 w 261205"/>
                <a:gd name="connsiteY0" fmla="*/ 0 h 181708"/>
                <a:gd name="connsiteX1" fmla="*/ 93977 w 261205"/>
                <a:gd name="connsiteY1" fmla="*/ 137417 h 181708"/>
                <a:gd name="connsiteX2" fmla="*/ 24133 w 261205"/>
                <a:gd name="connsiteY2" fmla="*/ 65869 h 181708"/>
                <a:gd name="connsiteX3" fmla="*/ 0 w 261205"/>
                <a:gd name="connsiteY3" fmla="*/ 88867 h 181708"/>
                <a:gd name="connsiteX4" fmla="*/ 92841 w 261205"/>
                <a:gd name="connsiteY4" fmla="*/ 184263 h 181708"/>
                <a:gd name="connsiteX5" fmla="*/ 117258 w 261205"/>
                <a:gd name="connsiteY5" fmla="*/ 161550 h 181708"/>
                <a:gd name="connsiteX6" fmla="*/ 262341 w 261205"/>
                <a:gd name="connsiteY6" fmla="*/ 23849 h 18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205" h="181708">
                  <a:moveTo>
                    <a:pt x="239344" y="0"/>
                  </a:moveTo>
                  <a:lnTo>
                    <a:pt x="93977" y="137417"/>
                  </a:lnTo>
                  <a:lnTo>
                    <a:pt x="24133" y="65869"/>
                  </a:lnTo>
                  <a:lnTo>
                    <a:pt x="0" y="88867"/>
                  </a:lnTo>
                  <a:lnTo>
                    <a:pt x="92841" y="184263"/>
                  </a:lnTo>
                  <a:lnTo>
                    <a:pt x="117258" y="161550"/>
                  </a:lnTo>
                  <a:lnTo>
                    <a:pt x="262341" y="2384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Graphic 133" descr="Checkmark">
              <a:extLst>
                <a:ext uri="{FF2B5EF4-FFF2-40B4-BE49-F238E27FC236}">
                  <a16:creationId xmlns:a16="http://schemas.microsoft.com/office/drawing/2014/main" id="{A8ACBDBE-96BC-4691-903B-AC24E38E7FE7}"/>
                </a:ext>
              </a:extLst>
            </p:cNvPr>
            <p:cNvSpPr/>
            <p:nvPr/>
          </p:nvSpPr>
          <p:spPr>
            <a:xfrm>
              <a:off x="3696561" y="3360722"/>
              <a:ext cx="261205" cy="181708"/>
            </a:xfrm>
            <a:custGeom>
              <a:avLst/>
              <a:gdLst>
                <a:gd name="connsiteX0" fmla="*/ 239344 w 261205"/>
                <a:gd name="connsiteY0" fmla="*/ 0 h 181708"/>
                <a:gd name="connsiteX1" fmla="*/ 93977 w 261205"/>
                <a:gd name="connsiteY1" fmla="*/ 137417 h 181708"/>
                <a:gd name="connsiteX2" fmla="*/ 24133 w 261205"/>
                <a:gd name="connsiteY2" fmla="*/ 65869 h 181708"/>
                <a:gd name="connsiteX3" fmla="*/ 0 w 261205"/>
                <a:gd name="connsiteY3" fmla="*/ 88867 h 181708"/>
                <a:gd name="connsiteX4" fmla="*/ 92841 w 261205"/>
                <a:gd name="connsiteY4" fmla="*/ 184263 h 181708"/>
                <a:gd name="connsiteX5" fmla="*/ 117258 w 261205"/>
                <a:gd name="connsiteY5" fmla="*/ 161550 h 181708"/>
                <a:gd name="connsiteX6" fmla="*/ 262341 w 261205"/>
                <a:gd name="connsiteY6" fmla="*/ 23849 h 18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205" h="181708">
                  <a:moveTo>
                    <a:pt x="239344" y="0"/>
                  </a:moveTo>
                  <a:lnTo>
                    <a:pt x="93977" y="137417"/>
                  </a:lnTo>
                  <a:lnTo>
                    <a:pt x="24133" y="65869"/>
                  </a:lnTo>
                  <a:lnTo>
                    <a:pt x="0" y="88867"/>
                  </a:lnTo>
                  <a:lnTo>
                    <a:pt x="92841" y="184263"/>
                  </a:lnTo>
                  <a:lnTo>
                    <a:pt x="117258" y="161550"/>
                  </a:lnTo>
                  <a:lnTo>
                    <a:pt x="262341" y="23849"/>
                  </a:lnTo>
                  <a:close/>
                </a:path>
              </a:pathLst>
            </a:custGeom>
            <a:solidFill>
              <a:schemeClr val="accent6"/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134" descr="Checkmark">
              <a:extLst>
                <a:ext uri="{FF2B5EF4-FFF2-40B4-BE49-F238E27FC236}">
                  <a16:creationId xmlns:a16="http://schemas.microsoft.com/office/drawing/2014/main" id="{8DBBFE54-D0CB-488B-A488-89B5250E1FFE}"/>
                </a:ext>
              </a:extLst>
            </p:cNvPr>
            <p:cNvSpPr/>
            <p:nvPr/>
          </p:nvSpPr>
          <p:spPr>
            <a:xfrm>
              <a:off x="3696561" y="3738561"/>
              <a:ext cx="261205" cy="181708"/>
            </a:xfrm>
            <a:custGeom>
              <a:avLst/>
              <a:gdLst>
                <a:gd name="connsiteX0" fmla="*/ 239344 w 261205"/>
                <a:gd name="connsiteY0" fmla="*/ 0 h 181708"/>
                <a:gd name="connsiteX1" fmla="*/ 93977 w 261205"/>
                <a:gd name="connsiteY1" fmla="*/ 137417 h 181708"/>
                <a:gd name="connsiteX2" fmla="*/ 24133 w 261205"/>
                <a:gd name="connsiteY2" fmla="*/ 65869 h 181708"/>
                <a:gd name="connsiteX3" fmla="*/ 0 w 261205"/>
                <a:gd name="connsiteY3" fmla="*/ 88867 h 181708"/>
                <a:gd name="connsiteX4" fmla="*/ 92841 w 261205"/>
                <a:gd name="connsiteY4" fmla="*/ 184263 h 181708"/>
                <a:gd name="connsiteX5" fmla="*/ 117258 w 261205"/>
                <a:gd name="connsiteY5" fmla="*/ 161550 h 181708"/>
                <a:gd name="connsiteX6" fmla="*/ 262341 w 261205"/>
                <a:gd name="connsiteY6" fmla="*/ 23849 h 18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205" h="181708">
                  <a:moveTo>
                    <a:pt x="239344" y="0"/>
                  </a:moveTo>
                  <a:lnTo>
                    <a:pt x="93977" y="137417"/>
                  </a:lnTo>
                  <a:lnTo>
                    <a:pt x="24133" y="65869"/>
                  </a:lnTo>
                  <a:lnTo>
                    <a:pt x="0" y="88867"/>
                  </a:lnTo>
                  <a:lnTo>
                    <a:pt x="92841" y="184263"/>
                  </a:lnTo>
                  <a:lnTo>
                    <a:pt x="117258" y="161550"/>
                  </a:lnTo>
                  <a:lnTo>
                    <a:pt x="262341" y="2384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3198556-F11B-457E-9DE3-A818A8B242FB}"/>
              </a:ext>
            </a:extLst>
          </p:cNvPr>
          <p:cNvGrpSpPr/>
          <p:nvPr/>
        </p:nvGrpSpPr>
        <p:grpSpPr>
          <a:xfrm>
            <a:off x="6291847" y="1772994"/>
            <a:ext cx="2179323" cy="3358302"/>
            <a:chOff x="6291847" y="1772994"/>
            <a:chExt cx="2179323" cy="3358302"/>
          </a:xfrm>
        </p:grpSpPr>
        <p:sp>
          <p:nvSpPr>
            <p:cNvPr id="154" name="Shape 5771">
              <a:extLst>
                <a:ext uri="{FF2B5EF4-FFF2-40B4-BE49-F238E27FC236}">
                  <a16:creationId xmlns:a16="http://schemas.microsoft.com/office/drawing/2014/main" id="{083988DD-A99F-432D-A969-0C9B4F48BE79}"/>
                </a:ext>
              </a:extLst>
            </p:cNvPr>
            <p:cNvSpPr/>
            <p:nvPr/>
          </p:nvSpPr>
          <p:spPr>
            <a:xfrm>
              <a:off x="6291850" y="1772994"/>
              <a:ext cx="2179317" cy="335830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>
              <a:outerShdw blurRad="127000" sx="102000" sy="102000" algn="ctr" rotWithShape="0">
                <a:prstClr val="black">
                  <a:alpha val="35000"/>
                </a:prst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5" name="Shape 5782">
              <a:extLst>
                <a:ext uri="{FF2B5EF4-FFF2-40B4-BE49-F238E27FC236}">
                  <a16:creationId xmlns:a16="http://schemas.microsoft.com/office/drawing/2014/main" id="{1711CE29-FF60-4887-BAA4-14A92A8C096A}"/>
                </a:ext>
              </a:extLst>
            </p:cNvPr>
            <p:cNvSpPr/>
            <p:nvPr/>
          </p:nvSpPr>
          <p:spPr>
            <a:xfrm>
              <a:off x="6774393" y="4592801"/>
              <a:ext cx="1214226" cy="346898"/>
            </a:xfrm>
            <a:prstGeom prst="rect">
              <a:avLst/>
            </a:prstGeom>
            <a:solidFill>
              <a:schemeClr val="accent6"/>
            </a:solidFill>
            <a:ln w="3175" cap="flat">
              <a:noFill/>
              <a:prstDash val="solid"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 sz="2400">
                  <a:solidFill>
                    <a:srgbClr val="FFFFFF"/>
                  </a:solidFill>
                </a:defRPr>
              </a:pPr>
              <a:r>
                <a:rPr lang="en-US" sz="1400" cap="all" dirty="0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  <a:endParaRPr sz="1400" cap="all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56" name="Shape 5788">
              <a:extLst>
                <a:ext uri="{FF2B5EF4-FFF2-40B4-BE49-F238E27FC236}">
                  <a16:creationId xmlns:a16="http://schemas.microsoft.com/office/drawing/2014/main" id="{10F54693-9897-4C50-8F9D-7E271C09E40E}"/>
                </a:ext>
              </a:extLst>
            </p:cNvPr>
            <p:cNvSpPr/>
            <p:nvPr/>
          </p:nvSpPr>
          <p:spPr>
            <a:xfrm rot="5400000">
              <a:off x="6918336" y="1146506"/>
              <a:ext cx="926342" cy="2179320"/>
            </a:xfrm>
            <a:prstGeom prst="homePlate">
              <a:avLst>
                <a:gd name="adj" fmla="val 23638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>
                  <a:solidFill>
                    <a:srgbClr val="FFFFFF"/>
                  </a:solidFill>
                </a:defRPr>
              </a:pPr>
              <a:endParaRPr sz="1350" dirty="0"/>
            </a:p>
          </p:txBody>
        </p:sp>
        <p:sp>
          <p:nvSpPr>
            <p:cNvPr id="157" name="Shape 5790">
              <a:extLst>
                <a:ext uri="{FF2B5EF4-FFF2-40B4-BE49-F238E27FC236}">
                  <a16:creationId xmlns:a16="http://schemas.microsoft.com/office/drawing/2014/main" id="{EAA0A673-AAD8-4778-9C1D-1DF97DE1E160}"/>
                </a:ext>
              </a:extLst>
            </p:cNvPr>
            <p:cNvSpPr/>
            <p:nvPr/>
          </p:nvSpPr>
          <p:spPr>
            <a:xfrm>
              <a:off x="6291850" y="1772994"/>
              <a:ext cx="2179320" cy="379624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05740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>
                <a:defRPr>
                  <a:solidFill>
                    <a:srgbClr val="FFFFFF"/>
                  </a:solidFill>
                </a:defRPr>
              </a:pPr>
              <a:r>
                <a:rPr lang="en-US" sz="1400" b="1" cap="all" dirty="0"/>
                <a:t>Lorem Ipsum</a:t>
              </a:r>
              <a:endParaRPr sz="1400" b="1" cap="all" dirty="0"/>
            </a:p>
          </p:txBody>
        </p: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D7EF8153-2D68-4E22-A39C-F3CAF92443BD}"/>
                </a:ext>
              </a:extLst>
            </p:cNvPr>
            <p:cNvGrpSpPr/>
            <p:nvPr/>
          </p:nvGrpSpPr>
          <p:grpSpPr>
            <a:xfrm>
              <a:off x="6431639" y="2882709"/>
              <a:ext cx="1899733" cy="1518496"/>
              <a:chOff x="4812451" y="2865940"/>
              <a:chExt cx="2580445" cy="1797988"/>
            </a:xfrm>
          </p:grpSpPr>
          <p:sp>
            <p:nvSpPr>
              <p:cNvPr id="166" name="Shape 5771">
                <a:extLst>
                  <a:ext uri="{FF2B5EF4-FFF2-40B4-BE49-F238E27FC236}">
                    <a16:creationId xmlns:a16="http://schemas.microsoft.com/office/drawing/2014/main" id="{26A40E8E-F67F-482D-8F57-3DC609A5AD90}"/>
                  </a:ext>
                </a:extLst>
              </p:cNvPr>
              <p:cNvSpPr/>
              <p:nvPr/>
            </p:nvSpPr>
            <p:spPr>
              <a:xfrm>
                <a:off x="4812451" y="2865940"/>
                <a:ext cx="2580445" cy="44949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algn="r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dirty="0">
                    <a:solidFill>
                      <a:schemeClr val="tx1"/>
                    </a:solidFill>
                  </a:rPr>
                  <a:t>Lorem Ipsum Dolor Sit</a:t>
                </a:r>
                <a:endParaRPr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7" name="Shape 5771">
                <a:extLst>
                  <a:ext uri="{FF2B5EF4-FFF2-40B4-BE49-F238E27FC236}">
                    <a16:creationId xmlns:a16="http://schemas.microsoft.com/office/drawing/2014/main" id="{1E47E3E6-7A3D-4109-8393-01ABFCAB7619}"/>
                  </a:ext>
                </a:extLst>
              </p:cNvPr>
              <p:cNvSpPr/>
              <p:nvPr/>
            </p:nvSpPr>
            <p:spPr>
              <a:xfrm>
                <a:off x="4812451" y="3315437"/>
                <a:ext cx="2580445" cy="449497"/>
              </a:xfrm>
              <a:prstGeom prst="rect">
                <a:avLst/>
              </a:pr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lvl="0" algn="r" hangingPunct="1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dirty="0">
                    <a:solidFill>
                      <a:prstClr val="black"/>
                    </a:solidFill>
                  </a:rPr>
                  <a:t>Lorem Ipsum Dolor Sit</a:t>
                </a:r>
              </a:p>
            </p:txBody>
          </p:sp>
          <p:sp>
            <p:nvSpPr>
              <p:cNvPr id="168" name="Shape 5771">
                <a:extLst>
                  <a:ext uri="{FF2B5EF4-FFF2-40B4-BE49-F238E27FC236}">
                    <a16:creationId xmlns:a16="http://schemas.microsoft.com/office/drawing/2014/main" id="{AAD58699-DEC8-454F-B754-A26BA933E950}"/>
                  </a:ext>
                </a:extLst>
              </p:cNvPr>
              <p:cNvSpPr/>
              <p:nvPr/>
            </p:nvSpPr>
            <p:spPr>
              <a:xfrm>
                <a:off x="4812451" y="3764934"/>
                <a:ext cx="2580445" cy="44949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lvl="0" algn="r" hangingPunct="1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dirty="0">
                    <a:solidFill>
                      <a:prstClr val="black"/>
                    </a:solidFill>
                  </a:rPr>
                  <a:t>Lorem Ipsum Dolor Sit</a:t>
                </a:r>
              </a:p>
            </p:txBody>
          </p:sp>
          <p:sp>
            <p:nvSpPr>
              <p:cNvPr id="169" name="Shape 5771">
                <a:extLst>
                  <a:ext uri="{FF2B5EF4-FFF2-40B4-BE49-F238E27FC236}">
                    <a16:creationId xmlns:a16="http://schemas.microsoft.com/office/drawing/2014/main" id="{612AE7AF-42C8-43D8-A8CC-ABB27A635A59}"/>
                  </a:ext>
                </a:extLst>
              </p:cNvPr>
              <p:cNvSpPr/>
              <p:nvPr/>
            </p:nvSpPr>
            <p:spPr>
              <a:xfrm>
                <a:off x="4812451" y="4214431"/>
                <a:ext cx="2580445" cy="449497"/>
              </a:xfrm>
              <a:prstGeom prst="rect">
                <a:avLst/>
              </a:pr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lvl="0" algn="r" hangingPunct="1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dirty="0">
                    <a:solidFill>
                      <a:schemeClr val="tx1"/>
                    </a:solidFill>
                  </a:rPr>
                  <a:t>Lorem Ipsum Dolor Sit</a:t>
                </a:r>
              </a:p>
            </p:txBody>
          </p:sp>
        </p:grp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F868E911-4865-42C2-8C6F-DE092A7561D5}"/>
                </a:ext>
              </a:extLst>
            </p:cNvPr>
            <p:cNvSpPr txBox="1"/>
            <p:nvPr/>
          </p:nvSpPr>
          <p:spPr>
            <a:xfrm>
              <a:off x="6806185" y="2102262"/>
              <a:ext cx="1139376" cy="519867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2800" b="1" dirty="0"/>
                <a:t>$199</a:t>
              </a:r>
              <a:r>
                <a:rPr lang="en-US" sz="1400" dirty="0"/>
                <a:t>/m</a:t>
              </a:r>
            </a:p>
          </p:txBody>
        </p:sp>
        <p:sp>
          <p:nvSpPr>
            <p:cNvPr id="160" name="Diagonal Stripe 159">
              <a:extLst>
                <a:ext uri="{FF2B5EF4-FFF2-40B4-BE49-F238E27FC236}">
                  <a16:creationId xmlns:a16="http://schemas.microsoft.com/office/drawing/2014/main" id="{86F067BD-6481-4C96-823E-C2F9D6CF86EC}"/>
                </a:ext>
              </a:extLst>
            </p:cNvPr>
            <p:cNvSpPr/>
            <p:nvPr/>
          </p:nvSpPr>
          <p:spPr>
            <a:xfrm rot="5400000">
              <a:off x="7754348" y="1772994"/>
              <a:ext cx="716822" cy="716822"/>
            </a:xfrm>
            <a:prstGeom prst="diagStripe">
              <a:avLst>
                <a:gd name="adj" fmla="val 41812"/>
              </a:avLst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A4545928-B05E-4BA1-85D1-B59B222DFA86}"/>
                </a:ext>
              </a:extLst>
            </p:cNvPr>
            <p:cNvSpPr/>
            <p:nvPr/>
          </p:nvSpPr>
          <p:spPr>
            <a:xfrm rot="2700000">
              <a:off x="7970670" y="1882195"/>
              <a:ext cx="470000" cy="26161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100" b="1" cap="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best</a:t>
              </a:r>
              <a:endParaRPr 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Graphic 162" descr="Checkmark">
              <a:extLst>
                <a:ext uri="{FF2B5EF4-FFF2-40B4-BE49-F238E27FC236}">
                  <a16:creationId xmlns:a16="http://schemas.microsoft.com/office/drawing/2014/main" id="{CC0DCEA7-0345-406A-B9FE-B95522156829}"/>
                </a:ext>
              </a:extLst>
            </p:cNvPr>
            <p:cNvSpPr/>
            <p:nvPr/>
          </p:nvSpPr>
          <p:spPr>
            <a:xfrm>
              <a:off x="6506942" y="2981099"/>
              <a:ext cx="261205" cy="181708"/>
            </a:xfrm>
            <a:custGeom>
              <a:avLst/>
              <a:gdLst>
                <a:gd name="connsiteX0" fmla="*/ 239344 w 261205"/>
                <a:gd name="connsiteY0" fmla="*/ 0 h 181708"/>
                <a:gd name="connsiteX1" fmla="*/ 93977 w 261205"/>
                <a:gd name="connsiteY1" fmla="*/ 137417 h 181708"/>
                <a:gd name="connsiteX2" fmla="*/ 24133 w 261205"/>
                <a:gd name="connsiteY2" fmla="*/ 65869 h 181708"/>
                <a:gd name="connsiteX3" fmla="*/ 0 w 261205"/>
                <a:gd name="connsiteY3" fmla="*/ 88867 h 181708"/>
                <a:gd name="connsiteX4" fmla="*/ 92841 w 261205"/>
                <a:gd name="connsiteY4" fmla="*/ 184263 h 181708"/>
                <a:gd name="connsiteX5" fmla="*/ 117258 w 261205"/>
                <a:gd name="connsiteY5" fmla="*/ 161550 h 181708"/>
                <a:gd name="connsiteX6" fmla="*/ 262341 w 261205"/>
                <a:gd name="connsiteY6" fmla="*/ 23849 h 18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205" h="181708">
                  <a:moveTo>
                    <a:pt x="239344" y="0"/>
                  </a:moveTo>
                  <a:lnTo>
                    <a:pt x="93977" y="137417"/>
                  </a:lnTo>
                  <a:lnTo>
                    <a:pt x="24133" y="65869"/>
                  </a:lnTo>
                  <a:lnTo>
                    <a:pt x="0" y="88867"/>
                  </a:lnTo>
                  <a:lnTo>
                    <a:pt x="92841" y="184263"/>
                  </a:lnTo>
                  <a:lnTo>
                    <a:pt x="117258" y="161550"/>
                  </a:lnTo>
                  <a:lnTo>
                    <a:pt x="262341" y="2384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163" descr="Checkmark">
              <a:extLst>
                <a:ext uri="{FF2B5EF4-FFF2-40B4-BE49-F238E27FC236}">
                  <a16:creationId xmlns:a16="http://schemas.microsoft.com/office/drawing/2014/main" id="{4712CAB8-050F-4218-9BDA-B96588FBAB2C}"/>
                </a:ext>
              </a:extLst>
            </p:cNvPr>
            <p:cNvSpPr/>
            <p:nvPr/>
          </p:nvSpPr>
          <p:spPr>
            <a:xfrm>
              <a:off x="6506069" y="3360722"/>
              <a:ext cx="261205" cy="181708"/>
            </a:xfrm>
            <a:custGeom>
              <a:avLst/>
              <a:gdLst>
                <a:gd name="connsiteX0" fmla="*/ 239344 w 261205"/>
                <a:gd name="connsiteY0" fmla="*/ 0 h 181708"/>
                <a:gd name="connsiteX1" fmla="*/ 93977 w 261205"/>
                <a:gd name="connsiteY1" fmla="*/ 137417 h 181708"/>
                <a:gd name="connsiteX2" fmla="*/ 24133 w 261205"/>
                <a:gd name="connsiteY2" fmla="*/ 65869 h 181708"/>
                <a:gd name="connsiteX3" fmla="*/ 0 w 261205"/>
                <a:gd name="connsiteY3" fmla="*/ 88867 h 181708"/>
                <a:gd name="connsiteX4" fmla="*/ 92841 w 261205"/>
                <a:gd name="connsiteY4" fmla="*/ 184263 h 181708"/>
                <a:gd name="connsiteX5" fmla="*/ 117258 w 261205"/>
                <a:gd name="connsiteY5" fmla="*/ 161550 h 181708"/>
                <a:gd name="connsiteX6" fmla="*/ 262341 w 261205"/>
                <a:gd name="connsiteY6" fmla="*/ 23849 h 18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205" h="181708">
                  <a:moveTo>
                    <a:pt x="239344" y="0"/>
                  </a:moveTo>
                  <a:lnTo>
                    <a:pt x="93977" y="137417"/>
                  </a:lnTo>
                  <a:lnTo>
                    <a:pt x="24133" y="65869"/>
                  </a:lnTo>
                  <a:lnTo>
                    <a:pt x="0" y="88867"/>
                  </a:lnTo>
                  <a:lnTo>
                    <a:pt x="92841" y="184263"/>
                  </a:lnTo>
                  <a:lnTo>
                    <a:pt x="117258" y="161550"/>
                  </a:lnTo>
                  <a:lnTo>
                    <a:pt x="262341" y="23849"/>
                  </a:lnTo>
                  <a:close/>
                </a:path>
              </a:pathLst>
            </a:custGeom>
            <a:solidFill>
              <a:schemeClr val="accent6"/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Graphic 164" descr="Checkmark">
              <a:extLst>
                <a:ext uri="{FF2B5EF4-FFF2-40B4-BE49-F238E27FC236}">
                  <a16:creationId xmlns:a16="http://schemas.microsoft.com/office/drawing/2014/main" id="{E26C5B55-9134-4785-97B0-98BE845AC485}"/>
                </a:ext>
              </a:extLst>
            </p:cNvPr>
            <p:cNvSpPr/>
            <p:nvPr/>
          </p:nvSpPr>
          <p:spPr>
            <a:xfrm>
              <a:off x="6506069" y="3738562"/>
              <a:ext cx="261205" cy="181708"/>
            </a:xfrm>
            <a:custGeom>
              <a:avLst/>
              <a:gdLst>
                <a:gd name="connsiteX0" fmla="*/ 239344 w 261205"/>
                <a:gd name="connsiteY0" fmla="*/ 0 h 181708"/>
                <a:gd name="connsiteX1" fmla="*/ 93977 w 261205"/>
                <a:gd name="connsiteY1" fmla="*/ 137417 h 181708"/>
                <a:gd name="connsiteX2" fmla="*/ 24133 w 261205"/>
                <a:gd name="connsiteY2" fmla="*/ 65869 h 181708"/>
                <a:gd name="connsiteX3" fmla="*/ 0 w 261205"/>
                <a:gd name="connsiteY3" fmla="*/ 88867 h 181708"/>
                <a:gd name="connsiteX4" fmla="*/ 92841 w 261205"/>
                <a:gd name="connsiteY4" fmla="*/ 184263 h 181708"/>
                <a:gd name="connsiteX5" fmla="*/ 117258 w 261205"/>
                <a:gd name="connsiteY5" fmla="*/ 161550 h 181708"/>
                <a:gd name="connsiteX6" fmla="*/ 262341 w 261205"/>
                <a:gd name="connsiteY6" fmla="*/ 23849 h 18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205" h="181708">
                  <a:moveTo>
                    <a:pt x="239344" y="0"/>
                  </a:moveTo>
                  <a:lnTo>
                    <a:pt x="93977" y="137417"/>
                  </a:lnTo>
                  <a:lnTo>
                    <a:pt x="24133" y="65869"/>
                  </a:lnTo>
                  <a:lnTo>
                    <a:pt x="0" y="88867"/>
                  </a:lnTo>
                  <a:lnTo>
                    <a:pt x="92841" y="184263"/>
                  </a:lnTo>
                  <a:lnTo>
                    <a:pt x="117258" y="161550"/>
                  </a:lnTo>
                  <a:lnTo>
                    <a:pt x="262341" y="2384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70" descr="Checkmark">
              <a:extLst>
                <a:ext uri="{FF2B5EF4-FFF2-40B4-BE49-F238E27FC236}">
                  <a16:creationId xmlns:a16="http://schemas.microsoft.com/office/drawing/2014/main" id="{6F3C81C3-CDF9-40D9-968A-851F5341C020}"/>
                </a:ext>
              </a:extLst>
            </p:cNvPr>
            <p:cNvSpPr/>
            <p:nvPr/>
          </p:nvSpPr>
          <p:spPr>
            <a:xfrm>
              <a:off x="6506069" y="4118186"/>
              <a:ext cx="261205" cy="181708"/>
            </a:xfrm>
            <a:custGeom>
              <a:avLst/>
              <a:gdLst>
                <a:gd name="connsiteX0" fmla="*/ 239344 w 261205"/>
                <a:gd name="connsiteY0" fmla="*/ 0 h 181708"/>
                <a:gd name="connsiteX1" fmla="*/ 93977 w 261205"/>
                <a:gd name="connsiteY1" fmla="*/ 137417 h 181708"/>
                <a:gd name="connsiteX2" fmla="*/ 24133 w 261205"/>
                <a:gd name="connsiteY2" fmla="*/ 65869 h 181708"/>
                <a:gd name="connsiteX3" fmla="*/ 0 w 261205"/>
                <a:gd name="connsiteY3" fmla="*/ 88867 h 181708"/>
                <a:gd name="connsiteX4" fmla="*/ 92841 w 261205"/>
                <a:gd name="connsiteY4" fmla="*/ 184263 h 181708"/>
                <a:gd name="connsiteX5" fmla="*/ 117258 w 261205"/>
                <a:gd name="connsiteY5" fmla="*/ 161550 h 181708"/>
                <a:gd name="connsiteX6" fmla="*/ 262341 w 261205"/>
                <a:gd name="connsiteY6" fmla="*/ 23849 h 18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205" h="181708">
                  <a:moveTo>
                    <a:pt x="239344" y="0"/>
                  </a:moveTo>
                  <a:lnTo>
                    <a:pt x="93977" y="137417"/>
                  </a:lnTo>
                  <a:lnTo>
                    <a:pt x="24133" y="65869"/>
                  </a:lnTo>
                  <a:lnTo>
                    <a:pt x="0" y="88867"/>
                  </a:lnTo>
                  <a:lnTo>
                    <a:pt x="92841" y="184263"/>
                  </a:lnTo>
                  <a:lnTo>
                    <a:pt x="117258" y="161550"/>
                  </a:lnTo>
                  <a:lnTo>
                    <a:pt x="262341" y="23849"/>
                  </a:lnTo>
                  <a:close/>
                </a:path>
              </a:pathLst>
            </a:custGeom>
            <a:solidFill>
              <a:schemeClr val="accent6"/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01394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Price Tables – Slide Template</a:t>
            </a: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33B9FDD6-E5D6-4AF4-8654-2DA5EB5A3DF4}"/>
              </a:ext>
            </a:extLst>
          </p:cNvPr>
          <p:cNvGrpSpPr/>
          <p:nvPr/>
        </p:nvGrpSpPr>
        <p:grpSpPr>
          <a:xfrm>
            <a:off x="672831" y="1726702"/>
            <a:ext cx="2179323" cy="3404594"/>
            <a:chOff x="672831" y="1726702"/>
            <a:chExt cx="2179323" cy="3404594"/>
          </a:xfrm>
        </p:grpSpPr>
        <p:sp>
          <p:nvSpPr>
            <p:cNvPr id="110" name="Shape 5771">
              <a:extLst>
                <a:ext uri="{FF2B5EF4-FFF2-40B4-BE49-F238E27FC236}">
                  <a16:creationId xmlns:a16="http://schemas.microsoft.com/office/drawing/2014/main" id="{A2E269B6-418C-498E-913F-A6FAB3C56FCA}"/>
                </a:ext>
              </a:extLst>
            </p:cNvPr>
            <p:cNvSpPr/>
            <p:nvPr/>
          </p:nvSpPr>
          <p:spPr>
            <a:xfrm>
              <a:off x="672834" y="1772994"/>
              <a:ext cx="2179317" cy="335830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>
              <a:outerShdw blurRad="127000" sx="102000" sy="102000" algn="ctr" rotWithShape="0">
                <a:prstClr val="black">
                  <a:alpha val="35000"/>
                </a:prst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1" name="Shape 5782">
              <a:extLst>
                <a:ext uri="{FF2B5EF4-FFF2-40B4-BE49-F238E27FC236}">
                  <a16:creationId xmlns:a16="http://schemas.microsoft.com/office/drawing/2014/main" id="{2D10DFBE-4D86-4526-BF6B-15345643D0EE}"/>
                </a:ext>
              </a:extLst>
            </p:cNvPr>
            <p:cNvSpPr/>
            <p:nvPr/>
          </p:nvSpPr>
          <p:spPr>
            <a:xfrm>
              <a:off x="1155377" y="4592801"/>
              <a:ext cx="1214226" cy="346898"/>
            </a:xfrm>
            <a:prstGeom prst="rect">
              <a:avLst/>
            </a:prstGeom>
            <a:solidFill>
              <a:schemeClr val="accent3"/>
            </a:solidFill>
            <a:ln w="3175" cap="flat">
              <a:noFill/>
              <a:prstDash val="solid"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 sz="2400">
                  <a:solidFill>
                    <a:srgbClr val="FFFFFF"/>
                  </a:solidFill>
                </a:defRPr>
              </a:pPr>
              <a:r>
                <a:rPr lang="en-US" sz="1400" cap="all" dirty="0">
                  <a:solidFill>
                    <a:schemeClr val="tx2"/>
                  </a:solidFill>
                </a:rPr>
                <a:t>Lorem Ipsum</a:t>
              </a:r>
              <a:endParaRPr sz="1400" cap="all" dirty="0">
                <a:solidFill>
                  <a:schemeClr val="tx2"/>
                </a:solidFill>
              </a:endParaRPr>
            </a:p>
          </p:txBody>
        </p:sp>
        <p:sp>
          <p:nvSpPr>
            <p:cNvPr id="112" name="Shape 5788">
              <a:extLst>
                <a:ext uri="{FF2B5EF4-FFF2-40B4-BE49-F238E27FC236}">
                  <a16:creationId xmlns:a16="http://schemas.microsoft.com/office/drawing/2014/main" id="{56C1984B-CCBB-40F6-B48F-7FF145FBF311}"/>
                </a:ext>
              </a:extLst>
            </p:cNvPr>
            <p:cNvSpPr/>
            <p:nvPr/>
          </p:nvSpPr>
          <p:spPr>
            <a:xfrm rot="5400000">
              <a:off x="1299320" y="1146506"/>
              <a:ext cx="926342" cy="2179320"/>
            </a:xfrm>
            <a:prstGeom prst="homePlate">
              <a:avLst>
                <a:gd name="adj" fmla="val 23638"/>
              </a:avLst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>
                  <a:solidFill>
                    <a:srgbClr val="FFFFFF"/>
                  </a:solidFill>
                </a:defRPr>
              </a:pPr>
              <a:endParaRPr sz="1350" dirty="0"/>
            </a:p>
          </p:txBody>
        </p:sp>
        <p:sp>
          <p:nvSpPr>
            <p:cNvPr id="113" name="Shape 5790">
              <a:extLst>
                <a:ext uri="{FF2B5EF4-FFF2-40B4-BE49-F238E27FC236}">
                  <a16:creationId xmlns:a16="http://schemas.microsoft.com/office/drawing/2014/main" id="{DE997989-C053-4E93-9337-B807E49B94AF}"/>
                </a:ext>
              </a:extLst>
            </p:cNvPr>
            <p:cNvSpPr/>
            <p:nvPr/>
          </p:nvSpPr>
          <p:spPr>
            <a:xfrm>
              <a:off x="672834" y="1772994"/>
              <a:ext cx="2179320" cy="379624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05740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>
                <a:defRPr>
                  <a:solidFill>
                    <a:srgbClr val="FFFFFF"/>
                  </a:solidFill>
                </a:defRPr>
              </a:pPr>
              <a:r>
                <a:rPr lang="en-US" sz="1400" b="1" cap="all" dirty="0"/>
                <a:t>Lorem Ipsum</a:t>
              </a:r>
              <a:endParaRPr sz="1400" b="1" cap="all" dirty="0"/>
            </a:p>
          </p:txBody>
        </p: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E0F3D565-32E1-4454-99C8-86A60CCE2F82}"/>
                </a:ext>
              </a:extLst>
            </p:cNvPr>
            <p:cNvGrpSpPr/>
            <p:nvPr/>
          </p:nvGrpSpPr>
          <p:grpSpPr>
            <a:xfrm>
              <a:off x="812623" y="2882709"/>
              <a:ext cx="1899733" cy="1518496"/>
              <a:chOff x="4812451" y="2865940"/>
              <a:chExt cx="2580445" cy="1797988"/>
            </a:xfrm>
          </p:grpSpPr>
          <p:sp>
            <p:nvSpPr>
              <p:cNvPr id="122" name="Shape 5771">
                <a:extLst>
                  <a:ext uri="{FF2B5EF4-FFF2-40B4-BE49-F238E27FC236}">
                    <a16:creationId xmlns:a16="http://schemas.microsoft.com/office/drawing/2014/main" id="{13265DF9-7E67-44CB-81C7-9B32F35F19B9}"/>
                  </a:ext>
                </a:extLst>
              </p:cNvPr>
              <p:cNvSpPr/>
              <p:nvPr/>
            </p:nvSpPr>
            <p:spPr>
              <a:xfrm>
                <a:off x="4812451" y="2865940"/>
                <a:ext cx="2580445" cy="44949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algn="r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dirty="0">
                    <a:solidFill>
                      <a:schemeClr val="tx1"/>
                    </a:solidFill>
                  </a:rPr>
                  <a:t>Lorem Ipsum Dolor Sit</a:t>
                </a:r>
                <a:endParaRPr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Shape 5771">
                <a:extLst>
                  <a:ext uri="{FF2B5EF4-FFF2-40B4-BE49-F238E27FC236}">
                    <a16:creationId xmlns:a16="http://schemas.microsoft.com/office/drawing/2014/main" id="{9279C4FD-96CB-4BAF-92A1-F279F4D2E8C7}"/>
                  </a:ext>
                </a:extLst>
              </p:cNvPr>
              <p:cNvSpPr/>
              <p:nvPr/>
            </p:nvSpPr>
            <p:spPr>
              <a:xfrm>
                <a:off x="4812451" y="3315437"/>
                <a:ext cx="2580445" cy="449497"/>
              </a:xfrm>
              <a:prstGeom prst="rect">
                <a:avLst/>
              </a:pr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lvl="0" algn="r" hangingPunct="1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dirty="0">
                    <a:solidFill>
                      <a:prstClr val="black"/>
                    </a:solidFill>
                  </a:rPr>
                  <a:t>Lorem Ipsum Dolor Sit</a:t>
                </a:r>
              </a:p>
            </p:txBody>
          </p:sp>
          <p:sp>
            <p:nvSpPr>
              <p:cNvPr id="124" name="Shape 5771">
                <a:extLst>
                  <a:ext uri="{FF2B5EF4-FFF2-40B4-BE49-F238E27FC236}">
                    <a16:creationId xmlns:a16="http://schemas.microsoft.com/office/drawing/2014/main" id="{DDDED7EB-6B93-48A0-9815-52A3F1714BAF}"/>
                  </a:ext>
                </a:extLst>
              </p:cNvPr>
              <p:cNvSpPr/>
              <p:nvPr/>
            </p:nvSpPr>
            <p:spPr>
              <a:xfrm>
                <a:off x="4812451" y="3764934"/>
                <a:ext cx="2580445" cy="44949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lvl="0" algn="r" hangingPunct="1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i="1" dirty="0">
                    <a:solidFill>
                      <a:schemeClr val="bg1">
                        <a:lumMod val="95000"/>
                      </a:schemeClr>
                    </a:solidFill>
                  </a:rPr>
                  <a:t>Lorem Ipsum Dolor Sit</a:t>
                </a:r>
              </a:p>
            </p:txBody>
          </p:sp>
          <p:sp>
            <p:nvSpPr>
              <p:cNvPr id="125" name="Shape 5771">
                <a:extLst>
                  <a:ext uri="{FF2B5EF4-FFF2-40B4-BE49-F238E27FC236}">
                    <a16:creationId xmlns:a16="http://schemas.microsoft.com/office/drawing/2014/main" id="{F4FF6828-D670-4586-AF3C-EECDA1605ECB}"/>
                  </a:ext>
                </a:extLst>
              </p:cNvPr>
              <p:cNvSpPr/>
              <p:nvPr/>
            </p:nvSpPr>
            <p:spPr>
              <a:xfrm>
                <a:off x="4812451" y="4214431"/>
                <a:ext cx="2580445" cy="449497"/>
              </a:xfrm>
              <a:prstGeom prst="rect">
                <a:avLst/>
              </a:pr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lvl="0" algn="r" hangingPunct="1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i="1" dirty="0">
                    <a:solidFill>
                      <a:schemeClr val="bg2">
                        <a:lumMod val="75000"/>
                      </a:schemeClr>
                    </a:solidFill>
                  </a:rPr>
                  <a:t>Lorem Ipsum Dolor Sit</a:t>
                </a:r>
              </a:p>
            </p:txBody>
          </p:sp>
        </p:grp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063AA4D8-1411-4095-8A08-541E0A9A8A97}"/>
                </a:ext>
              </a:extLst>
            </p:cNvPr>
            <p:cNvSpPr txBox="1"/>
            <p:nvPr/>
          </p:nvSpPr>
          <p:spPr>
            <a:xfrm>
              <a:off x="1274716" y="2102262"/>
              <a:ext cx="964282" cy="519867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2800" b="1" dirty="0"/>
                <a:t>$45</a:t>
              </a:r>
              <a:r>
                <a:rPr lang="en-US" sz="1400" dirty="0"/>
                <a:t>/m</a:t>
              </a:r>
            </a:p>
          </p:txBody>
        </p:sp>
        <p:sp>
          <p:nvSpPr>
            <p:cNvPr id="116" name="Diagonal Stripe 115">
              <a:extLst>
                <a:ext uri="{FF2B5EF4-FFF2-40B4-BE49-F238E27FC236}">
                  <a16:creationId xmlns:a16="http://schemas.microsoft.com/office/drawing/2014/main" id="{76DB306B-2EE3-49BB-8781-B746CA8E3C02}"/>
                </a:ext>
              </a:extLst>
            </p:cNvPr>
            <p:cNvSpPr/>
            <p:nvPr/>
          </p:nvSpPr>
          <p:spPr>
            <a:xfrm rot="5400000">
              <a:off x="2135332" y="1772994"/>
              <a:ext cx="716822" cy="716822"/>
            </a:xfrm>
            <a:prstGeom prst="diagStripe">
              <a:avLst>
                <a:gd name="adj" fmla="val 41812"/>
              </a:avLst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D41A52E8-3F18-4514-88A5-D74DB57C5FDD}"/>
                </a:ext>
              </a:extLst>
            </p:cNvPr>
            <p:cNvSpPr/>
            <p:nvPr/>
          </p:nvSpPr>
          <p:spPr>
            <a:xfrm rot="2700000">
              <a:off x="2300355" y="1882194"/>
              <a:ext cx="572593" cy="26161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100" b="1" cap="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Value</a:t>
              </a:r>
              <a:endParaRPr 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8" name="Graphic 144" descr="Close">
              <a:extLst>
                <a:ext uri="{FF2B5EF4-FFF2-40B4-BE49-F238E27FC236}">
                  <a16:creationId xmlns:a16="http://schemas.microsoft.com/office/drawing/2014/main" id="{0C2196FB-E191-4170-9652-531BEC397017}"/>
                </a:ext>
              </a:extLst>
            </p:cNvPr>
            <p:cNvSpPr/>
            <p:nvPr/>
          </p:nvSpPr>
          <p:spPr>
            <a:xfrm>
              <a:off x="918589" y="4110885"/>
              <a:ext cx="198743" cy="198743"/>
            </a:xfrm>
            <a:custGeom>
              <a:avLst/>
              <a:gdLst>
                <a:gd name="connsiteX0" fmla="*/ 201014 w 198743"/>
                <a:gd name="connsiteY0" fmla="*/ 24133 h 198743"/>
                <a:gd name="connsiteX1" fmla="*/ 176881 w 198743"/>
                <a:gd name="connsiteY1" fmla="*/ 0 h 198743"/>
                <a:gd name="connsiteX2" fmla="*/ 100507 w 198743"/>
                <a:gd name="connsiteY2" fmla="*/ 76374 h 198743"/>
                <a:gd name="connsiteX3" fmla="*/ 24133 w 198743"/>
                <a:gd name="connsiteY3" fmla="*/ 0 h 198743"/>
                <a:gd name="connsiteX4" fmla="*/ 0 w 198743"/>
                <a:gd name="connsiteY4" fmla="*/ 24133 h 198743"/>
                <a:gd name="connsiteX5" fmla="*/ 76374 w 198743"/>
                <a:gd name="connsiteY5" fmla="*/ 100507 h 198743"/>
                <a:gd name="connsiteX6" fmla="*/ 0 w 198743"/>
                <a:gd name="connsiteY6" fmla="*/ 176881 h 198743"/>
                <a:gd name="connsiteX7" fmla="*/ 24133 w 198743"/>
                <a:gd name="connsiteY7" fmla="*/ 201014 h 198743"/>
                <a:gd name="connsiteX8" fmla="*/ 100507 w 198743"/>
                <a:gd name="connsiteY8" fmla="*/ 124640 h 198743"/>
                <a:gd name="connsiteX9" fmla="*/ 176881 w 198743"/>
                <a:gd name="connsiteY9" fmla="*/ 201014 h 198743"/>
                <a:gd name="connsiteX10" fmla="*/ 201014 w 198743"/>
                <a:gd name="connsiteY10" fmla="*/ 176881 h 198743"/>
                <a:gd name="connsiteX11" fmla="*/ 124640 w 198743"/>
                <a:gd name="connsiteY11" fmla="*/ 100507 h 198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8743" h="198743">
                  <a:moveTo>
                    <a:pt x="201014" y="24133"/>
                  </a:moveTo>
                  <a:lnTo>
                    <a:pt x="176881" y="0"/>
                  </a:lnTo>
                  <a:lnTo>
                    <a:pt x="100507" y="76374"/>
                  </a:lnTo>
                  <a:lnTo>
                    <a:pt x="24133" y="0"/>
                  </a:lnTo>
                  <a:lnTo>
                    <a:pt x="0" y="24133"/>
                  </a:lnTo>
                  <a:lnTo>
                    <a:pt x="76374" y="100507"/>
                  </a:lnTo>
                  <a:lnTo>
                    <a:pt x="0" y="176881"/>
                  </a:lnTo>
                  <a:lnTo>
                    <a:pt x="24133" y="201014"/>
                  </a:lnTo>
                  <a:lnTo>
                    <a:pt x="100507" y="124640"/>
                  </a:lnTo>
                  <a:lnTo>
                    <a:pt x="176881" y="201014"/>
                  </a:lnTo>
                  <a:lnTo>
                    <a:pt x="201014" y="176881"/>
                  </a:lnTo>
                  <a:lnTo>
                    <a:pt x="124640" y="100507"/>
                  </a:lnTo>
                  <a:close/>
                </a:path>
              </a:pathLst>
            </a:custGeom>
            <a:solidFill>
              <a:schemeClr val="accent5"/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Graphic 145" descr="Checkmark">
              <a:extLst>
                <a:ext uri="{FF2B5EF4-FFF2-40B4-BE49-F238E27FC236}">
                  <a16:creationId xmlns:a16="http://schemas.microsoft.com/office/drawing/2014/main" id="{0B3053BC-6025-4B47-B6C8-B292B17BAACC}"/>
                </a:ext>
              </a:extLst>
            </p:cNvPr>
            <p:cNvSpPr/>
            <p:nvPr/>
          </p:nvSpPr>
          <p:spPr>
            <a:xfrm>
              <a:off x="887926" y="2981099"/>
              <a:ext cx="261205" cy="181708"/>
            </a:xfrm>
            <a:custGeom>
              <a:avLst/>
              <a:gdLst>
                <a:gd name="connsiteX0" fmla="*/ 239344 w 261205"/>
                <a:gd name="connsiteY0" fmla="*/ 0 h 181708"/>
                <a:gd name="connsiteX1" fmla="*/ 93977 w 261205"/>
                <a:gd name="connsiteY1" fmla="*/ 137417 h 181708"/>
                <a:gd name="connsiteX2" fmla="*/ 24133 w 261205"/>
                <a:gd name="connsiteY2" fmla="*/ 65869 h 181708"/>
                <a:gd name="connsiteX3" fmla="*/ 0 w 261205"/>
                <a:gd name="connsiteY3" fmla="*/ 88867 h 181708"/>
                <a:gd name="connsiteX4" fmla="*/ 92841 w 261205"/>
                <a:gd name="connsiteY4" fmla="*/ 184263 h 181708"/>
                <a:gd name="connsiteX5" fmla="*/ 117258 w 261205"/>
                <a:gd name="connsiteY5" fmla="*/ 161550 h 181708"/>
                <a:gd name="connsiteX6" fmla="*/ 262341 w 261205"/>
                <a:gd name="connsiteY6" fmla="*/ 23849 h 18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205" h="181708">
                  <a:moveTo>
                    <a:pt x="239344" y="0"/>
                  </a:moveTo>
                  <a:lnTo>
                    <a:pt x="93977" y="137417"/>
                  </a:lnTo>
                  <a:lnTo>
                    <a:pt x="24133" y="65869"/>
                  </a:lnTo>
                  <a:lnTo>
                    <a:pt x="0" y="88867"/>
                  </a:lnTo>
                  <a:lnTo>
                    <a:pt x="92841" y="184263"/>
                  </a:lnTo>
                  <a:lnTo>
                    <a:pt x="117258" y="161550"/>
                  </a:lnTo>
                  <a:lnTo>
                    <a:pt x="262341" y="2384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Graphic 146" descr="Checkmark">
              <a:extLst>
                <a:ext uri="{FF2B5EF4-FFF2-40B4-BE49-F238E27FC236}">
                  <a16:creationId xmlns:a16="http://schemas.microsoft.com/office/drawing/2014/main" id="{9D760F1B-6C7B-4090-A0D6-BEA0720B2B72}"/>
                </a:ext>
              </a:extLst>
            </p:cNvPr>
            <p:cNvSpPr/>
            <p:nvPr/>
          </p:nvSpPr>
          <p:spPr>
            <a:xfrm>
              <a:off x="887053" y="3360722"/>
              <a:ext cx="261205" cy="181708"/>
            </a:xfrm>
            <a:custGeom>
              <a:avLst/>
              <a:gdLst>
                <a:gd name="connsiteX0" fmla="*/ 239344 w 261205"/>
                <a:gd name="connsiteY0" fmla="*/ 0 h 181708"/>
                <a:gd name="connsiteX1" fmla="*/ 93977 w 261205"/>
                <a:gd name="connsiteY1" fmla="*/ 137417 h 181708"/>
                <a:gd name="connsiteX2" fmla="*/ 24133 w 261205"/>
                <a:gd name="connsiteY2" fmla="*/ 65869 h 181708"/>
                <a:gd name="connsiteX3" fmla="*/ 0 w 261205"/>
                <a:gd name="connsiteY3" fmla="*/ 88867 h 181708"/>
                <a:gd name="connsiteX4" fmla="*/ 92841 w 261205"/>
                <a:gd name="connsiteY4" fmla="*/ 184263 h 181708"/>
                <a:gd name="connsiteX5" fmla="*/ 117258 w 261205"/>
                <a:gd name="connsiteY5" fmla="*/ 161550 h 181708"/>
                <a:gd name="connsiteX6" fmla="*/ 262341 w 261205"/>
                <a:gd name="connsiteY6" fmla="*/ 23849 h 18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205" h="181708">
                  <a:moveTo>
                    <a:pt x="239344" y="0"/>
                  </a:moveTo>
                  <a:lnTo>
                    <a:pt x="93977" y="137417"/>
                  </a:lnTo>
                  <a:lnTo>
                    <a:pt x="24133" y="65869"/>
                  </a:lnTo>
                  <a:lnTo>
                    <a:pt x="0" y="88867"/>
                  </a:lnTo>
                  <a:lnTo>
                    <a:pt x="92841" y="184263"/>
                  </a:lnTo>
                  <a:lnTo>
                    <a:pt x="117258" y="161550"/>
                  </a:lnTo>
                  <a:lnTo>
                    <a:pt x="262341" y="23849"/>
                  </a:lnTo>
                  <a:close/>
                </a:path>
              </a:pathLst>
            </a:custGeom>
            <a:solidFill>
              <a:schemeClr val="accent6"/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Graphic 169" descr="Close">
              <a:extLst>
                <a:ext uri="{FF2B5EF4-FFF2-40B4-BE49-F238E27FC236}">
                  <a16:creationId xmlns:a16="http://schemas.microsoft.com/office/drawing/2014/main" id="{367BAD38-8887-4628-B9D9-99DB67538ABF}"/>
                </a:ext>
              </a:extLst>
            </p:cNvPr>
            <p:cNvSpPr/>
            <p:nvPr/>
          </p:nvSpPr>
          <p:spPr>
            <a:xfrm>
              <a:off x="917716" y="3729477"/>
              <a:ext cx="198743" cy="198743"/>
            </a:xfrm>
            <a:custGeom>
              <a:avLst/>
              <a:gdLst>
                <a:gd name="connsiteX0" fmla="*/ 201014 w 198743"/>
                <a:gd name="connsiteY0" fmla="*/ 24133 h 198743"/>
                <a:gd name="connsiteX1" fmla="*/ 176881 w 198743"/>
                <a:gd name="connsiteY1" fmla="*/ 0 h 198743"/>
                <a:gd name="connsiteX2" fmla="*/ 100507 w 198743"/>
                <a:gd name="connsiteY2" fmla="*/ 76374 h 198743"/>
                <a:gd name="connsiteX3" fmla="*/ 24133 w 198743"/>
                <a:gd name="connsiteY3" fmla="*/ 0 h 198743"/>
                <a:gd name="connsiteX4" fmla="*/ 0 w 198743"/>
                <a:gd name="connsiteY4" fmla="*/ 24133 h 198743"/>
                <a:gd name="connsiteX5" fmla="*/ 76374 w 198743"/>
                <a:gd name="connsiteY5" fmla="*/ 100507 h 198743"/>
                <a:gd name="connsiteX6" fmla="*/ 0 w 198743"/>
                <a:gd name="connsiteY6" fmla="*/ 176881 h 198743"/>
                <a:gd name="connsiteX7" fmla="*/ 24133 w 198743"/>
                <a:gd name="connsiteY7" fmla="*/ 201014 h 198743"/>
                <a:gd name="connsiteX8" fmla="*/ 100507 w 198743"/>
                <a:gd name="connsiteY8" fmla="*/ 124640 h 198743"/>
                <a:gd name="connsiteX9" fmla="*/ 176881 w 198743"/>
                <a:gd name="connsiteY9" fmla="*/ 201014 h 198743"/>
                <a:gd name="connsiteX10" fmla="*/ 201014 w 198743"/>
                <a:gd name="connsiteY10" fmla="*/ 176881 h 198743"/>
                <a:gd name="connsiteX11" fmla="*/ 124640 w 198743"/>
                <a:gd name="connsiteY11" fmla="*/ 100507 h 198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8743" h="198743">
                  <a:moveTo>
                    <a:pt x="201014" y="24133"/>
                  </a:moveTo>
                  <a:lnTo>
                    <a:pt x="176881" y="0"/>
                  </a:lnTo>
                  <a:lnTo>
                    <a:pt x="100507" y="76374"/>
                  </a:lnTo>
                  <a:lnTo>
                    <a:pt x="24133" y="0"/>
                  </a:lnTo>
                  <a:lnTo>
                    <a:pt x="0" y="24133"/>
                  </a:lnTo>
                  <a:lnTo>
                    <a:pt x="76374" y="100507"/>
                  </a:lnTo>
                  <a:lnTo>
                    <a:pt x="0" y="176881"/>
                  </a:lnTo>
                  <a:lnTo>
                    <a:pt x="24133" y="201014"/>
                  </a:lnTo>
                  <a:lnTo>
                    <a:pt x="100507" y="124640"/>
                  </a:lnTo>
                  <a:lnTo>
                    <a:pt x="176881" y="201014"/>
                  </a:lnTo>
                  <a:lnTo>
                    <a:pt x="201014" y="176881"/>
                  </a:lnTo>
                  <a:lnTo>
                    <a:pt x="124640" y="100507"/>
                  </a:lnTo>
                  <a:close/>
                </a:path>
              </a:pathLst>
            </a:custGeom>
            <a:solidFill>
              <a:schemeClr val="accent5"/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8FCD084A-5D8C-41CC-AB88-71CCA70A69F2}"/>
              </a:ext>
            </a:extLst>
          </p:cNvPr>
          <p:cNvGrpSpPr/>
          <p:nvPr/>
        </p:nvGrpSpPr>
        <p:grpSpPr>
          <a:xfrm>
            <a:off x="3482339" y="1772994"/>
            <a:ext cx="2179323" cy="3358301"/>
            <a:chOff x="3482339" y="1772994"/>
            <a:chExt cx="2179323" cy="3358301"/>
          </a:xfrm>
        </p:grpSpPr>
        <p:sp>
          <p:nvSpPr>
            <p:cNvPr id="127" name="Shape 5771">
              <a:extLst>
                <a:ext uri="{FF2B5EF4-FFF2-40B4-BE49-F238E27FC236}">
                  <a16:creationId xmlns:a16="http://schemas.microsoft.com/office/drawing/2014/main" id="{CEA3A981-518C-4691-8961-78C5998E89DC}"/>
                </a:ext>
              </a:extLst>
            </p:cNvPr>
            <p:cNvSpPr/>
            <p:nvPr/>
          </p:nvSpPr>
          <p:spPr>
            <a:xfrm>
              <a:off x="3482342" y="1772994"/>
              <a:ext cx="2179317" cy="3358301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>
              <a:outerShdw blurRad="127000" sx="102000" sy="102000" algn="ctr" rotWithShape="0">
                <a:prstClr val="black">
                  <a:alpha val="35000"/>
                </a:prst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8" name="Shape 5782">
              <a:extLst>
                <a:ext uri="{FF2B5EF4-FFF2-40B4-BE49-F238E27FC236}">
                  <a16:creationId xmlns:a16="http://schemas.microsoft.com/office/drawing/2014/main" id="{B4AFBF0C-9654-4825-8A84-9A44307E6B2E}"/>
                </a:ext>
              </a:extLst>
            </p:cNvPr>
            <p:cNvSpPr/>
            <p:nvPr/>
          </p:nvSpPr>
          <p:spPr>
            <a:xfrm>
              <a:off x="3964885" y="4592800"/>
              <a:ext cx="1214226" cy="346898"/>
            </a:xfrm>
            <a:prstGeom prst="rect">
              <a:avLst/>
            </a:prstGeom>
            <a:solidFill>
              <a:srgbClr val="F49D15"/>
            </a:solidFill>
            <a:ln w="3175" cap="flat">
              <a:noFill/>
              <a:prstDash val="solid"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 sz="2400">
                  <a:solidFill>
                    <a:srgbClr val="FFFFFF"/>
                  </a:solidFill>
                </a:defRPr>
              </a:pPr>
              <a:r>
                <a:rPr lang="en-US" sz="1400" cap="all" dirty="0">
                  <a:solidFill>
                    <a:schemeClr val="accent2">
                      <a:lumMod val="50000"/>
                    </a:schemeClr>
                  </a:solidFill>
                </a:rPr>
                <a:t>Lorem Ipsum</a:t>
              </a:r>
              <a:endParaRPr sz="1400" cap="all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136" name="Shape 5788">
              <a:extLst>
                <a:ext uri="{FF2B5EF4-FFF2-40B4-BE49-F238E27FC236}">
                  <a16:creationId xmlns:a16="http://schemas.microsoft.com/office/drawing/2014/main" id="{DFED4B03-A5E8-412F-9736-C7EE6ADBC8C9}"/>
                </a:ext>
              </a:extLst>
            </p:cNvPr>
            <p:cNvSpPr/>
            <p:nvPr/>
          </p:nvSpPr>
          <p:spPr>
            <a:xfrm rot="5400000">
              <a:off x="4108828" y="1146506"/>
              <a:ext cx="926341" cy="2179320"/>
            </a:xfrm>
            <a:prstGeom prst="homePlate">
              <a:avLst>
                <a:gd name="adj" fmla="val 23638"/>
              </a:avLst>
            </a:prstGeom>
            <a:solidFill>
              <a:srgbClr val="F49D15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>
                  <a:solidFill>
                    <a:srgbClr val="FFFFFF"/>
                  </a:solidFill>
                </a:defRPr>
              </a:pPr>
              <a:endParaRPr sz="1350" dirty="0"/>
            </a:p>
          </p:txBody>
        </p:sp>
        <p:sp>
          <p:nvSpPr>
            <p:cNvPr id="148" name="Shape 5790">
              <a:extLst>
                <a:ext uri="{FF2B5EF4-FFF2-40B4-BE49-F238E27FC236}">
                  <a16:creationId xmlns:a16="http://schemas.microsoft.com/office/drawing/2014/main" id="{A5505071-4795-441B-8D60-2D1C72763390}"/>
                </a:ext>
              </a:extLst>
            </p:cNvPr>
            <p:cNvSpPr/>
            <p:nvPr/>
          </p:nvSpPr>
          <p:spPr>
            <a:xfrm>
              <a:off x="3482342" y="1772994"/>
              <a:ext cx="2179320" cy="379624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05740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>
                <a:defRPr>
                  <a:solidFill>
                    <a:srgbClr val="FFFFFF"/>
                  </a:solidFill>
                </a:defRPr>
              </a:pPr>
              <a:r>
                <a:rPr lang="en-US" sz="1400" b="1" cap="all" dirty="0"/>
                <a:t>Lorem Ipsum</a:t>
              </a:r>
              <a:endParaRPr sz="1400" b="1" cap="all" dirty="0"/>
            </a:p>
          </p:txBody>
        </p:sp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5B8D2146-F7D3-4582-A08D-9BCD58C72CCF}"/>
                </a:ext>
              </a:extLst>
            </p:cNvPr>
            <p:cNvGrpSpPr/>
            <p:nvPr/>
          </p:nvGrpSpPr>
          <p:grpSpPr>
            <a:xfrm>
              <a:off x="3622131" y="2882709"/>
              <a:ext cx="1899733" cy="1518495"/>
              <a:chOff x="4812451" y="2865940"/>
              <a:chExt cx="2580445" cy="1797988"/>
            </a:xfrm>
          </p:grpSpPr>
          <p:sp>
            <p:nvSpPr>
              <p:cNvPr id="178" name="Shape 5771">
                <a:extLst>
                  <a:ext uri="{FF2B5EF4-FFF2-40B4-BE49-F238E27FC236}">
                    <a16:creationId xmlns:a16="http://schemas.microsoft.com/office/drawing/2014/main" id="{948B8A6F-7C8A-422D-81FE-FB2A68B5F50D}"/>
                  </a:ext>
                </a:extLst>
              </p:cNvPr>
              <p:cNvSpPr/>
              <p:nvPr/>
            </p:nvSpPr>
            <p:spPr>
              <a:xfrm>
                <a:off x="4812451" y="2865940"/>
                <a:ext cx="2580445" cy="44949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algn="r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dirty="0">
                    <a:solidFill>
                      <a:schemeClr val="tx1"/>
                    </a:solidFill>
                  </a:rPr>
                  <a:t>Lorem Ipsum Dolor Sit</a:t>
                </a:r>
                <a:endParaRPr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9" name="Shape 5771">
                <a:extLst>
                  <a:ext uri="{FF2B5EF4-FFF2-40B4-BE49-F238E27FC236}">
                    <a16:creationId xmlns:a16="http://schemas.microsoft.com/office/drawing/2014/main" id="{0E5EEA90-E1F1-4BF5-A2EE-FD188DAF3BDF}"/>
                  </a:ext>
                </a:extLst>
              </p:cNvPr>
              <p:cNvSpPr/>
              <p:nvPr/>
            </p:nvSpPr>
            <p:spPr>
              <a:xfrm>
                <a:off x="4812451" y="3315437"/>
                <a:ext cx="2580445" cy="449497"/>
              </a:xfrm>
              <a:prstGeom prst="rect">
                <a:avLst/>
              </a:pr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lvl="0" algn="r" hangingPunct="1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dirty="0">
                    <a:solidFill>
                      <a:prstClr val="black"/>
                    </a:solidFill>
                  </a:rPr>
                  <a:t>Lorem Ipsum Dolor Sit</a:t>
                </a:r>
              </a:p>
            </p:txBody>
          </p:sp>
          <p:sp>
            <p:nvSpPr>
              <p:cNvPr id="180" name="Shape 5771">
                <a:extLst>
                  <a:ext uri="{FF2B5EF4-FFF2-40B4-BE49-F238E27FC236}">
                    <a16:creationId xmlns:a16="http://schemas.microsoft.com/office/drawing/2014/main" id="{8ED9CF77-CC2C-488D-901B-8E6D81349D27}"/>
                  </a:ext>
                </a:extLst>
              </p:cNvPr>
              <p:cNvSpPr/>
              <p:nvPr/>
            </p:nvSpPr>
            <p:spPr>
              <a:xfrm>
                <a:off x="4812451" y="3764934"/>
                <a:ext cx="2580445" cy="44949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lvl="0" algn="r" hangingPunct="1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dirty="0">
                    <a:solidFill>
                      <a:prstClr val="black"/>
                    </a:solidFill>
                  </a:rPr>
                  <a:t>Lorem Ipsum Dolor Sit</a:t>
                </a:r>
              </a:p>
            </p:txBody>
          </p:sp>
          <p:sp>
            <p:nvSpPr>
              <p:cNvPr id="181" name="Shape 5771">
                <a:extLst>
                  <a:ext uri="{FF2B5EF4-FFF2-40B4-BE49-F238E27FC236}">
                    <a16:creationId xmlns:a16="http://schemas.microsoft.com/office/drawing/2014/main" id="{8B95D988-6163-4C4C-902B-187AF9DC9558}"/>
                  </a:ext>
                </a:extLst>
              </p:cNvPr>
              <p:cNvSpPr/>
              <p:nvPr/>
            </p:nvSpPr>
            <p:spPr>
              <a:xfrm>
                <a:off x="4812451" y="4214431"/>
                <a:ext cx="2580445" cy="449497"/>
              </a:xfrm>
              <a:prstGeom prst="rect">
                <a:avLst/>
              </a:pr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lvl="0" algn="r" hangingPunct="1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i="1" dirty="0">
                    <a:solidFill>
                      <a:schemeClr val="bg2">
                        <a:lumMod val="75000"/>
                      </a:schemeClr>
                    </a:solidFill>
                  </a:rPr>
                  <a:t>Lorem Ipsum Dolor Sit</a:t>
                </a:r>
              </a:p>
            </p:txBody>
          </p:sp>
        </p:grp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DF4B86D4-56EE-4972-9D38-E42594FE6D9F}"/>
                </a:ext>
              </a:extLst>
            </p:cNvPr>
            <p:cNvSpPr txBox="1"/>
            <p:nvPr/>
          </p:nvSpPr>
          <p:spPr>
            <a:xfrm>
              <a:off x="4084224" y="2102262"/>
              <a:ext cx="964282" cy="519867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2800" b="1" dirty="0"/>
                <a:t>$99</a:t>
              </a:r>
              <a:r>
                <a:rPr lang="en-US" sz="1400" dirty="0"/>
                <a:t>/m</a:t>
              </a:r>
            </a:p>
          </p:txBody>
        </p:sp>
        <p:sp>
          <p:nvSpPr>
            <p:cNvPr id="172" name="Diagonal Stripe 171">
              <a:extLst>
                <a:ext uri="{FF2B5EF4-FFF2-40B4-BE49-F238E27FC236}">
                  <a16:creationId xmlns:a16="http://schemas.microsoft.com/office/drawing/2014/main" id="{2A7F81AE-0B69-4857-9864-E99A4DE4069B}"/>
                </a:ext>
              </a:extLst>
            </p:cNvPr>
            <p:cNvSpPr/>
            <p:nvPr/>
          </p:nvSpPr>
          <p:spPr>
            <a:xfrm rot="5400000">
              <a:off x="4944840" y="1772994"/>
              <a:ext cx="716821" cy="716822"/>
            </a:xfrm>
            <a:prstGeom prst="diagStripe">
              <a:avLst>
                <a:gd name="adj" fmla="val 41812"/>
              </a:avLst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B74FF744-8033-4157-8936-AFCC96E77450}"/>
                </a:ext>
              </a:extLst>
            </p:cNvPr>
            <p:cNvSpPr/>
            <p:nvPr/>
          </p:nvSpPr>
          <p:spPr>
            <a:xfrm rot="2700000">
              <a:off x="5175588" y="1882195"/>
              <a:ext cx="441146" cy="26161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100" b="1" cap="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HOT</a:t>
              </a:r>
              <a:endParaRPr 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" name="Graphic 11" descr="Close">
              <a:extLst>
                <a:ext uri="{FF2B5EF4-FFF2-40B4-BE49-F238E27FC236}">
                  <a16:creationId xmlns:a16="http://schemas.microsoft.com/office/drawing/2014/main" id="{8E5CF94F-9559-403A-AB82-53E86AC03435}"/>
                </a:ext>
              </a:extLst>
            </p:cNvPr>
            <p:cNvSpPr/>
            <p:nvPr/>
          </p:nvSpPr>
          <p:spPr>
            <a:xfrm>
              <a:off x="3728097" y="4110884"/>
              <a:ext cx="198743" cy="198743"/>
            </a:xfrm>
            <a:custGeom>
              <a:avLst/>
              <a:gdLst>
                <a:gd name="connsiteX0" fmla="*/ 201014 w 198743"/>
                <a:gd name="connsiteY0" fmla="*/ 24133 h 198743"/>
                <a:gd name="connsiteX1" fmla="*/ 176881 w 198743"/>
                <a:gd name="connsiteY1" fmla="*/ 0 h 198743"/>
                <a:gd name="connsiteX2" fmla="*/ 100507 w 198743"/>
                <a:gd name="connsiteY2" fmla="*/ 76374 h 198743"/>
                <a:gd name="connsiteX3" fmla="*/ 24133 w 198743"/>
                <a:gd name="connsiteY3" fmla="*/ 0 h 198743"/>
                <a:gd name="connsiteX4" fmla="*/ 0 w 198743"/>
                <a:gd name="connsiteY4" fmla="*/ 24133 h 198743"/>
                <a:gd name="connsiteX5" fmla="*/ 76374 w 198743"/>
                <a:gd name="connsiteY5" fmla="*/ 100507 h 198743"/>
                <a:gd name="connsiteX6" fmla="*/ 0 w 198743"/>
                <a:gd name="connsiteY6" fmla="*/ 176881 h 198743"/>
                <a:gd name="connsiteX7" fmla="*/ 24133 w 198743"/>
                <a:gd name="connsiteY7" fmla="*/ 201014 h 198743"/>
                <a:gd name="connsiteX8" fmla="*/ 100507 w 198743"/>
                <a:gd name="connsiteY8" fmla="*/ 124640 h 198743"/>
                <a:gd name="connsiteX9" fmla="*/ 176881 w 198743"/>
                <a:gd name="connsiteY9" fmla="*/ 201014 h 198743"/>
                <a:gd name="connsiteX10" fmla="*/ 201014 w 198743"/>
                <a:gd name="connsiteY10" fmla="*/ 176881 h 198743"/>
                <a:gd name="connsiteX11" fmla="*/ 124640 w 198743"/>
                <a:gd name="connsiteY11" fmla="*/ 100507 h 198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8743" h="198743">
                  <a:moveTo>
                    <a:pt x="201014" y="24133"/>
                  </a:moveTo>
                  <a:lnTo>
                    <a:pt x="176881" y="0"/>
                  </a:lnTo>
                  <a:lnTo>
                    <a:pt x="100507" y="76374"/>
                  </a:lnTo>
                  <a:lnTo>
                    <a:pt x="24133" y="0"/>
                  </a:lnTo>
                  <a:lnTo>
                    <a:pt x="0" y="24133"/>
                  </a:lnTo>
                  <a:lnTo>
                    <a:pt x="76374" y="100507"/>
                  </a:lnTo>
                  <a:lnTo>
                    <a:pt x="0" y="176881"/>
                  </a:lnTo>
                  <a:lnTo>
                    <a:pt x="24133" y="201014"/>
                  </a:lnTo>
                  <a:lnTo>
                    <a:pt x="100507" y="124640"/>
                  </a:lnTo>
                  <a:lnTo>
                    <a:pt x="176881" y="201014"/>
                  </a:lnTo>
                  <a:lnTo>
                    <a:pt x="201014" y="176881"/>
                  </a:lnTo>
                  <a:lnTo>
                    <a:pt x="124640" y="100507"/>
                  </a:lnTo>
                  <a:close/>
                </a:path>
              </a:pathLst>
            </a:custGeom>
            <a:solidFill>
              <a:schemeClr val="accent5"/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Graphic 132" descr="Checkmark">
              <a:extLst>
                <a:ext uri="{FF2B5EF4-FFF2-40B4-BE49-F238E27FC236}">
                  <a16:creationId xmlns:a16="http://schemas.microsoft.com/office/drawing/2014/main" id="{F58C532D-ECDB-48BA-AAFD-2039F781398F}"/>
                </a:ext>
              </a:extLst>
            </p:cNvPr>
            <p:cNvSpPr/>
            <p:nvPr/>
          </p:nvSpPr>
          <p:spPr>
            <a:xfrm>
              <a:off x="3697434" y="2981099"/>
              <a:ext cx="261205" cy="181708"/>
            </a:xfrm>
            <a:custGeom>
              <a:avLst/>
              <a:gdLst>
                <a:gd name="connsiteX0" fmla="*/ 239344 w 261205"/>
                <a:gd name="connsiteY0" fmla="*/ 0 h 181708"/>
                <a:gd name="connsiteX1" fmla="*/ 93977 w 261205"/>
                <a:gd name="connsiteY1" fmla="*/ 137417 h 181708"/>
                <a:gd name="connsiteX2" fmla="*/ 24133 w 261205"/>
                <a:gd name="connsiteY2" fmla="*/ 65869 h 181708"/>
                <a:gd name="connsiteX3" fmla="*/ 0 w 261205"/>
                <a:gd name="connsiteY3" fmla="*/ 88867 h 181708"/>
                <a:gd name="connsiteX4" fmla="*/ 92841 w 261205"/>
                <a:gd name="connsiteY4" fmla="*/ 184263 h 181708"/>
                <a:gd name="connsiteX5" fmla="*/ 117258 w 261205"/>
                <a:gd name="connsiteY5" fmla="*/ 161550 h 181708"/>
                <a:gd name="connsiteX6" fmla="*/ 262341 w 261205"/>
                <a:gd name="connsiteY6" fmla="*/ 23849 h 18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205" h="181708">
                  <a:moveTo>
                    <a:pt x="239344" y="0"/>
                  </a:moveTo>
                  <a:lnTo>
                    <a:pt x="93977" y="137417"/>
                  </a:lnTo>
                  <a:lnTo>
                    <a:pt x="24133" y="65869"/>
                  </a:lnTo>
                  <a:lnTo>
                    <a:pt x="0" y="88867"/>
                  </a:lnTo>
                  <a:lnTo>
                    <a:pt x="92841" y="184263"/>
                  </a:lnTo>
                  <a:lnTo>
                    <a:pt x="117258" y="161550"/>
                  </a:lnTo>
                  <a:lnTo>
                    <a:pt x="262341" y="2384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Graphic 133" descr="Checkmark">
              <a:extLst>
                <a:ext uri="{FF2B5EF4-FFF2-40B4-BE49-F238E27FC236}">
                  <a16:creationId xmlns:a16="http://schemas.microsoft.com/office/drawing/2014/main" id="{DC2E0D47-9E70-4D91-8FAB-E5739767155C}"/>
                </a:ext>
              </a:extLst>
            </p:cNvPr>
            <p:cNvSpPr/>
            <p:nvPr/>
          </p:nvSpPr>
          <p:spPr>
            <a:xfrm>
              <a:off x="3696561" y="3360722"/>
              <a:ext cx="261205" cy="181708"/>
            </a:xfrm>
            <a:custGeom>
              <a:avLst/>
              <a:gdLst>
                <a:gd name="connsiteX0" fmla="*/ 239344 w 261205"/>
                <a:gd name="connsiteY0" fmla="*/ 0 h 181708"/>
                <a:gd name="connsiteX1" fmla="*/ 93977 w 261205"/>
                <a:gd name="connsiteY1" fmla="*/ 137417 h 181708"/>
                <a:gd name="connsiteX2" fmla="*/ 24133 w 261205"/>
                <a:gd name="connsiteY2" fmla="*/ 65869 h 181708"/>
                <a:gd name="connsiteX3" fmla="*/ 0 w 261205"/>
                <a:gd name="connsiteY3" fmla="*/ 88867 h 181708"/>
                <a:gd name="connsiteX4" fmla="*/ 92841 w 261205"/>
                <a:gd name="connsiteY4" fmla="*/ 184263 h 181708"/>
                <a:gd name="connsiteX5" fmla="*/ 117258 w 261205"/>
                <a:gd name="connsiteY5" fmla="*/ 161550 h 181708"/>
                <a:gd name="connsiteX6" fmla="*/ 262341 w 261205"/>
                <a:gd name="connsiteY6" fmla="*/ 23849 h 18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205" h="181708">
                  <a:moveTo>
                    <a:pt x="239344" y="0"/>
                  </a:moveTo>
                  <a:lnTo>
                    <a:pt x="93977" y="137417"/>
                  </a:lnTo>
                  <a:lnTo>
                    <a:pt x="24133" y="65869"/>
                  </a:lnTo>
                  <a:lnTo>
                    <a:pt x="0" y="88867"/>
                  </a:lnTo>
                  <a:lnTo>
                    <a:pt x="92841" y="184263"/>
                  </a:lnTo>
                  <a:lnTo>
                    <a:pt x="117258" y="161550"/>
                  </a:lnTo>
                  <a:lnTo>
                    <a:pt x="262341" y="23849"/>
                  </a:lnTo>
                  <a:close/>
                </a:path>
              </a:pathLst>
            </a:custGeom>
            <a:solidFill>
              <a:schemeClr val="accent6"/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Graphic 134" descr="Checkmark">
              <a:extLst>
                <a:ext uri="{FF2B5EF4-FFF2-40B4-BE49-F238E27FC236}">
                  <a16:creationId xmlns:a16="http://schemas.microsoft.com/office/drawing/2014/main" id="{A6C7C368-2D08-4B8E-81B3-BF2D276F5DB1}"/>
                </a:ext>
              </a:extLst>
            </p:cNvPr>
            <p:cNvSpPr/>
            <p:nvPr/>
          </p:nvSpPr>
          <p:spPr>
            <a:xfrm>
              <a:off x="3696561" y="3738561"/>
              <a:ext cx="261205" cy="181708"/>
            </a:xfrm>
            <a:custGeom>
              <a:avLst/>
              <a:gdLst>
                <a:gd name="connsiteX0" fmla="*/ 239344 w 261205"/>
                <a:gd name="connsiteY0" fmla="*/ 0 h 181708"/>
                <a:gd name="connsiteX1" fmla="*/ 93977 w 261205"/>
                <a:gd name="connsiteY1" fmla="*/ 137417 h 181708"/>
                <a:gd name="connsiteX2" fmla="*/ 24133 w 261205"/>
                <a:gd name="connsiteY2" fmla="*/ 65869 h 181708"/>
                <a:gd name="connsiteX3" fmla="*/ 0 w 261205"/>
                <a:gd name="connsiteY3" fmla="*/ 88867 h 181708"/>
                <a:gd name="connsiteX4" fmla="*/ 92841 w 261205"/>
                <a:gd name="connsiteY4" fmla="*/ 184263 h 181708"/>
                <a:gd name="connsiteX5" fmla="*/ 117258 w 261205"/>
                <a:gd name="connsiteY5" fmla="*/ 161550 h 181708"/>
                <a:gd name="connsiteX6" fmla="*/ 262341 w 261205"/>
                <a:gd name="connsiteY6" fmla="*/ 23849 h 18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205" h="181708">
                  <a:moveTo>
                    <a:pt x="239344" y="0"/>
                  </a:moveTo>
                  <a:lnTo>
                    <a:pt x="93977" y="137417"/>
                  </a:lnTo>
                  <a:lnTo>
                    <a:pt x="24133" y="65869"/>
                  </a:lnTo>
                  <a:lnTo>
                    <a:pt x="0" y="88867"/>
                  </a:lnTo>
                  <a:lnTo>
                    <a:pt x="92841" y="184263"/>
                  </a:lnTo>
                  <a:lnTo>
                    <a:pt x="117258" y="161550"/>
                  </a:lnTo>
                  <a:lnTo>
                    <a:pt x="262341" y="2384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D42DB504-0558-47D3-8100-E0BBF0DEC789}"/>
              </a:ext>
            </a:extLst>
          </p:cNvPr>
          <p:cNvGrpSpPr/>
          <p:nvPr/>
        </p:nvGrpSpPr>
        <p:grpSpPr>
          <a:xfrm>
            <a:off x="6291847" y="1772994"/>
            <a:ext cx="2179323" cy="3358302"/>
            <a:chOff x="6291847" y="1772994"/>
            <a:chExt cx="2179323" cy="3358302"/>
          </a:xfrm>
        </p:grpSpPr>
        <p:sp>
          <p:nvSpPr>
            <p:cNvPr id="183" name="Shape 5771">
              <a:extLst>
                <a:ext uri="{FF2B5EF4-FFF2-40B4-BE49-F238E27FC236}">
                  <a16:creationId xmlns:a16="http://schemas.microsoft.com/office/drawing/2014/main" id="{721DD228-CEEF-4DF8-9D7F-E5529E51FF11}"/>
                </a:ext>
              </a:extLst>
            </p:cNvPr>
            <p:cNvSpPr/>
            <p:nvPr/>
          </p:nvSpPr>
          <p:spPr>
            <a:xfrm>
              <a:off x="6291850" y="1772994"/>
              <a:ext cx="2179317" cy="3358302"/>
            </a:xfrm>
            <a:prstGeom prst="rect">
              <a:avLst/>
            </a:prstGeom>
            <a:solidFill>
              <a:srgbClr val="D9D9D9"/>
            </a:solidFill>
            <a:ln w="12700" cap="flat">
              <a:noFill/>
              <a:miter lim="400000"/>
            </a:ln>
            <a:effectLst>
              <a:outerShdw blurRad="127000" sx="102000" sy="102000" algn="ctr" rotWithShape="0">
                <a:prstClr val="black">
                  <a:alpha val="35000"/>
                </a:prstClr>
              </a:outerShdw>
            </a:effectLst>
          </p:spPr>
          <p:txBody>
            <a:bodyPr wrap="square" lIns="34289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 sz="24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4" name="Shape 5782">
              <a:extLst>
                <a:ext uri="{FF2B5EF4-FFF2-40B4-BE49-F238E27FC236}">
                  <a16:creationId xmlns:a16="http://schemas.microsoft.com/office/drawing/2014/main" id="{ADEC680A-D4BB-4B36-B0FA-37DD72E3EA2D}"/>
                </a:ext>
              </a:extLst>
            </p:cNvPr>
            <p:cNvSpPr/>
            <p:nvPr/>
          </p:nvSpPr>
          <p:spPr>
            <a:xfrm>
              <a:off x="6774393" y="4592801"/>
              <a:ext cx="1214226" cy="346898"/>
            </a:xfrm>
            <a:prstGeom prst="rect">
              <a:avLst/>
            </a:prstGeom>
            <a:solidFill>
              <a:schemeClr val="accent6"/>
            </a:solidFill>
            <a:ln w="3175" cap="flat">
              <a:noFill/>
              <a:prstDash val="solid"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 sz="2400">
                  <a:solidFill>
                    <a:srgbClr val="FFFFFF"/>
                  </a:solidFill>
                </a:defRPr>
              </a:pPr>
              <a:r>
                <a:rPr lang="en-US" sz="1400" cap="all" dirty="0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  <a:endParaRPr sz="1400" cap="all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185" name="Shape 5788">
              <a:extLst>
                <a:ext uri="{FF2B5EF4-FFF2-40B4-BE49-F238E27FC236}">
                  <a16:creationId xmlns:a16="http://schemas.microsoft.com/office/drawing/2014/main" id="{2A1F35EE-FF2F-4545-B536-6BA616A61ABE}"/>
                </a:ext>
              </a:extLst>
            </p:cNvPr>
            <p:cNvSpPr/>
            <p:nvPr/>
          </p:nvSpPr>
          <p:spPr>
            <a:xfrm rot="5400000">
              <a:off x="6918336" y="1146506"/>
              <a:ext cx="926342" cy="2179320"/>
            </a:xfrm>
            <a:prstGeom prst="homePlate">
              <a:avLst>
                <a:gd name="adj" fmla="val 23638"/>
              </a:avLst>
            </a:pr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>
                <a:defRPr>
                  <a:solidFill>
                    <a:srgbClr val="FFFFFF"/>
                  </a:solidFill>
                </a:defRPr>
              </a:pPr>
              <a:endParaRPr sz="1350" dirty="0"/>
            </a:p>
          </p:txBody>
        </p:sp>
        <p:sp>
          <p:nvSpPr>
            <p:cNvPr id="186" name="Shape 5790">
              <a:extLst>
                <a:ext uri="{FF2B5EF4-FFF2-40B4-BE49-F238E27FC236}">
                  <a16:creationId xmlns:a16="http://schemas.microsoft.com/office/drawing/2014/main" id="{8773F090-328F-4FA5-9C46-82918984294A}"/>
                </a:ext>
              </a:extLst>
            </p:cNvPr>
            <p:cNvSpPr/>
            <p:nvPr/>
          </p:nvSpPr>
          <p:spPr>
            <a:xfrm>
              <a:off x="6291850" y="1772994"/>
              <a:ext cx="2179320" cy="379624"/>
            </a:xfrm>
            <a:prstGeom prst="rect">
              <a:avLst/>
            </a:prstGeom>
            <a:solidFill>
              <a:schemeClr val="tx1">
                <a:alpha val="2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205740" tIns="34289" rIns="34289" bIns="34289" numCol="1" anchor="ctr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>
                <a:defRPr>
                  <a:solidFill>
                    <a:srgbClr val="FFFFFF"/>
                  </a:solidFill>
                </a:defRPr>
              </a:pPr>
              <a:r>
                <a:rPr lang="en-US" sz="1400" b="1" cap="all" dirty="0"/>
                <a:t>Lorem Ipsum</a:t>
              </a:r>
              <a:endParaRPr sz="1400" b="1" cap="all" dirty="0"/>
            </a:p>
          </p:txBody>
        </p:sp>
        <p:grpSp>
          <p:nvGrpSpPr>
            <p:cNvPr id="187" name="Group 186">
              <a:extLst>
                <a:ext uri="{FF2B5EF4-FFF2-40B4-BE49-F238E27FC236}">
                  <a16:creationId xmlns:a16="http://schemas.microsoft.com/office/drawing/2014/main" id="{D7579711-3A42-46F7-A06A-873D81E7404F}"/>
                </a:ext>
              </a:extLst>
            </p:cNvPr>
            <p:cNvGrpSpPr/>
            <p:nvPr/>
          </p:nvGrpSpPr>
          <p:grpSpPr>
            <a:xfrm>
              <a:off x="6431639" y="2882709"/>
              <a:ext cx="1899733" cy="1518496"/>
              <a:chOff x="4812451" y="2865940"/>
              <a:chExt cx="2580445" cy="1797988"/>
            </a:xfrm>
          </p:grpSpPr>
          <p:sp>
            <p:nvSpPr>
              <p:cNvPr id="195" name="Shape 5771">
                <a:extLst>
                  <a:ext uri="{FF2B5EF4-FFF2-40B4-BE49-F238E27FC236}">
                    <a16:creationId xmlns:a16="http://schemas.microsoft.com/office/drawing/2014/main" id="{EC6893D2-7F20-49D8-A6E4-F99A9BB547B8}"/>
                  </a:ext>
                </a:extLst>
              </p:cNvPr>
              <p:cNvSpPr/>
              <p:nvPr/>
            </p:nvSpPr>
            <p:spPr>
              <a:xfrm>
                <a:off x="4812451" y="2865940"/>
                <a:ext cx="2580445" cy="44949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algn="r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dirty="0">
                    <a:solidFill>
                      <a:schemeClr val="tx1"/>
                    </a:solidFill>
                  </a:rPr>
                  <a:t>Lorem Ipsum Dolor Sit</a:t>
                </a:r>
                <a:endParaRPr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6" name="Shape 5771">
                <a:extLst>
                  <a:ext uri="{FF2B5EF4-FFF2-40B4-BE49-F238E27FC236}">
                    <a16:creationId xmlns:a16="http://schemas.microsoft.com/office/drawing/2014/main" id="{4E79DBC3-0FA6-4B6D-9374-33C771CADB25}"/>
                  </a:ext>
                </a:extLst>
              </p:cNvPr>
              <p:cNvSpPr/>
              <p:nvPr/>
            </p:nvSpPr>
            <p:spPr>
              <a:xfrm>
                <a:off x="4812451" y="3315437"/>
                <a:ext cx="2580445" cy="449497"/>
              </a:xfrm>
              <a:prstGeom prst="rect">
                <a:avLst/>
              </a:pr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lvl="0" algn="r" hangingPunct="1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dirty="0">
                    <a:solidFill>
                      <a:prstClr val="black"/>
                    </a:solidFill>
                  </a:rPr>
                  <a:t>Lorem Ipsum Dolor Sit</a:t>
                </a:r>
              </a:p>
            </p:txBody>
          </p:sp>
          <p:sp>
            <p:nvSpPr>
              <p:cNvPr id="197" name="Shape 5771">
                <a:extLst>
                  <a:ext uri="{FF2B5EF4-FFF2-40B4-BE49-F238E27FC236}">
                    <a16:creationId xmlns:a16="http://schemas.microsoft.com/office/drawing/2014/main" id="{C6D2027C-9591-43EE-86B6-184CF6D62E29}"/>
                  </a:ext>
                </a:extLst>
              </p:cNvPr>
              <p:cNvSpPr/>
              <p:nvPr/>
            </p:nvSpPr>
            <p:spPr>
              <a:xfrm>
                <a:off x="4812451" y="3764934"/>
                <a:ext cx="2580445" cy="44949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lvl="0" algn="r" hangingPunct="1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dirty="0">
                    <a:solidFill>
                      <a:prstClr val="black"/>
                    </a:solidFill>
                  </a:rPr>
                  <a:t>Lorem Ipsum Dolor Sit</a:t>
                </a:r>
              </a:p>
            </p:txBody>
          </p:sp>
          <p:sp>
            <p:nvSpPr>
              <p:cNvPr id="198" name="Shape 5771">
                <a:extLst>
                  <a:ext uri="{FF2B5EF4-FFF2-40B4-BE49-F238E27FC236}">
                    <a16:creationId xmlns:a16="http://schemas.microsoft.com/office/drawing/2014/main" id="{894D1D71-386E-4099-885B-72DA9D7406DD}"/>
                  </a:ext>
                </a:extLst>
              </p:cNvPr>
              <p:cNvSpPr/>
              <p:nvPr/>
            </p:nvSpPr>
            <p:spPr>
              <a:xfrm>
                <a:off x="4812451" y="4214431"/>
                <a:ext cx="2580445" cy="449497"/>
              </a:xfrm>
              <a:prstGeom prst="rect">
                <a:avLst/>
              </a:prstGeom>
              <a:solidFill>
                <a:schemeClr val="bg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4289" tIns="34289" rIns="274320" bIns="34289" numCol="1" anchor="ctr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Calibri"/>
                  </a:defRPr>
                </a:lvl9pPr>
              </a:lstStyle>
              <a:p>
                <a:pPr lvl="0" algn="r" hangingPunct="1">
                  <a:defRPr sz="2400">
                    <a:solidFill>
                      <a:srgbClr val="FFFFFF"/>
                    </a:solidFill>
                  </a:defRPr>
                </a:pPr>
                <a:r>
                  <a:rPr lang="en-US" sz="1000" dirty="0">
                    <a:solidFill>
                      <a:schemeClr val="tx1"/>
                    </a:solidFill>
                  </a:rPr>
                  <a:t>Lorem Ipsum Dolor Sit</a:t>
                </a:r>
              </a:p>
            </p:txBody>
          </p:sp>
        </p:grpSp>
        <p:sp>
          <p:nvSpPr>
            <p:cNvPr id="188" name="TextBox 187">
              <a:extLst>
                <a:ext uri="{FF2B5EF4-FFF2-40B4-BE49-F238E27FC236}">
                  <a16:creationId xmlns:a16="http://schemas.microsoft.com/office/drawing/2014/main" id="{9E3D16B8-F313-4F19-9270-D8AC390E2793}"/>
                </a:ext>
              </a:extLst>
            </p:cNvPr>
            <p:cNvSpPr txBox="1"/>
            <p:nvPr/>
          </p:nvSpPr>
          <p:spPr>
            <a:xfrm>
              <a:off x="6806185" y="2102262"/>
              <a:ext cx="1139376" cy="519867"/>
            </a:xfrm>
            <a:prstGeom prst="rect">
              <a:avLst/>
            </a:prstGeom>
            <a:noFill/>
          </p:spPr>
          <p:txBody>
            <a:bodyPr wrap="none" rtlCol="0" anchor="b">
              <a:spAutoFit/>
            </a:bodyPr>
            <a:lstStyle/>
            <a:p>
              <a:pPr algn="ctr"/>
              <a:r>
                <a:rPr lang="en-US" sz="2800" b="1" dirty="0"/>
                <a:t>$199</a:t>
              </a:r>
              <a:r>
                <a:rPr lang="en-US" sz="1400" dirty="0"/>
                <a:t>/m</a:t>
              </a:r>
            </a:p>
          </p:txBody>
        </p:sp>
        <p:sp>
          <p:nvSpPr>
            <p:cNvPr id="189" name="Diagonal Stripe 188">
              <a:extLst>
                <a:ext uri="{FF2B5EF4-FFF2-40B4-BE49-F238E27FC236}">
                  <a16:creationId xmlns:a16="http://schemas.microsoft.com/office/drawing/2014/main" id="{3BADA1E8-306F-4603-B662-555324DF4EFF}"/>
                </a:ext>
              </a:extLst>
            </p:cNvPr>
            <p:cNvSpPr/>
            <p:nvPr/>
          </p:nvSpPr>
          <p:spPr>
            <a:xfrm rot="5400000">
              <a:off x="7754348" y="1772994"/>
              <a:ext cx="716822" cy="716822"/>
            </a:xfrm>
            <a:prstGeom prst="diagStripe">
              <a:avLst>
                <a:gd name="adj" fmla="val 41812"/>
              </a:avLst>
            </a:prstGeom>
            <a:ln>
              <a:noFill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62275407-5BB3-4156-8239-10F7EDCF1F36}"/>
                </a:ext>
              </a:extLst>
            </p:cNvPr>
            <p:cNvSpPr/>
            <p:nvPr/>
          </p:nvSpPr>
          <p:spPr>
            <a:xfrm rot="2700000">
              <a:off x="7970670" y="1882195"/>
              <a:ext cx="470000" cy="26161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100" b="1" cap="all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best</a:t>
              </a:r>
              <a:endParaRPr 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1" name="Graphic 162" descr="Checkmark">
              <a:extLst>
                <a:ext uri="{FF2B5EF4-FFF2-40B4-BE49-F238E27FC236}">
                  <a16:creationId xmlns:a16="http://schemas.microsoft.com/office/drawing/2014/main" id="{EBE3CB11-D192-4A73-846D-E65499BB3AF9}"/>
                </a:ext>
              </a:extLst>
            </p:cNvPr>
            <p:cNvSpPr/>
            <p:nvPr/>
          </p:nvSpPr>
          <p:spPr>
            <a:xfrm>
              <a:off x="6506942" y="2981099"/>
              <a:ext cx="261205" cy="181708"/>
            </a:xfrm>
            <a:custGeom>
              <a:avLst/>
              <a:gdLst>
                <a:gd name="connsiteX0" fmla="*/ 239344 w 261205"/>
                <a:gd name="connsiteY0" fmla="*/ 0 h 181708"/>
                <a:gd name="connsiteX1" fmla="*/ 93977 w 261205"/>
                <a:gd name="connsiteY1" fmla="*/ 137417 h 181708"/>
                <a:gd name="connsiteX2" fmla="*/ 24133 w 261205"/>
                <a:gd name="connsiteY2" fmla="*/ 65869 h 181708"/>
                <a:gd name="connsiteX3" fmla="*/ 0 w 261205"/>
                <a:gd name="connsiteY3" fmla="*/ 88867 h 181708"/>
                <a:gd name="connsiteX4" fmla="*/ 92841 w 261205"/>
                <a:gd name="connsiteY4" fmla="*/ 184263 h 181708"/>
                <a:gd name="connsiteX5" fmla="*/ 117258 w 261205"/>
                <a:gd name="connsiteY5" fmla="*/ 161550 h 181708"/>
                <a:gd name="connsiteX6" fmla="*/ 262341 w 261205"/>
                <a:gd name="connsiteY6" fmla="*/ 23849 h 18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205" h="181708">
                  <a:moveTo>
                    <a:pt x="239344" y="0"/>
                  </a:moveTo>
                  <a:lnTo>
                    <a:pt x="93977" y="137417"/>
                  </a:lnTo>
                  <a:lnTo>
                    <a:pt x="24133" y="65869"/>
                  </a:lnTo>
                  <a:lnTo>
                    <a:pt x="0" y="88867"/>
                  </a:lnTo>
                  <a:lnTo>
                    <a:pt x="92841" y="184263"/>
                  </a:lnTo>
                  <a:lnTo>
                    <a:pt x="117258" y="161550"/>
                  </a:lnTo>
                  <a:lnTo>
                    <a:pt x="262341" y="2384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Graphic 163" descr="Checkmark">
              <a:extLst>
                <a:ext uri="{FF2B5EF4-FFF2-40B4-BE49-F238E27FC236}">
                  <a16:creationId xmlns:a16="http://schemas.microsoft.com/office/drawing/2014/main" id="{933AEC67-DCF3-4BDC-A3EB-5A335285BD60}"/>
                </a:ext>
              </a:extLst>
            </p:cNvPr>
            <p:cNvSpPr/>
            <p:nvPr/>
          </p:nvSpPr>
          <p:spPr>
            <a:xfrm>
              <a:off x="6506069" y="3360722"/>
              <a:ext cx="261205" cy="181708"/>
            </a:xfrm>
            <a:custGeom>
              <a:avLst/>
              <a:gdLst>
                <a:gd name="connsiteX0" fmla="*/ 239344 w 261205"/>
                <a:gd name="connsiteY0" fmla="*/ 0 h 181708"/>
                <a:gd name="connsiteX1" fmla="*/ 93977 w 261205"/>
                <a:gd name="connsiteY1" fmla="*/ 137417 h 181708"/>
                <a:gd name="connsiteX2" fmla="*/ 24133 w 261205"/>
                <a:gd name="connsiteY2" fmla="*/ 65869 h 181708"/>
                <a:gd name="connsiteX3" fmla="*/ 0 w 261205"/>
                <a:gd name="connsiteY3" fmla="*/ 88867 h 181708"/>
                <a:gd name="connsiteX4" fmla="*/ 92841 w 261205"/>
                <a:gd name="connsiteY4" fmla="*/ 184263 h 181708"/>
                <a:gd name="connsiteX5" fmla="*/ 117258 w 261205"/>
                <a:gd name="connsiteY5" fmla="*/ 161550 h 181708"/>
                <a:gd name="connsiteX6" fmla="*/ 262341 w 261205"/>
                <a:gd name="connsiteY6" fmla="*/ 23849 h 18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205" h="181708">
                  <a:moveTo>
                    <a:pt x="239344" y="0"/>
                  </a:moveTo>
                  <a:lnTo>
                    <a:pt x="93977" y="137417"/>
                  </a:lnTo>
                  <a:lnTo>
                    <a:pt x="24133" y="65869"/>
                  </a:lnTo>
                  <a:lnTo>
                    <a:pt x="0" y="88867"/>
                  </a:lnTo>
                  <a:lnTo>
                    <a:pt x="92841" y="184263"/>
                  </a:lnTo>
                  <a:lnTo>
                    <a:pt x="117258" y="161550"/>
                  </a:lnTo>
                  <a:lnTo>
                    <a:pt x="262341" y="23849"/>
                  </a:lnTo>
                  <a:close/>
                </a:path>
              </a:pathLst>
            </a:custGeom>
            <a:solidFill>
              <a:schemeClr val="accent6"/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Graphic 164" descr="Checkmark">
              <a:extLst>
                <a:ext uri="{FF2B5EF4-FFF2-40B4-BE49-F238E27FC236}">
                  <a16:creationId xmlns:a16="http://schemas.microsoft.com/office/drawing/2014/main" id="{7490E650-A69E-4218-9E53-695999786047}"/>
                </a:ext>
              </a:extLst>
            </p:cNvPr>
            <p:cNvSpPr/>
            <p:nvPr/>
          </p:nvSpPr>
          <p:spPr>
            <a:xfrm>
              <a:off x="6506069" y="3738562"/>
              <a:ext cx="261205" cy="181708"/>
            </a:xfrm>
            <a:custGeom>
              <a:avLst/>
              <a:gdLst>
                <a:gd name="connsiteX0" fmla="*/ 239344 w 261205"/>
                <a:gd name="connsiteY0" fmla="*/ 0 h 181708"/>
                <a:gd name="connsiteX1" fmla="*/ 93977 w 261205"/>
                <a:gd name="connsiteY1" fmla="*/ 137417 h 181708"/>
                <a:gd name="connsiteX2" fmla="*/ 24133 w 261205"/>
                <a:gd name="connsiteY2" fmla="*/ 65869 h 181708"/>
                <a:gd name="connsiteX3" fmla="*/ 0 w 261205"/>
                <a:gd name="connsiteY3" fmla="*/ 88867 h 181708"/>
                <a:gd name="connsiteX4" fmla="*/ 92841 w 261205"/>
                <a:gd name="connsiteY4" fmla="*/ 184263 h 181708"/>
                <a:gd name="connsiteX5" fmla="*/ 117258 w 261205"/>
                <a:gd name="connsiteY5" fmla="*/ 161550 h 181708"/>
                <a:gd name="connsiteX6" fmla="*/ 262341 w 261205"/>
                <a:gd name="connsiteY6" fmla="*/ 23849 h 18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205" h="181708">
                  <a:moveTo>
                    <a:pt x="239344" y="0"/>
                  </a:moveTo>
                  <a:lnTo>
                    <a:pt x="93977" y="137417"/>
                  </a:lnTo>
                  <a:lnTo>
                    <a:pt x="24133" y="65869"/>
                  </a:lnTo>
                  <a:lnTo>
                    <a:pt x="0" y="88867"/>
                  </a:lnTo>
                  <a:lnTo>
                    <a:pt x="92841" y="184263"/>
                  </a:lnTo>
                  <a:lnTo>
                    <a:pt x="117258" y="161550"/>
                  </a:lnTo>
                  <a:lnTo>
                    <a:pt x="262341" y="2384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Graphic 170" descr="Checkmark">
              <a:extLst>
                <a:ext uri="{FF2B5EF4-FFF2-40B4-BE49-F238E27FC236}">
                  <a16:creationId xmlns:a16="http://schemas.microsoft.com/office/drawing/2014/main" id="{7DF11C80-EDA3-4C77-95E6-75BD93413D34}"/>
                </a:ext>
              </a:extLst>
            </p:cNvPr>
            <p:cNvSpPr/>
            <p:nvPr/>
          </p:nvSpPr>
          <p:spPr>
            <a:xfrm>
              <a:off x="6506069" y="4118186"/>
              <a:ext cx="261205" cy="181708"/>
            </a:xfrm>
            <a:custGeom>
              <a:avLst/>
              <a:gdLst>
                <a:gd name="connsiteX0" fmla="*/ 239344 w 261205"/>
                <a:gd name="connsiteY0" fmla="*/ 0 h 181708"/>
                <a:gd name="connsiteX1" fmla="*/ 93977 w 261205"/>
                <a:gd name="connsiteY1" fmla="*/ 137417 h 181708"/>
                <a:gd name="connsiteX2" fmla="*/ 24133 w 261205"/>
                <a:gd name="connsiteY2" fmla="*/ 65869 h 181708"/>
                <a:gd name="connsiteX3" fmla="*/ 0 w 261205"/>
                <a:gd name="connsiteY3" fmla="*/ 88867 h 181708"/>
                <a:gd name="connsiteX4" fmla="*/ 92841 w 261205"/>
                <a:gd name="connsiteY4" fmla="*/ 184263 h 181708"/>
                <a:gd name="connsiteX5" fmla="*/ 117258 w 261205"/>
                <a:gd name="connsiteY5" fmla="*/ 161550 h 181708"/>
                <a:gd name="connsiteX6" fmla="*/ 262341 w 261205"/>
                <a:gd name="connsiteY6" fmla="*/ 23849 h 181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1205" h="181708">
                  <a:moveTo>
                    <a:pt x="239344" y="0"/>
                  </a:moveTo>
                  <a:lnTo>
                    <a:pt x="93977" y="137417"/>
                  </a:lnTo>
                  <a:lnTo>
                    <a:pt x="24133" y="65869"/>
                  </a:lnTo>
                  <a:lnTo>
                    <a:pt x="0" y="88867"/>
                  </a:lnTo>
                  <a:lnTo>
                    <a:pt x="92841" y="184263"/>
                  </a:lnTo>
                  <a:lnTo>
                    <a:pt x="117258" y="161550"/>
                  </a:lnTo>
                  <a:lnTo>
                    <a:pt x="262341" y="23849"/>
                  </a:lnTo>
                  <a:close/>
                </a:path>
              </a:pathLst>
            </a:custGeom>
            <a:solidFill>
              <a:schemeClr val="accent6"/>
            </a:solidFill>
            <a:ln w="277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4378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10324</TotalTime>
  <Words>205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Price Tables – Slide Template</vt:lpstr>
      <vt:lpstr>Price Tables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Tables</dc:title>
  <dc:creator>PresentationGO.com</dc:creator>
  <dc:description>© Copyright PresentationGO.com</dc:description>
  <dcterms:created xsi:type="dcterms:W3CDTF">2014-11-26T05:14:11Z</dcterms:created>
  <dcterms:modified xsi:type="dcterms:W3CDTF">2019-06-17T03:05:38Z</dcterms:modified>
  <cp:category>Text &amp; Tables</cp:category>
</cp:coreProperties>
</file>