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7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3412010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Tables – Slide Template</a:t>
            </a:r>
          </a:p>
        </p:txBody>
      </p:sp>
      <p:sp>
        <p:nvSpPr>
          <p:cNvPr id="132" name="Shape 5771">
            <a:extLst>
              <a:ext uri="{FF2B5EF4-FFF2-40B4-BE49-F238E27FC236}">
                <a16:creationId xmlns:a16="http://schemas.microsoft.com/office/drawing/2014/main" id="{0B0E4B45-74DB-4CF5-8A6C-DCCB50CE60A4}"/>
              </a:ext>
            </a:extLst>
          </p:cNvPr>
          <p:cNvSpPr/>
          <p:nvPr/>
        </p:nvSpPr>
        <p:spPr>
          <a:xfrm>
            <a:off x="4805780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5782">
            <a:extLst>
              <a:ext uri="{FF2B5EF4-FFF2-40B4-BE49-F238E27FC236}">
                <a16:creationId xmlns:a16="http://schemas.microsoft.com/office/drawing/2014/main" id="{2CA57D99-E782-4769-8BC2-D33E6D41A45F}"/>
              </a:ext>
            </a:extLst>
          </p:cNvPr>
          <p:cNvSpPr/>
          <p:nvPr/>
        </p:nvSpPr>
        <p:spPr>
          <a:xfrm>
            <a:off x="5377140" y="4804032"/>
            <a:ext cx="1437715" cy="410748"/>
          </a:xfrm>
          <a:prstGeom prst="rect">
            <a:avLst/>
          </a:prstGeom>
          <a:solidFill>
            <a:srgbClr val="F49D15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1600" cap="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3" name="Shape 5788">
            <a:extLst>
              <a:ext uri="{FF2B5EF4-FFF2-40B4-BE49-F238E27FC236}">
                <a16:creationId xmlns:a16="http://schemas.microsoft.com/office/drawing/2014/main" id="{9F53D623-687F-423F-8B18-3F224D424893}"/>
              </a:ext>
            </a:extLst>
          </p:cNvPr>
          <p:cNvSpPr/>
          <p:nvPr/>
        </p:nvSpPr>
        <p:spPr>
          <a:xfrm rot="5400000">
            <a:off x="5547577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rgbClr val="F49D1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05" name="Shape 5790">
            <a:extLst>
              <a:ext uri="{FF2B5EF4-FFF2-40B4-BE49-F238E27FC236}">
                <a16:creationId xmlns:a16="http://schemas.microsoft.com/office/drawing/2014/main" id="{50B8FF4B-B8EA-44A7-91E2-FD07964E793B}"/>
              </a:ext>
            </a:extLst>
          </p:cNvPr>
          <p:cNvSpPr/>
          <p:nvPr/>
        </p:nvSpPr>
        <p:spPr>
          <a:xfrm>
            <a:off x="4805780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E9189D4-07B5-411B-9774-3F7CB319677E}"/>
              </a:ext>
            </a:extLst>
          </p:cNvPr>
          <p:cNvGrpSpPr/>
          <p:nvPr/>
        </p:nvGrpSpPr>
        <p:grpSpPr>
          <a:xfrm>
            <a:off x="4971299" y="2779183"/>
            <a:ext cx="2249396" cy="1797988"/>
            <a:chOff x="4812451" y="2865940"/>
            <a:chExt cx="2580445" cy="1797988"/>
          </a:xfrm>
        </p:grpSpPr>
        <p:sp>
          <p:nvSpPr>
            <p:cNvPr id="88" name="Shape 5771">
              <a:extLst>
                <a:ext uri="{FF2B5EF4-FFF2-40B4-BE49-F238E27FC236}">
                  <a16:creationId xmlns:a16="http://schemas.microsoft.com/office/drawing/2014/main" id="{E286A5F7-0B32-4599-94E4-089E32B0C51B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129" name="Shape 5771">
              <a:extLst>
                <a:ext uri="{FF2B5EF4-FFF2-40B4-BE49-F238E27FC236}">
                  <a16:creationId xmlns:a16="http://schemas.microsoft.com/office/drawing/2014/main" id="{4EB6165D-602E-4D6C-804C-2DDD4650B8C5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130" name="Shape 5771">
              <a:extLst>
                <a:ext uri="{FF2B5EF4-FFF2-40B4-BE49-F238E27FC236}">
                  <a16:creationId xmlns:a16="http://schemas.microsoft.com/office/drawing/2014/main" id="{C64FA1A9-8104-4CD0-AADE-DF2213599E25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131" name="Shape 5771">
              <a:extLst>
                <a:ext uri="{FF2B5EF4-FFF2-40B4-BE49-F238E27FC236}">
                  <a16:creationId xmlns:a16="http://schemas.microsoft.com/office/drawing/2014/main" id="{62E07FDA-3CEA-481E-A843-A31C9675F6EC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2">
                      <a:lumMod val="75000"/>
                    </a:schemeClr>
                  </a:solidFill>
                </a:rPr>
                <a:t>Lorem Ipsum Dolor Sit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FFED8DA-76CC-445B-9749-073E74566492}"/>
              </a:ext>
            </a:extLst>
          </p:cNvPr>
          <p:cNvSpPr txBox="1"/>
          <p:nvPr/>
        </p:nvSpPr>
        <p:spPr>
          <a:xfrm>
            <a:off x="5540940" y="1885867"/>
            <a:ext cx="1096774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$99</a:t>
            </a:r>
            <a:r>
              <a:rPr lang="en-US" dirty="0"/>
              <a:t>/m</a:t>
            </a:r>
          </a:p>
        </p:txBody>
      </p:sp>
      <p:sp>
        <p:nvSpPr>
          <p:cNvPr id="6" name="Diagonal Stripe 5">
            <a:extLst>
              <a:ext uri="{FF2B5EF4-FFF2-40B4-BE49-F238E27FC236}">
                <a16:creationId xmlns:a16="http://schemas.microsoft.com/office/drawing/2014/main" id="{5C40E2CF-B140-4939-A626-94483AF774D5}"/>
              </a:ext>
            </a:extLst>
          </p:cNvPr>
          <p:cNvSpPr/>
          <p:nvPr/>
        </p:nvSpPr>
        <p:spPr>
          <a:xfrm rot="5400000">
            <a:off x="6537465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1BCB0B-1022-44F4-9309-44B1F4339BCE}"/>
              </a:ext>
            </a:extLst>
          </p:cNvPr>
          <p:cNvSpPr/>
          <p:nvPr/>
        </p:nvSpPr>
        <p:spPr>
          <a:xfrm rot="2700000">
            <a:off x="6819605" y="1595508"/>
            <a:ext cx="5044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" name="Shape 5771">
            <a:extLst>
              <a:ext uri="{FF2B5EF4-FFF2-40B4-BE49-F238E27FC236}">
                <a16:creationId xmlns:a16="http://schemas.microsoft.com/office/drawing/2014/main" id="{72C3EAAE-6A9D-494E-8734-6DFF074384AB}"/>
              </a:ext>
            </a:extLst>
          </p:cNvPr>
          <p:cNvSpPr/>
          <p:nvPr/>
        </p:nvSpPr>
        <p:spPr>
          <a:xfrm>
            <a:off x="1248943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8" name="Shape 5782">
            <a:extLst>
              <a:ext uri="{FF2B5EF4-FFF2-40B4-BE49-F238E27FC236}">
                <a16:creationId xmlns:a16="http://schemas.microsoft.com/office/drawing/2014/main" id="{3A27A371-5A7C-4828-971E-C01C32F29566}"/>
              </a:ext>
            </a:extLst>
          </p:cNvPr>
          <p:cNvSpPr/>
          <p:nvPr/>
        </p:nvSpPr>
        <p:spPr>
          <a:xfrm>
            <a:off x="1820303" y="4804032"/>
            <a:ext cx="1437715" cy="410748"/>
          </a:xfrm>
          <a:prstGeom prst="rect">
            <a:avLst/>
          </a:prstGeom>
          <a:solidFill>
            <a:schemeClr val="accent3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tx2"/>
                </a:solidFill>
              </a:rPr>
              <a:t>Lorem Ipsum</a:t>
            </a:r>
            <a:endParaRPr sz="1600" cap="all" dirty="0">
              <a:solidFill>
                <a:schemeClr val="tx2"/>
              </a:solidFill>
            </a:endParaRPr>
          </a:p>
        </p:txBody>
      </p:sp>
      <p:sp>
        <p:nvSpPr>
          <p:cNvPr id="139" name="Shape 5788">
            <a:extLst>
              <a:ext uri="{FF2B5EF4-FFF2-40B4-BE49-F238E27FC236}">
                <a16:creationId xmlns:a16="http://schemas.microsoft.com/office/drawing/2014/main" id="{7FB1B110-8034-4298-ADF7-EA0BA74BD70A}"/>
              </a:ext>
            </a:extLst>
          </p:cNvPr>
          <p:cNvSpPr/>
          <p:nvPr/>
        </p:nvSpPr>
        <p:spPr>
          <a:xfrm rot="5400000">
            <a:off x="1990740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0" name="Shape 5790">
            <a:extLst>
              <a:ext uri="{FF2B5EF4-FFF2-40B4-BE49-F238E27FC236}">
                <a16:creationId xmlns:a16="http://schemas.microsoft.com/office/drawing/2014/main" id="{632D494F-6DB8-4F16-BD95-D876215C4114}"/>
              </a:ext>
            </a:extLst>
          </p:cNvPr>
          <p:cNvSpPr/>
          <p:nvPr/>
        </p:nvSpPr>
        <p:spPr>
          <a:xfrm>
            <a:off x="1248943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D961CBF4-63E7-4708-8758-7C7445C79EF9}"/>
              </a:ext>
            </a:extLst>
          </p:cNvPr>
          <p:cNvGrpSpPr/>
          <p:nvPr/>
        </p:nvGrpSpPr>
        <p:grpSpPr>
          <a:xfrm>
            <a:off x="1414462" y="2779183"/>
            <a:ext cx="2249396" cy="1797988"/>
            <a:chOff x="4812451" y="2865940"/>
            <a:chExt cx="2580445" cy="1797988"/>
          </a:xfrm>
        </p:grpSpPr>
        <p:sp>
          <p:nvSpPr>
            <p:cNvPr id="149" name="Shape 5771">
              <a:extLst>
                <a:ext uri="{FF2B5EF4-FFF2-40B4-BE49-F238E27FC236}">
                  <a16:creationId xmlns:a16="http://schemas.microsoft.com/office/drawing/2014/main" id="{9692EE77-7977-45E1-82C7-20EE8FEB56EE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150" name="Shape 5771">
              <a:extLst>
                <a:ext uri="{FF2B5EF4-FFF2-40B4-BE49-F238E27FC236}">
                  <a16:creationId xmlns:a16="http://schemas.microsoft.com/office/drawing/2014/main" id="{4F03E161-32E6-46FE-9DA2-432E2382AEA2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151" name="Shape 5771">
              <a:extLst>
                <a:ext uri="{FF2B5EF4-FFF2-40B4-BE49-F238E27FC236}">
                  <a16:creationId xmlns:a16="http://schemas.microsoft.com/office/drawing/2014/main" id="{26EFD0AC-74D9-4E0F-86CC-80E2D8D3FB23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1">
                      <a:lumMod val="95000"/>
                    </a:schemeClr>
                  </a:solidFill>
                </a:rPr>
                <a:t>Lorem Ipsum Dolor Sit</a:t>
              </a:r>
            </a:p>
          </p:txBody>
        </p:sp>
        <p:sp>
          <p:nvSpPr>
            <p:cNvPr id="152" name="Shape 5771">
              <a:extLst>
                <a:ext uri="{FF2B5EF4-FFF2-40B4-BE49-F238E27FC236}">
                  <a16:creationId xmlns:a16="http://schemas.microsoft.com/office/drawing/2014/main" id="{80B695ED-30A3-49C4-9715-33187AD8F27D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2">
                      <a:lumMod val="75000"/>
                    </a:schemeClr>
                  </a:solidFill>
                </a:rPr>
                <a:t>Lorem Ipsum Dolor Sit</a:t>
              </a: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4FB50D03-5754-46BC-86E0-204CC8919367}"/>
              </a:ext>
            </a:extLst>
          </p:cNvPr>
          <p:cNvSpPr txBox="1"/>
          <p:nvPr/>
        </p:nvSpPr>
        <p:spPr>
          <a:xfrm>
            <a:off x="1990514" y="1885867"/>
            <a:ext cx="1083951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$45</a:t>
            </a:r>
            <a:r>
              <a:rPr lang="en-US" dirty="0"/>
              <a:t>/m</a:t>
            </a:r>
          </a:p>
        </p:txBody>
      </p:sp>
      <p:sp>
        <p:nvSpPr>
          <p:cNvPr id="143" name="Diagonal Stripe 142">
            <a:extLst>
              <a:ext uri="{FF2B5EF4-FFF2-40B4-BE49-F238E27FC236}">
                <a16:creationId xmlns:a16="http://schemas.microsoft.com/office/drawing/2014/main" id="{8EE09ED5-2451-4718-8EA4-476C96C21197}"/>
              </a:ext>
            </a:extLst>
          </p:cNvPr>
          <p:cNvSpPr/>
          <p:nvPr/>
        </p:nvSpPr>
        <p:spPr>
          <a:xfrm rot="5400000">
            <a:off x="2980628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4955EFA-7F3B-4C2E-A4CE-3AA52314620A}"/>
              </a:ext>
            </a:extLst>
          </p:cNvPr>
          <p:cNvSpPr/>
          <p:nvPr/>
        </p:nvSpPr>
        <p:spPr>
          <a:xfrm rot="2700000">
            <a:off x="3181977" y="1595508"/>
            <a:ext cx="666080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Shape 5771">
            <a:extLst>
              <a:ext uri="{FF2B5EF4-FFF2-40B4-BE49-F238E27FC236}">
                <a16:creationId xmlns:a16="http://schemas.microsoft.com/office/drawing/2014/main" id="{083988DD-A99F-432D-A969-0C9B4F48BE79}"/>
              </a:ext>
            </a:extLst>
          </p:cNvPr>
          <p:cNvSpPr/>
          <p:nvPr/>
        </p:nvSpPr>
        <p:spPr>
          <a:xfrm>
            <a:off x="8362616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Shape 5782">
            <a:extLst>
              <a:ext uri="{FF2B5EF4-FFF2-40B4-BE49-F238E27FC236}">
                <a16:creationId xmlns:a16="http://schemas.microsoft.com/office/drawing/2014/main" id="{1711CE29-FF60-4887-BAA4-14A92A8C096A}"/>
              </a:ext>
            </a:extLst>
          </p:cNvPr>
          <p:cNvSpPr/>
          <p:nvPr/>
        </p:nvSpPr>
        <p:spPr>
          <a:xfrm>
            <a:off x="8933976" y="4804032"/>
            <a:ext cx="1437715" cy="410748"/>
          </a:xfrm>
          <a:prstGeom prst="rect">
            <a:avLst/>
          </a:prstGeom>
          <a:solidFill>
            <a:schemeClr val="accent6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sz="1600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6" name="Shape 5788">
            <a:extLst>
              <a:ext uri="{FF2B5EF4-FFF2-40B4-BE49-F238E27FC236}">
                <a16:creationId xmlns:a16="http://schemas.microsoft.com/office/drawing/2014/main" id="{10F54693-9897-4C50-8F9D-7E271C09E40E}"/>
              </a:ext>
            </a:extLst>
          </p:cNvPr>
          <p:cNvSpPr/>
          <p:nvPr/>
        </p:nvSpPr>
        <p:spPr>
          <a:xfrm rot="5400000">
            <a:off x="9104413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7" name="Shape 5790">
            <a:extLst>
              <a:ext uri="{FF2B5EF4-FFF2-40B4-BE49-F238E27FC236}">
                <a16:creationId xmlns:a16="http://schemas.microsoft.com/office/drawing/2014/main" id="{EAA0A673-AAD8-4778-9C1D-1DF97DE1E160}"/>
              </a:ext>
            </a:extLst>
          </p:cNvPr>
          <p:cNvSpPr/>
          <p:nvPr/>
        </p:nvSpPr>
        <p:spPr>
          <a:xfrm>
            <a:off x="8362616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D7EF8153-2D68-4E22-A39C-F3CAF92443BD}"/>
              </a:ext>
            </a:extLst>
          </p:cNvPr>
          <p:cNvGrpSpPr/>
          <p:nvPr/>
        </p:nvGrpSpPr>
        <p:grpSpPr>
          <a:xfrm>
            <a:off x="8528135" y="2779183"/>
            <a:ext cx="2249396" cy="1797988"/>
            <a:chOff x="4812451" y="2865940"/>
            <a:chExt cx="2580445" cy="1797988"/>
          </a:xfrm>
        </p:grpSpPr>
        <p:sp>
          <p:nvSpPr>
            <p:cNvPr id="166" name="Shape 5771">
              <a:extLst>
                <a:ext uri="{FF2B5EF4-FFF2-40B4-BE49-F238E27FC236}">
                  <a16:creationId xmlns:a16="http://schemas.microsoft.com/office/drawing/2014/main" id="{26A40E8E-F67F-482D-8F57-3DC609A5AD90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167" name="Shape 5771">
              <a:extLst>
                <a:ext uri="{FF2B5EF4-FFF2-40B4-BE49-F238E27FC236}">
                  <a16:creationId xmlns:a16="http://schemas.microsoft.com/office/drawing/2014/main" id="{1E47E3E6-7A3D-4109-8393-01ABFCAB7619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168" name="Shape 5771">
              <a:extLst>
                <a:ext uri="{FF2B5EF4-FFF2-40B4-BE49-F238E27FC236}">
                  <a16:creationId xmlns:a16="http://schemas.microsoft.com/office/drawing/2014/main" id="{AAD58699-DEC8-454F-B754-A26BA933E950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169" name="Shape 5771">
              <a:extLst>
                <a:ext uri="{FF2B5EF4-FFF2-40B4-BE49-F238E27FC236}">
                  <a16:creationId xmlns:a16="http://schemas.microsoft.com/office/drawing/2014/main" id="{612AE7AF-42C8-43D8-A8CC-ABB27A635A59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F868E911-4865-42C2-8C6F-DE092A7561D5}"/>
              </a:ext>
            </a:extLst>
          </p:cNvPr>
          <p:cNvSpPr txBox="1"/>
          <p:nvPr/>
        </p:nvSpPr>
        <p:spPr>
          <a:xfrm>
            <a:off x="8999993" y="1885867"/>
            <a:ext cx="1292341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$199</a:t>
            </a:r>
            <a:r>
              <a:rPr lang="en-US" dirty="0"/>
              <a:t>/m</a:t>
            </a:r>
          </a:p>
        </p:txBody>
      </p:sp>
      <p:sp>
        <p:nvSpPr>
          <p:cNvPr id="160" name="Diagonal Stripe 159">
            <a:extLst>
              <a:ext uri="{FF2B5EF4-FFF2-40B4-BE49-F238E27FC236}">
                <a16:creationId xmlns:a16="http://schemas.microsoft.com/office/drawing/2014/main" id="{86F067BD-6481-4C96-823E-C2F9D6CF86EC}"/>
              </a:ext>
            </a:extLst>
          </p:cNvPr>
          <p:cNvSpPr/>
          <p:nvPr/>
        </p:nvSpPr>
        <p:spPr>
          <a:xfrm rot="5400000">
            <a:off x="10094301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4545928-B05E-4BA1-85D1-B59B222DFA86}"/>
              </a:ext>
            </a:extLst>
          </p:cNvPr>
          <p:cNvSpPr/>
          <p:nvPr/>
        </p:nvSpPr>
        <p:spPr>
          <a:xfrm rot="2700000">
            <a:off x="10356951" y="1595508"/>
            <a:ext cx="543482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Graphic 144" descr="Close">
            <a:extLst>
              <a:ext uri="{FF2B5EF4-FFF2-40B4-BE49-F238E27FC236}">
                <a16:creationId xmlns:a16="http://schemas.microsoft.com/office/drawing/2014/main" id="{3A68D631-6299-46F2-99D0-531D29D409C5}"/>
              </a:ext>
            </a:extLst>
          </p:cNvPr>
          <p:cNvSpPr/>
          <p:nvPr/>
        </p:nvSpPr>
        <p:spPr>
          <a:xfrm>
            <a:off x="1539932" y="423341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45" descr="Checkmark">
            <a:extLst>
              <a:ext uri="{FF2B5EF4-FFF2-40B4-BE49-F238E27FC236}">
                <a16:creationId xmlns:a16="http://schemas.microsoft.com/office/drawing/2014/main" id="{ABD2D217-5F35-4A24-9487-8958DC9791FE}"/>
              </a:ext>
            </a:extLst>
          </p:cNvPr>
          <p:cNvSpPr/>
          <p:nvPr/>
        </p:nvSpPr>
        <p:spPr>
          <a:xfrm>
            <a:off x="1503624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46" descr="Checkmark">
            <a:extLst>
              <a:ext uri="{FF2B5EF4-FFF2-40B4-BE49-F238E27FC236}">
                <a16:creationId xmlns:a16="http://schemas.microsoft.com/office/drawing/2014/main" id="{4EE06299-D2D3-4D89-A0D1-D1690787FDED}"/>
              </a:ext>
            </a:extLst>
          </p:cNvPr>
          <p:cNvSpPr/>
          <p:nvPr/>
        </p:nvSpPr>
        <p:spPr>
          <a:xfrm>
            <a:off x="1502591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69" descr="Close">
            <a:extLst>
              <a:ext uri="{FF2B5EF4-FFF2-40B4-BE49-F238E27FC236}">
                <a16:creationId xmlns:a16="http://schemas.microsoft.com/office/drawing/2014/main" id="{AF4F59CA-ED4A-4C4A-9BC1-4CE7D0D1D3CA}"/>
              </a:ext>
            </a:extLst>
          </p:cNvPr>
          <p:cNvSpPr/>
          <p:nvPr/>
        </p:nvSpPr>
        <p:spPr>
          <a:xfrm>
            <a:off x="1538898" y="378180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11" descr="Close">
            <a:extLst>
              <a:ext uri="{FF2B5EF4-FFF2-40B4-BE49-F238E27FC236}">
                <a16:creationId xmlns:a16="http://schemas.microsoft.com/office/drawing/2014/main" id="{DF3777F4-77BE-484B-8DE1-143B5120A44E}"/>
              </a:ext>
            </a:extLst>
          </p:cNvPr>
          <p:cNvSpPr/>
          <p:nvPr/>
        </p:nvSpPr>
        <p:spPr>
          <a:xfrm>
            <a:off x="5096769" y="423341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32" descr="Checkmark">
            <a:extLst>
              <a:ext uri="{FF2B5EF4-FFF2-40B4-BE49-F238E27FC236}">
                <a16:creationId xmlns:a16="http://schemas.microsoft.com/office/drawing/2014/main" id="{16042DA2-08B1-45C7-9225-53DC60E401D0}"/>
              </a:ext>
            </a:extLst>
          </p:cNvPr>
          <p:cNvSpPr/>
          <p:nvPr/>
        </p:nvSpPr>
        <p:spPr>
          <a:xfrm>
            <a:off x="5060461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33" descr="Checkmark">
            <a:extLst>
              <a:ext uri="{FF2B5EF4-FFF2-40B4-BE49-F238E27FC236}">
                <a16:creationId xmlns:a16="http://schemas.microsoft.com/office/drawing/2014/main" id="{A8ACBDBE-96BC-4691-903B-AC24E38E7FE7}"/>
              </a:ext>
            </a:extLst>
          </p:cNvPr>
          <p:cNvSpPr/>
          <p:nvPr/>
        </p:nvSpPr>
        <p:spPr>
          <a:xfrm>
            <a:off x="5059428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134" descr="Checkmark">
            <a:extLst>
              <a:ext uri="{FF2B5EF4-FFF2-40B4-BE49-F238E27FC236}">
                <a16:creationId xmlns:a16="http://schemas.microsoft.com/office/drawing/2014/main" id="{8DBBFE54-D0CB-488B-A488-89B5250E1FFE}"/>
              </a:ext>
            </a:extLst>
          </p:cNvPr>
          <p:cNvSpPr/>
          <p:nvPr/>
        </p:nvSpPr>
        <p:spPr>
          <a:xfrm>
            <a:off x="5059428" y="379256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162" descr="Checkmark">
            <a:extLst>
              <a:ext uri="{FF2B5EF4-FFF2-40B4-BE49-F238E27FC236}">
                <a16:creationId xmlns:a16="http://schemas.microsoft.com/office/drawing/2014/main" id="{CC0DCEA7-0345-406A-B9FE-B95522156829}"/>
              </a:ext>
            </a:extLst>
          </p:cNvPr>
          <p:cNvSpPr/>
          <p:nvPr/>
        </p:nvSpPr>
        <p:spPr>
          <a:xfrm>
            <a:off x="8617297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63" descr="Checkmark">
            <a:extLst>
              <a:ext uri="{FF2B5EF4-FFF2-40B4-BE49-F238E27FC236}">
                <a16:creationId xmlns:a16="http://schemas.microsoft.com/office/drawing/2014/main" id="{4712CAB8-050F-4218-9BDA-B96588FBAB2C}"/>
              </a:ext>
            </a:extLst>
          </p:cNvPr>
          <p:cNvSpPr/>
          <p:nvPr/>
        </p:nvSpPr>
        <p:spPr>
          <a:xfrm>
            <a:off x="8616264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64" descr="Checkmark">
            <a:extLst>
              <a:ext uri="{FF2B5EF4-FFF2-40B4-BE49-F238E27FC236}">
                <a16:creationId xmlns:a16="http://schemas.microsoft.com/office/drawing/2014/main" id="{E26C5B55-9134-4785-97B0-98BE845AC485}"/>
              </a:ext>
            </a:extLst>
          </p:cNvPr>
          <p:cNvSpPr/>
          <p:nvPr/>
        </p:nvSpPr>
        <p:spPr>
          <a:xfrm>
            <a:off x="8616264" y="379256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70" descr="Checkmark">
            <a:extLst>
              <a:ext uri="{FF2B5EF4-FFF2-40B4-BE49-F238E27FC236}">
                <a16:creationId xmlns:a16="http://schemas.microsoft.com/office/drawing/2014/main" id="{6F3C81C3-CDF9-40D9-968A-851F5341C020}"/>
              </a:ext>
            </a:extLst>
          </p:cNvPr>
          <p:cNvSpPr/>
          <p:nvPr/>
        </p:nvSpPr>
        <p:spPr>
          <a:xfrm>
            <a:off x="8616264" y="4242060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9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Tables – Slide Template</a:t>
            </a:r>
          </a:p>
        </p:txBody>
      </p:sp>
      <p:sp>
        <p:nvSpPr>
          <p:cNvPr id="54" name="Shape 5771">
            <a:extLst>
              <a:ext uri="{FF2B5EF4-FFF2-40B4-BE49-F238E27FC236}">
                <a16:creationId xmlns:a16="http://schemas.microsoft.com/office/drawing/2014/main" id="{FBB45974-D669-4450-A957-9401BA919038}"/>
              </a:ext>
            </a:extLst>
          </p:cNvPr>
          <p:cNvSpPr/>
          <p:nvPr/>
        </p:nvSpPr>
        <p:spPr>
          <a:xfrm>
            <a:off x="4805780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Shape 5782">
            <a:extLst>
              <a:ext uri="{FF2B5EF4-FFF2-40B4-BE49-F238E27FC236}">
                <a16:creationId xmlns:a16="http://schemas.microsoft.com/office/drawing/2014/main" id="{AC07E5C4-641C-44E0-AD45-F0736439592F}"/>
              </a:ext>
            </a:extLst>
          </p:cNvPr>
          <p:cNvSpPr/>
          <p:nvPr/>
        </p:nvSpPr>
        <p:spPr>
          <a:xfrm>
            <a:off x="5377140" y="4804032"/>
            <a:ext cx="1437715" cy="410748"/>
          </a:xfrm>
          <a:prstGeom prst="rect">
            <a:avLst/>
          </a:prstGeom>
          <a:solidFill>
            <a:srgbClr val="F49D15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1600" cap="al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" name="Shape 5788">
            <a:extLst>
              <a:ext uri="{FF2B5EF4-FFF2-40B4-BE49-F238E27FC236}">
                <a16:creationId xmlns:a16="http://schemas.microsoft.com/office/drawing/2014/main" id="{C79A6FF6-9C1B-4B56-AFA2-B404DB6C04E6}"/>
              </a:ext>
            </a:extLst>
          </p:cNvPr>
          <p:cNvSpPr/>
          <p:nvPr/>
        </p:nvSpPr>
        <p:spPr>
          <a:xfrm rot="5400000">
            <a:off x="5547577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rgbClr val="F49D1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7" name="Shape 5790">
            <a:extLst>
              <a:ext uri="{FF2B5EF4-FFF2-40B4-BE49-F238E27FC236}">
                <a16:creationId xmlns:a16="http://schemas.microsoft.com/office/drawing/2014/main" id="{9BC0F713-9D92-4E02-96A2-25FD8162253A}"/>
              </a:ext>
            </a:extLst>
          </p:cNvPr>
          <p:cNvSpPr/>
          <p:nvPr/>
        </p:nvSpPr>
        <p:spPr>
          <a:xfrm>
            <a:off x="4805780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8730867-5BEE-4DA1-872A-748DA9D50574}"/>
              </a:ext>
            </a:extLst>
          </p:cNvPr>
          <p:cNvGrpSpPr/>
          <p:nvPr/>
        </p:nvGrpSpPr>
        <p:grpSpPr>
          <a:xfrm>
            <a:off x="4971299" y="2779183"/>
            <a:ext cx="2249396" cy="1797988"/>
            <a:chOff x="4812451" y="2865940"/>
            <a:chExt cx="2580445" cy="1797988"/>
          </a:xfrm>
        </p:grpSpPr>
        <p:sp>
          <p:nvSpPr>
            <p:cNvPr id="59" name="Shape 5771">
              <a:extLst>
                <a:ext uri="{FF2B5EF4-FFF2-40B4-BE49-F238E27FC236}">
                  <a16:creationId xmlns:a16="http://schemas.microsoft.com/office/drawing/2014/main" id="{D76B4EB8-DDB8-4C06-9C66-3CACAABAD72C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Shape 5771">
              <a:extLst>
                <a:ext uri="{FF2B5EF4-FFF2-40B4-BE49-F238E27FC236}">
                  <a16:creationId xmlns:a16="http://schemas.microsoft.com/office/drawing/2014/main" id="{BBCCBF57-F8D8-48C5-9546-C7C867864264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61" name="Shape 5771">
              <a:extLst>
                <a:ext uri="{FF2B5EF4-FFF2-40B4-BE49-F238E27FC236}">
                  <a16:creationId xmlns:a16="http://schemas.microsoft.com/office/drawing/2014/main" id="{CD77EDFD-DA2C-4D5E-9942-10FA38BBD2F0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62" name="Shape 5771">
              <a:extLst>
                <a:ext uri="{FF2B5EF4-FFF2-40B4-BE49-F238E27FC236}">
                  <a16:creationId xmlns:a16="http://schemas.microsoft.com/office/drawing/2014/main" id="{41F8CC06-D33F-4F8C-B4F0-2EB991AD359A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2">
                      <a:lumMod val="75000"/>
                    </a:schemeClr>
                  </a:solidFill>
                </a:rPr>
                <a:t>Lorem Ipsum Dolor Sit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D44784A7-D073-4E47-90D9-8C6C6079F531}"/>
              </a:ext>
            </a:extLst>
          </p:cNvPr>
          <p:cNvSpPr txBox="1"/>
          <p:nvPr/>
        </p:nvSpPr>
        <p:spPr>
          <a:xfrm>
            <a:off x="5540940" y="1885867"/>
            <a:ext cx="1096774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$99</a:t>
            </a:r>
            <a:r>
              <a:rPr lang="en-US" dirty="0"/>
              <a:t>/m</a:t>
            </a:r>
          </a:p>
        </p:txBody>
      </p:sp>
      <p:sp>
        <p:nvSpPr>
          <p:cNvPr id="64" name="Diagonal Stripe 63">
            <a:extLst>
              <a:ext uri="{FF2B5EF4-FFF2-40B4-BE49-F238E27FC236}">
                <a16:creationId xmlns:a16="http://schemas.microsoft.com/office/drawing/2014/main" id="{52D29A82-4E8F-4FAA-A31C-CF9DA1223053}"/>
              </a:ext>
            </a:extLst>
          </p:cNvPr>
          <p:cNvSpPr/>
          <p:nvPr/>
        </p:nvSpPr>
        <p:spPr>
          <a:xfrm rot="5400000">
            <a:off x="6537465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E7FCA75-75E9-4F62-A6B3-613D9B3894EF}"/>
              </a:ext>
            </a:extLst>
          </p:cNvPr>
          <p:cNvSpPr/>
          <p:nvPr/>
        </p:nvSpPr>
        <p:spPr>
          <a:xfrm rot="2700000">
            <a:off x="6819605" y="1595508"/>
            <a:ext cx="5044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Shape 5771">
            <a:extLst>
              <a:ext uri="{FF2B5EF4-FFF2-40B4-BE49-F238E27FC236}">
                <a16:creationId xmlns:a16="http://schemas.microsoft.com/office/drawing/2014/main" id="{43813BF2-A3A9-4C8D-8373-8D32CA584235}"/>
              </a:ext>
            </a:extLst>
          </p:cNvPr>
          <p:cNvSpPr/>
          <p:nvPr/>
        </p:nvSpPr>
        <p:spPr>
          <a:xfrm>
            <a:off x="1248943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Shape 5782">
            <a:extLst>
              <a:ext uri="{FF2B5EF4-FFF2-40B4-BE49-F238E27FC236}">
                <a16:creationId xmlns:a16="http://schemas.microsoft.com/office/drawing/2014/main" id="{745BBA13-C963-4361-A1A7-35E7F8A62C19}"/>
              </a:ext>
            </a:extLst>
          </p:cNvPr>
          <p:cNvSpPr/>
          <p:nvPr/>
        </p:nvSpPr>
        <p:spPr>
          <a:xfrm>
            <a:off x="1820303" y="4804032"/>
            <a:ext cx="1437715" cy="410748"/>
          </a:xfrm>
          <a:prstGeom prst="rect">
            <a:avLst/>
          </a:prstGeom>
          <a:solidFill>
            <a:schemeClr val="accent3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tx2"/>
                </a:solidFill>
              </a:rPr>
              <a:t>Lorem Ipsum</a:t>
            </a:r>
            <a:endParaRPr sz="1600" cap="all" dirty="0">
              <a:solidFill>
                <a:schemeClr val="tx2"/>
              </a:solidFill>
            </a:endParaRPr>
          </a:p>
        </p:txBody>
      </p:sp>
      <p:sp>
        <p:nvSpPr>
          <p:cNvPr id="68" name="Shape 5788">
            <a:extLst>
              <a:ext uri="{FF2B5EF4-FFF2-40B4-BE49-F238E27FC236}">
                <a16:creationId xmlns:a16="http://schemas.microsoft.com/office/drawing/2014/main" id="{97BDD8C8-DBCF-446A-A927-5F7966873585}"/>
              </a:ext>
            </a:extLst>
          </p:cNvPr>
          <p:cNvSpPr/>
          <p:nvPr/>
        </p:nvSpPr>
        <p:spPr>
          <a:xfrm rot="5400000">
            <a:off x="1990740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69" name="Shape 5790">
            <a:extLst>
              <a:ext uri="{FF2B5EF4-FFF2-40B4-BE49-F238E27FC236}">
                <a16:creationId xmlns:a16="http://schemas.microsoft.com/office/drawing/2014/main" id="{B27C9059-A37C-4CC7-BD44-0516443ACA59}"/>
              </a:ext>
            </a:extLst>
          </p:cNvPr>
          <p:cNvSpPr/>
          <p:nvPr/>
        </p:nvSpPr>
        <p:spPr>
          <a:xfrm>
            <a:off x="1248943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D94F224-176B-45F0-8AE6-CA01B998F9D5}"/>
              </a:ext>
            </a:extLst>
          </p:cNvPr>
          <p:cNvGrpSpPr/>
          <p:nvPr/>
        </p:nvGrpSpPr>
        <p:grpSpPr>
          <a:xfrm>
            <a:off x="1414462" y="2779183"/>
            <a:ext cx="2249396" cy="1797988"/>
            <a:chOff x="4812451" y="2865940"/>
            <a:chExt cx="2580445" cy="1797988"/>
          </a:xfrm>
        </p:grpSpPr>
        <p:sp>
          <p:nvSpPr>
            <p:cNvPr id="71" name="Shape 5771">
              <a:extLst>
                <a:ext uri="{FF2B5EF4-FFF2-40B4-BE49-F238E27FC236}">
                  <a16:creationId xmlns:a16="http://schemas.microsoft.com/office/drawing/2014/main" id="{DAF7B6DD-7263-46A9-A06D-B0966950F43F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72" name="Shape 5771">
              <a:extLst>
                <a:ext uri="{FF2B5EF4-FFF2-40B4-BE49-F238E27FC236}">
                  <a16:creationId xmlns:a16="http://schemas.microsoft.com/office/drawing/2014/main" id="{278FAC54-51F2-4EA7-9271-1C66AFDF6860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73" name="Shape 5771">
              <a:extLst>
                <a:ext uri="{FF2B5EF4-FFF2-40B4-BE49-F238E27FC236}">
                  <a16:creationId xmlns:a16="http://schemas.microsoft.com/office/drawing/2014/main" id="{518F45F8-50F9-4093-AABB-369A96F37A64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1">
                      <a:lumMod val="95000"/>
                    </a:schemeClr>
                  </a:solidFill>
                </a:rPr>
                <a:t>Lorem Ipsum Dolor Sit</a:t>
              </a:r>
            </a:p>
          </p:txBody>
        </p:sp>
        <p:sp>
          <p:nvSpPr>
            <p:cNvPr id="74" name="Shape 5771">
              <a:extLst>
                <a:ext uri="{FF2B5EF4-FFF2-40B4-BE49-F238E27FC236}">
                  <a16:creationId xmlns:a16="http://schemas.microsoft.com/office/drawing/2014/main" id="{5FF9CF9D-F846-4C78-9EB8-8DCA09DD72BE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i="1" dirty="0">
                  <a:solidFill>
                    <a:schemeClr val="bg2">
                      <a:lumMod val="75000"/>
                    </a:schemeClr>
                  </a:solidFill>
                </a:rPr>
                <a:t>Lorem Ipsum Dolor Sit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C1D766E1-CFE9-48FC-BC08-353B1CC28552}"/>
              </a:ext>
            </a:extLst>
          </p:cNvPr>
          <p:cNvSpPr txBox="1"/>
          <p:nvPr/>
        </p:nvSpPr>
        <p:spPr>
          <a:xfrm>
            <a:off x="1990514" y="1885867"/>
            <a:ext cx="1083951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$45</a:t>
            </a:r>
            <a:r>
              <a:rPr lang="en-US" dirty="0"/>
              <a:t>/m</a:t>
            </a:r>
          </a:p>
        </p:txBody>
      </p:sp>
      <p:sp>
        <p:nvSpPr>
          <p:cNvPr id="76" name="Diagonal Stripe 75">
            <a:extLst>
              <a:ext uri="{FF2B5EF4-FFF2-40B4-BE49-F238E27FC236}">
                <a16:creationId xmlns:a16="http://schemas.microsoft.com/office/drawing/2014/main" id="{A6FE13CC-567C-48D1-A3E9-F10FE9113BF1}"/>
              </a:ext>
            </a:extLst>
          </p:cNvPr>
          <p:cNvSpPr/>
          <p:nvPr/>
        </p:nvSpPr>
        <p:spPr>
          <a:xfrm rot="5400000">
            <a:off x="2980628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57D7E43-E5CC-4337-825A-5BD06F949B49}"/>
              </a:ext>
            </a:extLst>
          </p:cNvPr>
          <p:cNvSpPr/>
          <p:nvPr/>
        </p:nvSpPr>
        <p:spPr>
          <a:xfrm rot="2700000">
            <a:off x="3181977" y="1595508"/>
            <a:ext cx="666080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Shape 5771">
            <a:extLst>
              <a:ext uri="{FF2B5EF4-FFF2-40B4-BE49-F238E27FC236}">
                <a16:creationId xmlns:a16="http://schemas.microsoft.com/office/drawing/2014/main" id="{BE1C4D57-F66F-4862-857A-DF451DEB3705}"/>
              </a:ext>
            </a:extLst>
          </p:cNvPr>
          <p:cNvSpPr/>
          <p:nvPr/>
        </p:nvSpPr>
        <p:spPr>
          <a:xfrm>
            <a:off x="8362616" y="1465215"/>
            <a:ext cx="2580440" cy="3976427"/>
          </a:xfrm>
          <a:prstGeom prst="rect">
            <a:avLst/>
          </a:prstGeom>
          <a:solidFill>
            <a:srgbClr val="D9D9D9"/>
          </a:solidFill>
          <a:ln w="12700" cap="flat">
            <a:noFill/>
            <a:miter lim="400000"/>
          </a:ln>
          <a:effectLst>
            <a:outerShdw blurRad="127000" sx="102000" sy="102000" algn="ctr" rotWithShape="0">
              <a:prstClr val="black">
                <a:alpha val="35000"/>
              </a:prst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 5782">
            <a:extLst>
              <a:ext uri="{FF2B5EF4-FFF2-40B4-BE49-F238E27FC236}">
                <a16:creationId xmlns:a16="http://schemas.microsoft.com/office/drawing/2014/main" id="{38897728-7122-405D-8090-A7F418DE1FED}"/>
              </a:ext>
            </a:extLst>
          </p:cNvPr>
          <p:cNvSpPr/>
          <p:nvPr/>
        </p:nvSpPr>
        <p:spPr>
          <a:xfrm>
            <a:off x="8933976" y="4804032"/>
            <a:ext cx="1437715" cy="410748"/>
          </a:xfrm>
          <a:prstGeom prst="rect">
            <a:avLst/>
          </a:prstGeom>
          <a:solidFill>
            <a:schemeClr val="accent6"/>
          </a:solidFill>
          <a:ln w="3175" cap="flat">
            <a:noFill/>
            <a:prstDash val="solid"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 sz="2400">
                <a:solidFill>
                  <a:srgbClr val="FFFFFF"/>
                </a:solidFill>
              </a:defRPr>
            </a:pPr>
            <a:r>
              <a:rPr lang="en-US" sz="1600" cap="all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  <a:endParaRPr sz="1600" cap="al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Shape 5788">
            <a:extLst>
              <a:ext uri="{FF2B5EF4-FFF2-40B4-BE49-F238E27FC236}">
                <a16:creationId xmlns:a16="http://schemas.microsoft.com/office/drawing/2014/main" id="{41BB650B-ECE2-44C6-871A-FE3EA511E7F9}"/>
              </a:ext>
            </a:extLst>
          </p:cNvPr>
          <p:cNvSpPr/>
          <p:nvPr/>
        </p:nvSpPr>
        <p:spPr>
          <a:xfrm rot="5400000">
            <a:off x="9104413" y="723416"/>
            <a:ext cx="1096843" cy="2580443"/>
          </a:xfrm>
          <a:prstGeom prst="homePlate">
            <a:avLst>
              <a:gd name="adj" fmla="val 23638"/>
            </a:avLst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1" name="Shape 5790">
            <a:extLst>
              <a:ext uri="{FF2B5EF4-FFF2-40B4-BE49-F238E27FC236}">
                <a16:creationId xmlns:a16="http://schemas.microsoft.com/office/drawing/2014/main" id="{EE3E407F-9EA7-4D57-89A4-B0E08CEAE39B}"/>
              </a:ext>
            </a:extLst>
          </p:cNvPr>
          <p:cNvSpPr/>
          <p:nvPr/>
        </p:nvSpPr>
        <p:spPr>
          <a:xfrm>
            <a:off x="8362616" y="1465215"/>
            <a:ext cx="2580444" cy="449497"/>
          </a:xfrm>
          <a:prstGeom prst="rect">
            <a:avLst/>
          </a:prstGeom>
          <a:solidFill>
            <a:schemeClr val="tx1">
              <a:alpha val="25000"/>
            </a:schemeClr>
          </a:solidFill>
          <a:ln w="12700" cap="flat">
            <a:noFill/>
            <a:miter lim="400000"/>
          </a:ln>
          <a:effectLst/>
        </p:spPr>
        <p:txBody>
          <a:bodyPr wrap="square" lIns="274320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 lang="en-US" b="1" cap="all" dirty="0"/>
              <a:t>Lorem Ipsum</a:t>
            </a:r>
            <a:endParaRPr b="1" cap="all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065D776-3354-4EF6-ABB9-EC8B304C9809}"/>
              </a:ext>
            </a:extLst>
          </p:cNvPr>
          <p:cNvGrpSpPr/>
          <p:nvPr/>
        </p:nvGrpSpPr>
        <p:grpSpPr>
          <a:xfrm>
            <a:off x="8528135" y="2779183"/>
            <a:ext cx="2249396" cy="1797988"/>
            <a:chOff x="4812451" y="2865940"/>
            <a:chExt cx="2580445" cy="1797988"/>
          </a:xfrm>
        </p:grpSpPr>
        <p:sp>
          <p:nvSpPr>
            <p:cNvPr id="83" name="Shape 5771">
              <a:extLst>
                <a:ext uri="{FF2B5EF4-FFF2-40B4-BE49-F238E27FC236}">
                  <a16:creationId xmlns:a16="http://schemas.microsoft.com/office/drawing/2014/main" id="{5DADDBB9-24E1-497E-9BC1-DEA046131E4F}"/>
                </a:ext>
              </a:extLst>
            </p:cNvPr>
            <p:cNvSpPr/>
            <p:nvPr/>
          </p:nvSpPr>
          <p:spPr>
            <a:xfrm>
              <a:off x="4812451" y="2865940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r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  <a:endParaRPr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Shape 5771">
              <a:extLst>
                <a:ext uri="{FF2B5EF4-FFF2-40B4-BE49-F238E27FC236}">
                  <a16:creationId xmlns:a16="http://schemas.microsoft.com/office/drawing/2014/main" id="{7FE2AB3F-2FE4-404C-9FCB-00C50F68FCA7}"/>
                </a:ext>
              </a:extLst>
            </p:cNvPr>
            <p:cNvSpPr/>
            <p:nvPr/>
          </p:nvSpPr>
          <p:spPr>
            <a:xfrm>
              <a:off x="4812451" y="3315437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85" name="Shape 5771">
              <a:extLst>
                <a:ext uri="{FF2B5EF4-FFF2-40B4-BE49-F238E27FC236}">
                  <a16:creationId xmlns:a16="http://schemas.microsoft.com/office/drawing/2014/main" id="{0F4955B8-8310-46F0-A565-9017B18291DB}"/>
                </a:ext>
              </a:extLst>
            </p:cNvPr>
            <p:cNvSpPr/>
            <p:nvPr/>
          </p:nvSpPr>
          <p:spPr>
            <a:xfrm>
              <a:off x="4812451" y="3764934"/>
              <a:ext cx="2580445" cy="4494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prstClr val="black"/>
                  </a:solidFill>
                </a:rPr>
                <a:t>Lorem Ipsum Dolor Sit</a:t>
              </a:r>
            </a:p>
          </p:txBody>
        </p:sp>
        <p:sp>
          <p:nvSpPr>
            <p:cNvPr id="86" name="Shape 5771">
              <a:extLst>
                <a:ext uri="{FF2B5EF4-FFF2-40B4-BE49-F238E27FC236}">
                  <a16:creationId xmlns:a16="http://schemas.microsoft.com/office/drawing/2014/main" id="{278A5496-B772-49F7-983A-0259C530FF76}"/>
                </a:ext>
              </a:extLst>
            </p:cNvPr>
            <p:cNvSpPr/>
            <p:nvPr/>
          </p:nvSpPr>
          <p:spPr>
            <a:xfrm>
              <a:off x="4812451" y="4214431"/>
              <a:ext cx="2580445" cy="449497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365760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lvl="0" algn="r" hangingPunct="1">
                <a:defRPr sz="2400">
                  <a:solidFill>
                    <a:srgbClr val="FFFFFF"/>
                  </a:solidFill>
                </a:defRPr>
              </a:pPr>
              <a:r>
                <a:rPr lang="en-US" sz="1200" dirty="0">
                  <a:solidFill>
                    <a:schemeClr val="tx1"/>
                  </a:solidFill>
                </a:rPr>
                <a:t>Lorem Ipsum Dolor Sit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D92D6CF9-E8EF-4FA6-A6C1-4A13C26C921C}"/>
              </a:ext>
            </a:extLst>
          </p:cNvPr>
          <p:cNvSpPr txBox="1"/>
          <p:nvPr/>
        </p:nvSpPr>
        <p:spPr>
          <a:xfrm>
            <a:off x="8999993" y="1885867"/>
            <a:ext cx="1292341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dirty="0"/>
              <a:t>$199</a:t>
            </a:r>
            <a:r>
              <a:rPr lang="en-US" dirty="0"/>
              <a:t>/m</a:t>
            </a:r>
          </a:p>
        </p:txBody>
      </p:sp>
      <p:sp>
        <p:nvSpPr>
          <p:cNvPr id="89" name="Diagonal Stripe 88">
            <a:extLst>
              <a:ext uri="{FF2B5EF4-FFF2-40B4-BE49-F238E27FC236}">
                <a16:creationId xmlns:a16="http://schemas.microsoft.com/office/drawing/2014/main" id="{9E283E99-70DE-4352-BD88-E0E743291EA2}"/>
              </a:ext>
            </a:extLst>
          </p:cNvPr>
          <p:cNvSpPr/>
          <p:nvPr/>
        </p:nvSpPr>
        <p:spPr>
          <a:xfrm rot="5400000">
            <a:off x="10094301" y="1465215"/>
            <a:ext cx="848759" cy="848759"/>
          </a:xfrm>
          <a:prstGeom prst="diagStripe">
            <a:avLst>
              <a:gd name="adj" fmla="val 41812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7A1F1A8-BF1B-4F9F-8D8A-F6042F6DA003}"/>
              </a:ext>
            </a:extLst>
          </p:cNvPr>
          <p:cNvSpPr/>
          <p:nvPr/>
        </p:nvSpPr>
        <p:spPr>
          <a:xfrm rot="2700000">
            <a:off x="10356951" y="1595508"/>
            <a:ext cx="543482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Graphic 144" descr="Close">
            <a:extLst>
              <a:ext uri="{FF2B5EF4-FFF2-40B4-BE49-F238E27FC236}">
                <a16:creationId xmlns:a16="http://schemas.microsoft.com/office/drawing/2014/main" id="{A19A2AFE-4518-43DD-8189-8A440CFE6146}"/>
              </a:ext>
            </a:extLst>
          </p:cNvPr>
          <p:cNvSpPr/>
          <p:nvPr/>
        </p:nvSpPr>
        <p:spPr>
          <a:xfrm>
            <a:off x="1539932" y="423341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45" descr="Checkmark">
            <a:extLst>
              <a:ext uri="{FF2B5EF4-FFF2-40B4-BE49-F238E27FC236}">
                <a16:creationId xmlns:a16="http://schemas.microsoft.com/office/drawing/2014/main" id="{57AAA242-1266-4D25-B4CD-79AEEB184A98}"/>
              </a:ext>
            </a:extLst>
          </p:cNvPr>
          <p:cNvSpPr/>
          <p:nvPr/>
        </p:nvSpPr>
        <p:spPr>
          <a:xfrm>
            <a:off x="1503624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146" descr="Checkmark">
            <a:extLst>
              <a:ext uri="{FF2B5EF4-FFF2-40B4-BE49-F238E27FC236}">
                <a16:creationId xmlns:a16="http://schemas.microsoft.com/office/drawing/2014/main" id="{2FFF8B9B-D0AA-4E3B-A7C2-4A7318F20D51}"/>
              </a:ext>
            </a:extLst>
          </p:cNvPr>
          <p:cNvSpPr/>
          <p:nvPr/>
        </p:nvSpPr>
        <p:spPr>
          <a:xfrm>
            <a:off x="1502591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169" descr="Close">
            <a:extLst>
              <a:ext uri="{FF2B5EF4-FFF2-40B4-BE49-F238E27FC236}">
                <a16:creationId xmlns:a16="http://schemas.microsoft.com/office/drawing/2014/main" id="{B268A51A-C008-45CC-ACAA-61D6B5FBD52F}"/>
              </a:ext>
            </a:extLst>
          </p:cNvPr>
          <p:cNvSpPr/>
          <p:nvPr/>
        </p:nvSpPr>
        <p:spPr>
          <a:xfrm>
            <a:off x="1538898" y="378180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11" descr="Close">
            <a:extLst>
              <a:ext uri="{FF2B5EF4-FFF2-40B4-BE49-F238E27FC236}">
                <a16:creationId xmlns:a16="http://schemas.microsoft.com/office/drawing/2014/main" id="{710C03B4-4853-4F22-9670-AD825E09F369}"/>
              </a:ext>
            </a:extLst>
          </p:cNvPr>
          <p:cNvSpPr/>
          <p:nvPr/>
        </p:nvSpPr>
        <p:spPr>
          <a:xfrm>
            <a:off x="5096769" y="4233415"/>
            <a:ext cx="235323" cy="235323"/>
          </a:xfrm>
          <a:custGeom>
            <a:avLst/>
            <a:gdLst>
              <a:gd name="connsiteX0" fmla="*/ 238013 w 235323"/>
              <a:gd name="connsiteY0" fmla="*/ 28575 h 235323"/>
              <a:gd name="connsiteX1" fmla="*/ 209438 w 235323"/>
              <a:gd name="connsiteY1" fmla="*/ 0 h 235323"/>
              <a:gd name="connsiteX2" fmla="*/ 119006 w 235323"/>
              <a:gd name="connsiteY2" fmla="*/ 90431 h 235323"/>
              <a:gd name="connsiteX3" fmla="*/ 28575 w 235323"/>
              <a:gd name="connsiteY3" fmla="*/ 0 h 235323"/>
              <a:gd name="connsiteX4" fmla="*/ 0 w 235323"/>
              <a:gd name="connsiteY4" fmla="*/ 28575 h 235323"/>
              <a:gd name="connsiteX5" fmla="*/ 90431 w 235323"/>
              <a:gd name="connsiteY5" fmla="*/ 119006 h 235323"/>
              <a:gd name="connsiteX6" fmla="*/ 0 w 235323"/>
              <a:gd name="connsiteY6" fmla="*/ 209438 h 235323"/>
              <a:gd name="connsiteX7" fmla="*/ 28575 w 235323"/>
              <a:gd name="connsiteY7" fmla="*/ 238013 h 235323"/>
              <a:gd name="connsiteX8" fmla="*/ 119006 w 235323"/>
              <a:gd name="connsiteY8" fmla="*/ 147581 h 235323"/>
              <a:gd name="connsiteX9" fmla="*/ 209438 w 235323"/>
              <a:gd name="connsiteY9" fmla="*/ 238013 h 235323"/>
              <a:gd name="connsiteX10" fmla="*/ 238013 w 235323"/>
              <a:gd name="connsiteY10" fmla="*/ 209438 h 235323"/>
              <a:gd name="connsiteX11" fmla="*/ 147581 w 235323"/>
              <a:gd name="connsiteY11" fmla="*/ 119006 h 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5323" h="235323">
                <a:moveTo>
                  <a:pt x="238013" y="28575"/>
                </a:moveTo>
                <a:lnTo>
                  <a:pt x="209438" y="0"/>
                </a:lnTo>
                <a:lnTo>
                  <a:pt x="119006" y="90431"/>
                </a:lnTo>
                <a:lnTo>
                  <a:pt x="28575" y="0"/>
                </a:lnTo>
                <a:lnTo>
                  <a:pt x="0" y="28575"/>
                </a:lnTo>
                <a:lnTo>
                  <a:pt x="90431" y="119006"/>
                </a:lnTo>
                <a:lnTo>
                  <a:pt x="0" y="209438"/>
                </a:lnTo>
                <a:lnTo>
                  <a:pt x="28575" y="238013"/>
                </a:lnTo>
                <a:lnTo>
                  <a:pt x="119006" y="147581"/>
                </a:lnTo>
                <a:lnTo>
                  <a:pt x="209438" y="238013"/>
                </a:lnTo>
                <a:lnTo>
                  <a:pt x="238013" y="209438"/>
                </a:lnTo>
                <a:lnTo>
                  <a:pt x="147581" y="119006"/>
                </a:lnTo>
                <a:close/>
              </a:path>
            </a:pathLst>
          </a:custGeom>
          <a:solidFill>
            <a:schemeClr val="accent5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32" descr="Checkmark">
            <a:extLst>
              <a:ext uri="{FF2B5EF4-FFF2-40B4-BE49-F238E27FC236}">
                <a16:creationId xmlns:a16="http://schemas.microsoft.com/office/drawing/2014/main" id="{D2C89A4D-9B58-4CC4-A4BF-746D0DC5892E}"/>
              </a:ext>
            </a:extLst>
          </p:cNvPr>
          <p:cNvSpPr/>
          <p:nvPr/>
        </p:nvSpPr>
        <p:spPr>
          <a:xfrm>
            <a:off x="5060461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33" descr="Checkmark">
            <a:extLst>
              <a:ext uri="{FF2B5EF4-FFF2-40B4-BE49-F238E27FC236}">
                <a16:creationId xmlns:a16="http://schemas.microsoft.com/office/drawing/2014/main" id="{9041A14E-3EF9-4C79-964D-37E3CA4AF0E4}"/>
              </a:ext>
            </a:extLst>
          </p:cNvPr>
          <p:cNvSpPr/>
          <p:nvPr/>
        </p:nvSpPr>
        <p:spPr>
          <a:xfrm>
            <a:off x="5059428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34" descr="Checkmark">
            <a:extLst>
              <a:ext uri="{FF2B5EF4-FFF2-40B4-BE49-F238E27FC236}">
                <a16:creationId xmlns:a16="http://schemas.microsoft.com/office/drawing/2014/main" id="{79CA3E2C-2F96-4261-9CDB-057A341E7CD3}"/>
              </a:ext>
            </a:extLst>
          </p:cNvPr>
          <p:cNvSpPr/>
          <p:nvPr/>
        </p:nvSpPr>
        <p:spPr>
          <a:xfrm>
            <a:off x="5059428" y="379256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162" descr="Checkmark">
            <a:extLst>
              <a:ext uri="{FF2B5EF4-FFF2-40B4-BE49-F238E27FC236}">
                <a16:creationId xmlns:a16="http://schemas.microsoft.com/office/drawing/2014/main" id="{6B3A5DBC-43F1-4A18-A08E-4EA63DB15C2F}"/>
              </a:ext>
            </a:extLst>
          </p:cNvPr>
          <p:cNvSpPr/>
          <p:nvPr/>
        </p:nvSpPr>
        <p:spPr>
          <a:xfrm>
            <a:off x="8617297" y="289568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Graphic 163" descr="Checkmark">
            <a:extLst>
              <a:ext uri="{FF2B5EF4-FFF2-40B4-BE49-F238E27FC236}">
                <a16:creationId xmlns:a16="http://schemas.microsoft.com/office/drawing/2014/main" id="{0391F585-F721-4CCA-8663-038D0CD818B1}"/>
              </a:ext>
            </a:extLst>
          </p:cNvPr>
          <p:cNvSpPr/>
          <p:nvPr/>
        </p:nvSpPr>
        <p:spPr>
          <a:xfrm>
            <a:off x="8616264" y="3345179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2" name="Graphic 164" descr="Checkmark">
            <a:extLst>
              <a:ext uri="{FF2B5EF4-FFF2-40B4-BE49-F238E27FC236}">
                <a16:creationId xmlns:a16="http://schemas.microsoft.com/office/drawing/2014/main" id="{12B8F490-C441-4409-9980-DCACE528C66A}"/>
              </a:ext>
            </a:extLst>
          </p:cNvPr>
          <p:cNvSpPr/>
          <p:nvPr/>
        </p:nvSpPr>
        <p:spPr>
          <a:xfrm>
            <a:off x="8616264" y="3792563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" name="Graphic 170" descr="Checkmark">
            <a:extLst>
              <a:ext uri="{FF2B5EF4-FFF2-40B4-BE49-F238E27FC236}">
                <a16:creationId xmlns:a16="http://schemas.microsoft.com/office/drawing/2014/main" id="{9D41F075-7822-4EEB-A5A4-39F3FCA4C719}"/>
              </a:ext>
            </a:extLst>
          </p:cNvPr>
          <p:cNvSpPr/>
          <p:nvPr/>
        </p:nvSpPr>
        <p:spPr>
          <a:xfrm>
            <a:off x="8616264" y="4242060"/>
            <a:ext cx="309282" cy="215153"/>
          </a:xfrm>
          <a:custGeom>
            <a:avLst/>
            <a:gdLst>
              <a:gd name="connsiteX0" fmla="*/ 283396 w 309281"/>
              <a:gd name="connsiteY0" fmla="*/ 0 h 215152"/>
              <a:gd name="connsiteX1" fmla="*/ 111274 w 309281"/>
              <a:gd name="connsiteY1" fmla="*/ 162709 h 215152"/>
              <a:gd name="connsiteX2" fmla="*/ 28575 w 309281"/>
              <a:gd name="connsiteY2" fmla="*/ 77993 h 215152"/>
              <a:gd name="connsiteX3" fmla="*/ 0 w 309281"/>
              <a:gd name="connsiteY3" fmla="*/ 105223 h 215152"/>
              <a:gd name="connsiteX4" fmla="*/ 109930 w 309281"/>
              <a:gd name="connsiteY4" fmla="*/ 218178 h 215152"/>
              <a:gd name="connsiteX5" fmla="*/ 138841 w 309281"/>
              <a:gd name="connsiteY5" fmla="*/ 191284 h 215152"/>
              <a:gd name="connsiteX6" fmla="*/ 310627 w 309281"/>
              <a:gd name="connsiteY6" fmla="*/ 28239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281" h="215152">
                <a:moveTo>
                  <a:pt x="283396" y="0"/>
                </a:moveTo>
                <a:lnTo>
                  <a:pt x="111274" y="162709"/>
                </a:lnTo>
                <a:lnTo>
                  <a:pt x="28575" y="77993"/>
                </a:lnTo>
                <a:lnTo>
                  <a:pt x="0" y="105223"/>
                </a:lnTo>
                <a:lnTo>
                  <a:pt x="109930" y="218178"/>
                </a:lnTo>
                <a:lnTo>
                  <a:pt x="138841" y="191284"/>
                </a:lnTo>
                <a:lnTo>
                  <a:pt x="310627" y="28239"/>
                </a:lnTo>
                <a:close/>
              </a:path>
            </a:pathLst>
          </a:custGeom>
          <a:solidFill>
            <a:schemeClr val="accent6"/>
          </a:solidFill>
          <a:ln w="32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9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8693</TotalTime>
  <Words>205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Tables – Slide Template</vt:lpstr>
      <vt:lpstr>Price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Tables</dc:title>
  <dc:creator>PresentationGO.com</dc:creator>
  <dc:description>© Copyright PresentationGO.com</dc:description>
  <dcterms:created xsi:type="dcterms:W3CDTF">2014-11-26T05:14:11Z</dcterms:created>
  <dcterms:modified xsi:type="dcterms:W3CDTF">2019-06-17T03:07:07Z</dcterms:modified>
  <cp:category>Text &amp; Tables</cp:category>
</cp:coreProperties>
</file>