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Tags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A07CE1D-189D-4B7F-8E66-B137576F206C}"/>
              </a:ext>
            </a:extLst>
          </p:cNvPr>
          <p:cNvGrpSpPr/>
          <p:nvPr/>
        </p:nvGrpSpPr>
        <p:grpSpPr>
          <a:xfrm>
            <a:off x="4805045" y="850899"/>
            <a:ext cx="2581913" cy="5257801"/>
            <a:chOff x="4805045" y="800099"/>
            <a:chExt cx="2581913" cy="525780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A78FCBE-86A0-4DD7-B953-876DF37C3DED}"/>
                </a:ext>
              </a:extLst>
            </p:cNvPr>
            <p:cNvSpPr/>
            <p:nvPr/>
          </p:nvSpPr>
          <p:spPr>
            <a:xfrm>
              <a:off x="4805045" y="800099"/>
              <a:ext cx="2581913" cy="52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2" y="0"/>
                    <a:pt x="0" y="2374"/>
                    <a:pt x="0" y="5306"/>
                  </a:cubicBezTo>
                  <a:lnTo>
                    <a:pt x="0" y="20254"/>
                  </a:lnTo>
                  <a:cubicBezTo>
                    <a:pt x="0" y="21000"/>
                    <a:pt x="1232" y="21600"/>
                    <a:pt x="2740" y="21600"/>
                  </a:cubicBezTo>
                  <a:lnTo>
                    <a:pt x="18850" y="21600"/>
                  </a:lnTo>
                  <a:cubicBezTo>
                    <a:pt x="20368" y="21600"/>
                    <a:pt x="21589" y="20995"/>
                    <a:pt x="21589" y="20254"/>
                  </a:cubicBezTo>
                  <a:lnTo>
                    <a:pt x="21589" y="5301"/>
                  </a:lnTo>
                  <a:cubicBezTo>
                    <a:pt x="21600" y="2374"/>
                    <a:pt x="16768" y="0"/>
                    <a:pt x="1080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AC43D906-6A4E-40C4-9421-AAFFE566DCF5}"/>
                </a:ext>
              </a:extLst>
            </p:cNvPr>
            <p:cNvSpPr/>
            <p:nvPr/>
          </p:nvSpPr>
          <p:spPr>
            <a:xfrm>
              <a:off x="5163330" y="1174258"/>
              <a:ext cx="1865340" cy="18653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881F8E1-61EC-45E0-BD91-A4B0461DB300}"/>
                </a:ext>
              </a:extLst>
            </p:cNvPr>
            <p:cNvSpPr/>
            <p:nvPr/>
          </p:nvSpPr>
          <p:spPr>
            <a:xfrm>
              <a:off x="5044435" y="2870199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B5ABA37A-4269-4B07-B7A7-19EE22FE9DC8}"/>
                </a:ext>
              </a:extLst>
            </p:cNvPr>
            <p:cNvSpPr/>
            <p:nvPr/>
          </p:nvSpPr>
          <p:spPr>
            <a:xfrm>
              <a:off x="5233672" y="1244599"/>
              <a:ext cx="1724658" cy="17246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$49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/Mo</a:t>
              </a:r>
              <a:endParaRPr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13164-6E31-46EE-883F-41318CB92D0A}"/>
                </a:ext>
              </a:extLst>
            </p:cNvPr>
            <p:cNvSpPr txBox="1"/>
            <p:nvPr/>
          </p:nvSpPr>
          <p:spPr>
            <a:xfrm>
              <a:off x="5044435" y="3505478"/>
              <a:ext cx="210313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CC61BE2-1BBA-4B96-822A-57B16A7EB194}"/>
                </a:ext>
              </a:extLst>
            </p:cNvPr>
            <p:cNvSpPr/>
            <p:nvPr/>
          </p:nvSpPr>
          <p:spPr>
            <a:xfrm>
              <a:off x="5044435" y="5423123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C3F691-A55B-4D0F-998E-566C0923DC44}"/>
              </a:ext>
            </a:extLst>
          </p:cNvPr>
          <p:cNvGrpSpPr/>
          <p:nvPr/>
        </p:nvGrpSpPr>
        <p:grpSpPr>
          <a:xfrm>
            <a:off x="2397761" y="1354453"/>
            <a:ext cx="2087881" cy="4250693"/>
            <a:chOff x="2397761" y="1303653"/>
            <a:chExt cx="2087881" cy="425069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3E5807B-9C67-49F9-90F7-FB59D5833A61}"/>
                </a:ext>
              </a:extLst>
            </p:cNvPr>
            <p:cNvSpPr/>
            <p:nvPr/>
          </p:nvSpPr>
          <p:spPr>
            <a:xfrm>
              <a:off x="2397761" y="1303653"/>
              <a:ext cx="2087881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accent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A201F0B-D803-474D-B479-F0D8DC6B00EB}"/>
                </a:ext>
              </a:extLst>
            </p:cNvPr>
            <p:cNvSpPr/>
            <p:nvPr/>
          </p:nvSpPr>
          <p:spPr>
            <a:xfrm>
              <a:off x="2674598" y="1613774"/>
              <a:ext cx="1534207" cy="153420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0AD96A6-6428-4EBD-BB18-B171D6906D34}"/>
                </a:ext>
              </a:extLst>
            </p:cNvPr>
            <p:cNvSpPr/>
            <p:nvPr/>
          </p:nvSpPr>
          <p:spPr>
            <a:xfrm>
              <a:off x="2591435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0B7DBAA-4757-4304-A010-BA3B43D8FEAF}"/>
                </a:ext>
              </a:extLst>
            </p:cNvPr>
            <p:cNvSpPr/>
            <p:nvPr/>
          </p:nvSpPr>
          <p:spPr>
            <a:xfrm>
              <a:off x="2745741" y="1684918"/>
              <a:ext cx="1391920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1">
                      <a:lumMod val="50000"/>
                    </a:schemeClr>
                  </a:solidFill>
                </a:rPr>
                <a:t>$19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1">
                      <a:lumMod val="50000"/>
                    </a:schemeClr>
                  </a:solidFill>
                </a:rPr>
                <a:t>/Mo</a:t>
              </a: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615603-26E2-4912-91FD-AAFC16F67DDB}"/>
                </a:ext>
              </a:extLst>
            </p:cNvPr>
            <p:cNvSpPr txBox="1"/>
            <p:nvPr/>
          </p:nvSpPr>
          <p:spPr>
            <a:xfrm>
              <a:off x="2591435" y="3513733"/>
              <a:ext cx="17005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70BEDB8-A4C5-4651-8496-569F989B19EB}"/>
                </a:ext>
              </a:extLst>
            </p:cNvPr>
            <p:cNvSpPr/>
            <p:nvPr/>
          </p:nvSpPr>
          <p:spPr>
            <a:xfrm>
              <a:off x="2591435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08723A-DCC4-435A-8F49-D1A487B86BD7}"/>
              </a:ext>
            </a:extLst>
          </p:cNvPr>
          <p:cNvGrpSpPr/>
          <p:nvPr/>
        </p:nvGrpSpPr>
        <p:grpSpPr>
          <a:xfrm>
            <a:off x="7706361" y="1354453"/>
            <a:ext cx="2087879" cy="4250693"/>
            <a:chOff x="7706361" y="1303653"/>
            <a:chExt cx="2087879" cy="425069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5C5BC6D-00F1-4A84-8EB9-A6565B147061}"/>
                </a:ext>
              </a:extLst>
            </p:cNvPr>
            <p:cNvSpPr/>
            <p:nvPr/>
          </p:nvSpPr>
          <p:spPr>
            <a:xfrm>
              <a:off x="7706361" y="1303653"/>
              <a:ext cx="2087879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1CE60E1A-88F3-479A-80D5-4570FF789ACD}"/>
                </a:ext>
              </a:extLst>
            </p:cNvPr>
            <p:cNvSpPr/>
            <p:nvPr/>
          </p:nvSpPr>
          <p:spPr>
            <a:xfrm>
              <a:off x="7983197" y="1597215"/>
              <a:ext cx="1534207" cy="15342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FB4EE41-D04A-4331-A3D6-4181944E8669}"/>
                </a:ext>
              </a:extLst>
            </p:cNvPr>
            <p:cNvSpPr/>
            <p:nvPr/>
          </p:nvSpPr>
          <p:spPr>
            <a:xfrm>
              <a:off x="7900034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E620216-2802-4D40-8135-86AACE4416D3}"/>
                </a:ext>
              </a:extLst>
            </p:cNvPr>
            <p:cNvSpPr/>
            <p:nvPr/>
          </p:nvSpPr>
          <p:spPr>
            <a:xfrm>
              <a:off x="8054339" y="1671954"/>
              <a:ext cx="1391922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3">
                      <a:lumMod val="50000"/>
                    </a:schemeClr>
                  </a:solidFill>
                </a:rPr>
                <a:t>$29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3">
                      <a:lumMod val="50000"/>
                    </a:schemeClr>
                  </a:solidFill>
                </a:rPr>
                <a:t>/Mo</a:t>
              </a:r>
              <a:endParaRPr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1F5770-3C4B-43D4-B445-350D2ADF861D}"/>
                </a:ext>
              </a:extLst>
            </p:cNvPr>
            <p:cNvSpPr txBox="1"/>
            <p:nvPr/>
          </p:nvSpPr>
          <p:spPr>
            <a:xfrm>
              <a:off x="7900034" y="3513733"/>
              <a:ext cx="17005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7C3ADD3-E38F-4757-8A14-0690E181661D}"/>
                </a:ext>
              </a:extLst>
            </p:cNvPr>
            <p:cNvSpPr/>
            <p:nvPr/>
          </p:nvSpPr>
          <p:spPr>
            <a:xfrm>
              <a:off x="7900034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Tags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A07CE1D-189D-4B7F-8E66-B137576F206C}"/>
              </a:ext>
            </a:extLst>
          </p:cNvPr>
          <p:cNvGrpSpPr/>
          <p:nvPr/>
        </p:nvGrpSpPr>
        <p:grpSpPr>
          <a:xfrm>
            <a:off x="4805045" y="850899"/>
            <a:ext cx="2581913" cy="5257801"/>
            <a:chOff x="4805045" y="800099"/>
            <a:chExt cx="2581913" cy="525780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A78FCBE-86A0-4DD7-B953-876DF37C3DED}"/>
                </a:ext>
              </a:extLst>
            </p:cNvPr>
            <p:cNvSpPr/>
            <p:nvPr/>
          </p:nvSpPr>
          <p:spPr>
            <a:xfrm>
              <a:off x="4805045" y="800099"/>
              <a:ext cx="2581913" cy="52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2" y="0"/>
                    <a:pt x="0" y="2374"/>
                    <a:pt x="0" y="5306"/>
                  </a:cubicBezTo>
                  <a:lnTo>
                    <a:pt x="0" y="20254"/>
                  </a:lnTo>
                  <a:cubicBezTo>
                    <a:pt x="0" y="21000"/>
                    <a:pt x="1232" y="21600"/>
                    <a:pt x="2740" y="21600"/>
                  </a:cubicBezTo>
                  <a:lnTo>
                    <a:pt x="18850" y="21600"/>
                  </a:lnTo>
                  <a:cubicBezTo>
                    <a:pt x="20368" y="21600"/>
                    <a:pt x="21589" y="20995"/>
                    <a:pt x="21589" y="20254"/>
                  </a:cubicBezTo>
                  <a:lnTo>
                    <a:pt x="21589" y="5301"/>
                  </a:lnTo>
                  <a:cubicBezTo>
                    <a:pt x="21600" y="2374"/>
                    <a:pt x="16768" y="0"/>
                    <a:pt x="1080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AC43D906-6A4E-40C4-9421-AAFFE566DCF5}"/>
                </a:ext>
              </a:extLst>
            </p:cNvPr>
            <p:cNvSpPr/>
            <p:nvPr/>
          </p:nvSpPr>
          <p:spPr>
            <a:xfrm>
              <a:off x="5163330" y="1174258"/>
              <a:ext cx="1865340" cy="186534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881F8E1-61EC-45E0-BD91-A4B0461DB300}"/>
                </a:ext>
              </a:extLst>
            </p:cNvPr>
            <p:cNvSpPr/>
            <p:nvPr/>
          </p:nvSpPr>
          <p:spPr>
            <a:xfrm>
              <a:off x="5044435" y="2870199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B5ABA37A-4269-4B07-B7A7-19EE22FE9DC8}"/>
                </a:ext>
              </a:extLst>
            </p:cNvPr>
            <p:cNvSpPr/>
            <p:nvPr/>
          </p:nvSpPr>
          <p:spPr>
            <a:xfrm>
              <a:off x="5233672" y="1244599"/>
              <a:ext cx="1724658" cy="17246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$49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/Mo</a:t>
              </a:r>
              <a:endParaRPr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13164-6E31-46EE-883F-41318CB92D0A}"/>
                </a:ext>
              </a:extLst>
            </p:cNvPr>
            <p:cNvSpPr txBox="1"/>
            <p:nvPr/>
          </p:nvSpPr>
          <p:spPr>
            <a:xfrm>
              <a:off x="5044435" y="3505478"/>
              <a:ext cx="210313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CC61BE2-1BBA-4B96-822A-57B16A7EB194}"/>
                </a:ext>
              </a:extLst>
            </p:cNvPr>
            <p:cNvSpPr/>
            <p:nvPr/>
          </p:nvSpPr>
          <p:spPr>
            <a:xfrm>
              <a:off x="5044435" y="5423123"/>
              <a:ext cx="2103132" cy="4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9045" y="0"/>
                  </a:moveTo>
                  <a:lnTo>
                    <a:pt x="2542" y="0"/>
                  </a:lnTo>
                  <a:cubicBezTo>
                    <a:pt x="1134" y="0"/>
                    <a:pt x="0" y="4818"/>
                    <a:pt x="0" y="10800"/>
                  </a:cubicBezTo>
                  <a:cubicBezTo>
                    <a:pt x="0" y="16782"/>
                    <a:pt x="1134" y="21600"/>
                    <a:pt x="2542" y="21600"/>
                  </a:cubicBezTo>
                  <a:lnTo>
                    <a:pt x="19045" y="21600"/>
                  </a:lnTo>
                  <a:cubicBezTo>
                    <a:pt x="20453" y="21600"/>
                    <a:pt x="21587" y="16782"/>
                    <a:pt x="21587" y="10800"/>
                  </a:cubicBezTo>
                  <a:cubicBezTo>
                    <a:pt x="21600" y="4818"/>
                    <a:pt x="20453" y="0"/>
                    <a:pt x="190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dirty="0">
                  <a:solidFill>
                    <a:schemeClr val="bg1"/>
                  </a:solidFill>
                </a:rPr>
                <a:t>LOREM IPSUM</a:t>
              </a:r>
              <a:endParaRPr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C3F691-A55B-4D0F-998E-566C0923DC44}"/>
              </a:ext>
            </a:extLst>
          </p:cNvPr>
          <p:cNvGrpSpPr/>
          <p:nvPr/>
        </p:nvGrpSpPr>
        <p:grpSpPr>
          <a:xfrm>
            <a:off x="2397761" y="1354453"/>
            <a:ext cx="2087881" cy="4250693"/>
            <a:chOff x="2397761" y="1303653"/>
            <a:chExt cx="2087881" cy="425069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3E5807B-9C67-49F9-90F7-FB59D5833A61}"/>
                </a:ext>
              </a:extLst>
            </p:cNvPr>
            <p:cNvSpPr/>
            <p:nvPr/>
          </p:nvSpPr>
          <p:spPr>
            <a:xfrm>
              <a:off x="2397761" y="1303653"/>
              <a:ext cx="2087881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accent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A201F0B-D803-474D-B479-F0D8DC6B00EB}"/>
                </a:ext>
              </a:extLst>
            </p:cNvPr>
            <p:cNvSpPr/>
            <p:nvPr/>
          </p:nvSpPr>
          <p:spPr>
            <a:xfrm>
              <a:off x="2674598" y="1613774"/>
              <a:ext cx="1534207" cy="153420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0AD96A6-6428-4EBD-BB18-B171D6906D34}"/>
                </a:ext>
              </a:extLst>
            </p:cNvPr>
            <p:cNvSpPr/>
            <p:nvPr/>
          </p:nvSpPr>
          <p:spPr>
            <a:xfrm>
              <a:off x="2591435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0B7DBAA-4757-4304-A010-BA3B43D8FEAF}"/>
                </a:ext>
              </a:extLst>
            </p:cNvPr>
            <p:cNvSpPr/>
            <p:nvPr/>
          </p:nvSpPr>
          <p:spPr>
            <a:xfrm>
              <a:off x="2745741" y="1684918"/>
              <a:ext cx="1391920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1">
                      <a:lumMod val="50000"/>
                    </a:schemeClr>
                  </a:solidFill>
                </a:rPr>
                <a:t>$19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1">
                      <a:lumMod val="50000"/>
                    </a:schemeClr>
                  </a:solidFill>
                </a:rPr>
                <a:t>/Mo</a:t>
              </a: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615603-26E2-4912-91FD-AAFC16F67DDB}"/>
                </a:ext>
              </a:extLst>
            </p:cNvPr>
            <p:cNvSpPr txBox="1"/>
            <p:nvPr/>
          </p:nvSpPr>
          <p:spPr>
            <a:xfrm>
              <a:off x="2591435" y="3513733"/>
              <a:ext cx="17005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70BEDB8-A4C5-4651-8496-569F989B19EB}"/>
                </a:ext>
              </a:extLst>
            </p:cNvPr>
            <p:cNvSpPr/>
            <p:nvPr/>
          </p:nvSpPr>
          <p:spPr>
            <a:xfrm>
              <a:off x="2591435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55" y="0"/>
                    <a:pt x="190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08723A-DCC4-435A-8F49-D1A487B86BD7}"/>
              </a:ext>
            </a:extLst>
          </p:cNvPr>
          <p:cNvGrpSpPr/>
          <p:nvPr/>
        </p:nvGrpSpPr>
        <p:grpSpPr>
          <a:xfrm>
            <a:off x="7706361" y="1354453"/>
            <a:ext cx="2087879" cy="4250693"/>
            <a:chOff x="7706361" y="1303653"/>
            <a:chExt cx="2087879" cy="425069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5C5BC6D-00F1-4A84-8EB9-A6565B147061}"/>
                </a:ext>
              </a:extLst>
            </p:cNvPr>
            <p:cNvSpPr/>
            <p:nvPr/>
          </p:nvSpPr>
          <p:spPr>
            <a:xfrm>
              <a:off x="7706361" y="1303653"/>
              <a:ext cx="2087879" cy="42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35" y="0"/>
                    <a:pt x="0" y="2375"/>
                    <a:pt x="0" y="5305"/>
                  </a:cubicBezTo>
                  <a:lnTo>
                    <a:pt x="0" y="20251"/>
                  </a:lnTo>
                  <a:cubicBezTo>
                    <a:pt x="0" y="20993"/>
                    <a:pt x="1222" y="21600"/>
                    <a:pt x="2746" y="21600"/>
                  </a:cubicBezTo>
                  <a:lnTo>
                    <a:pt x="18854" y="21600"/>
                  </a:lnTo>
                  <a:cubicBezTo>
                    <a:pt x="20365" y="21600"/>
                    <a:pt x="21600" y="21000"/>
                    <a:pt x="21600" y="20251"/>
                  </a:cubicBezTo>
                  <a:lnTo>
                    <a:pt x="21600" y="5305"/>
                  </a:lnTo>
                  <a:cubicBezTo>
                    <a:pt x="21600" y="2375"/>
                    <a:pt x="16765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1CE60E1A-88F3-479A-80D5-4570FF789ACD}"/>
                </a:ext>
              </a:extLst>
            </p:cNvPr>
            <p:cNvSpPr/>
            <p:nvPr/>
          </p:nvSpPr>
          <p:spPr>
            <a:xfrm>
              <a:off x="7983197" y="1597215"/>
              <a:ext cx="1534207" cy="153420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FB4EE41-D04A-4331-A3D6-4181944E8669}"/>
                </a:ext>
              </a:extLst>
            </p:cNvPr>
            <p:cNvSpPr/>
            <p:nvPr/>
          </p:nvSpPr>
          <p:spPr>
            <a:xfrm>
              <a:off x="7900034" y="2992753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E620216-2802-4D40-8135-86AACE4416D3}"/>
                </a:ext>
              </a:extLst>
            </p:cNvPr>
            <p:cNvSpPr/>
            <p:nvPr/>
          </p:nvSpPr>
          <p:spPr>
            <a:xfrm>
              <a:off x="8054339" y="1671954"/>
              <a:ext cx="1391922" cy="13919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3">
                      <a:lumMod val="50000"/>
                    </a:schemeClr>
                  </a:solidFill>
                </a:rPr>
                <a:t>$29</a:t>
              </a: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accent3">
                      <a:lumMod val="50000"/>
                    </a:schemeClr>
                  </a:solidFill>
                </a:rPr>
                <a:t>/Mo</a:t>
              </a:r>
              <a:endParaRPr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1F5770-3C4B-43D4-B445-350D2ADF861D}"/>
                </a:ext>
              </a:extLst>
            </p:cNvPr>
            <p:cNvSpPr txBox="1"/>
            <p:nvPr/>
          </p:nvSpPr>
          <p:spPr>
            <a:xfrm>
              <a:off x="7900034" y="3513733"/>
              <a:ext cx="17005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7C3ADD3-E38F-4757-8A14-0690E181661D}"/>
                </a:ext>
              </a:extLst>
            </p:cNvPr>
            <p:cNvSpPr/>
            <p:nvPr/>
          </p:nvSpPr>
          <p:spPr>
            <a:xfrm>
              <a:off x="7900034" y="5025834"/>
              <a:ext cx="1700533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51" y="0"/>
                  </a:moveTo>
                  <a:lnTo>
                    <a:pt x="2549" y="0"/>
                  </a:lnTo>
                  <a:cubicBezTo>
                    <a:pt x="1145" y="0"/>
                    <a:pt x="0" y="4853"/>
                    <a:pt x="0" y="10800"/>
                  </a:cubicBezTo>
                  <a:cubicBezTo>
                    <a:pt x="0" y="16747"/>
                    <a:pt x="1145" y="21600"/>
                    <a:pt x="2549" y="21600"/>
                  </a:cubicBezTo>
                  <a:lnTo>
                    <a:pt x="19051" y="21600"/>
                  </a:lnTo>
                  <a:cubicBezTo>
                    <a:pt x="20455" y="21600"/>
                    <a:pt x="21600" y="16747"/>
                    <a:pt x="21600" y="10800"/>
                  </a:cubicBezTo>
                  <a:cubicBezTo>
                    <a:pt x="21600" y="4853"/>
                    <a:pt x="20471" y="0"/>
                    <a:pt x="19051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400" dirty="0">
                  <a:solidFill>
                    <a:schemeClr val="bg1"/>
                  </a:solidFill>
                </a:rPr>
                <a:t>LOREM IPSUM</a:t>
              </a:r>
              <a:endParaRPr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0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179</Words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Tags – Slide Template</vt:lpstr>
      <vt:lpstr>Price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Tags</dc:title>
  <dc:creator>PresentationGO.com</dc:creator>
  <dc:description>© Copyright PresentationGO.com</dc:description>
  <dcterms:created xsi:type="dcterms:W3CDTF">2014-11-26T05:14:11Z</dcterms:created>
  <dcterms:modified xsi:type="dcterms:W3CDTF">2020-05-27T04:50:20Z</dcterms:modified>
  <cp:category>Text &amp; Tables</cp:category>
</cp:coreProperties>
</file>