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1465F-3A4E-BBB7-EE5D-8B488F70C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Pricing Cards – Slide Template</a:t>
            </a:r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F2854C2E-A056-365C-EF8B-142283BF9E89}"/>
              </a:ext>
            </a:extLst>
          </p:cNvPr>
          <p:cNvGrpSpPr/>
          <p:nvPr/>
        </p:nvGrpSpPr>
        <p:grpSpPr>
          <a:xfrm>
            <a:off x="952745" y="1847139"/>
            <a:ext cx="2148709" cy="3238500"/>
            <a:chOff x="1270326" y="1319852"/>
            <a:chExt cx="2864945" cy="4318000"/>
          </a:xfrm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EB855735-CE13-C972-0FAC-22EA95E5E299}"/>
                </a:ext>
              </a:extLst>
            </p:cNvPr>
            <p:cNvSpPr/>
            <p:nvPr/>
          </p:nvSpPr>
          <p:spPr>
            <a:xfrm>
              <a:off x="1286067" y="1330012"/>
              <a:ext cx="2833462" cy="429768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>
              <a:noFill/>
            </a:ln>
            <a:effectLst>
              <a:outerShdw blurRad="101600" dist="381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EBF759E4-8D27-0899-F332-2EDF594BFE0A}"/>
                </a:ext>
              </a:extLst>
            </p:cNvPr>
            <p:cNvSpPr/>
            <p:nvPr/>
          </p:nvSpPr>
          <p:spPr>
            <a:xfrm>
              <a:off x="1270326" y="1319852"/>
              <a:ext cx="2864945" cy="431800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CEC03FC-D849-E255-D89F-F2AD520F96EE}"/>
                </a:ext>
              </a:extLst>
            </p:cNvPr>
            <p:cNvSpPr/>
            <p:nvPr/>
          </p:nvSpPr>
          <p:spPr>
            <a:xfrm>
              <a:off x="1270326" y="2081852"/>
              <a:ext cx="2864945" cy="41275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/>
                <a:t>Free</a:t>
              </a: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F1DC6B4A-AB29-AF85-8AF6-1D2D8FCA070C}"/>
                </a:ext>
              </a:extLst>
            </p:cNvPr>
            <p:cNvSpPr/>
            <p:nvPr/>
          </p:nvSpPr>
          <p:spPr>
            <a:xfrm>
              <a:off x="1270326" y="1319852"/>
              <a:ext cx="2864945" cy="762000"/>
            </a:xfrm>
            <a:custGeom>
              <a:avLst/>
              <a:gdLst>
                <a:gd name="connsiteX0" fmla="*/ 47430 w 2311400"/>
                <a:gd name="connsiteY0" fmla="*/ 0 h 762000"/>
                <a:gd name="connsiteX1" fmla="*/ 2263970 w 2311400"/>
                <a:gd name="connsiteY1" fmla="*/ 0 h 762000"/>
                <a:gd name="connsiteX2" fmla="*/ 2311400 w 2311400"/>
                <a:gd name="connsiteY2" fmla="*/ 47430 h 762000"/>
                <a:gd name="connsiteX3" fmla="*/ 2311400 w 2311400"/>
                <a:gd name="connsiteY3" fmla="*/ 762000 h 762000"/>
                <a:gd name="connsiteX4" fmla="*/ 0 w 2311400"/>
                <a:gd name="connsiteY4" fmla="*/ 762000 h 762000"/>
                <a:gd name="connsiteX5" fmla="*/ 0 w 2311400"/>
                <a:gd name="connsiteY5" fmla="*/ 47430 h 762000"/>
                <a:gd name="connsiteX6" fmla="*/ 47430 w 2311400"/>
                <a:gd name="connsiteY6" fmla="*/ 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11400" h="762000">
                  <a:moveTo>
                    <a:pt x="47430" y="0"/>
                  </a:moveTo>
                  <a:lnTo>
                    <a:pt x="2263970" y="0"/>
                  </a:lnTo>
                  <a:cubicBezTo>
                    <a:pt x="2290165" y="0"/>
                    <a:pt x="2311400" y="21235"/>
                    <a:pt x="2311400" y="47430"/>
                  </a:cubicBezTo>
                  <a:lnTo>
                    <a:pt x="2311400" y="762000"/>
                  </a:lnTo>
                  <a:lnTo>
                    <a:pt x="0" y="762000"/>
                  </a:lnTo>
                  <a:lnTo>
                    <a:pt x="0" y="47430"/>
                  </a:lnTo>
                  <a:cubicBezTo>
                    <a:pt x="0" y="21235"/>
                    <a:pt x="21235" y="0"/>
                    <a:pt x="4743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2100" b="1" cap="all" dirty="0">
                  <a:solidFill>
                    <a:schemeClr val="tx2"/>
                  </a:solidFill>
                </a:rPr>
                <a:t>Basic</a:t>
              </a: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3851677E-D849-D1C8-D20E-24498D179157}"/>
                </a:ext>
              </a:extLst>
            </p:cNvPr>
            <p:cNvSpPr/>
            <p:nvPr/>
          </p:nvSpPr>
          <p:spPr>
            <a:xfrm>
              <a:off x="1515355" y="4966784"/>
              <a:ext cx="2374889" cy="46990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>
                  <a:solidFill>
                    <a:schemeClr val="tx2"/>
                  </a:solidFill>
                </a:rPr>
                <a:t>Starter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DECF550A-18C2-3605-7244-4F30B95246E0}"/>
              </a:ext>
            </a:extLst>
          </p:cNvPr>
          <p:cNvGrpSpPr/>
          <p:nvPr/>
        </p:nvGrpSpPr>
        <p:grpSpPr>
          <a:xfrm>
            <a:off x="3497646" y="1847139"/>
            <a:ext cx="2148709" cy="3238500"/>
            <a:chOff x="4663528" y="1319852"/>
            <a:chExt cx="2864945" cy="4318000"/>
          </a:xfrm>
        </p:grpSpPr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CE8C4F30-346B-3B1C-FB53-DE7F59D17908}"/>
                </a:ext>
              </a:extLst>
            </p:cNvPr>
            <p:cNvSpPr/>
            <p:nvPr/>
          </p:nvSpPr>
          <p:spPr>
            <a:xfrm>
              <a:off x="4679269" y="1330012"/>
              <a:ext cx="2833462" cy="429768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>
              <a:noFill/>
            </a:ln>
            <a:effectLst>
              <a:outerShdw blurRad="101600" dist="381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72FBFA68-6892-2D21-1147-E4D08597FDF1}"/>
                </a:ext>
              </a:extLst>
            </p:cNvPr>
            <p:cNvSpPr/>
            <p:nvPr/>
          </p:nvSpPr>
          <p:spPr>
            <a:xfrm>
              <a:off x="4663528" y="1319852"/>
              <a:ext cx="2864945" cy="431800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5898E52-2DE9-B7BA-64BB-570FA90EAA47}"/>
                </a:ext>
              </a:extLst>
            </p:cNvPr>
            <p:cNvSpPr/>
            <p:nvPr/>
          </p:nvSpPr>
          <p:spPr>
            <a:xfrm>
              <a:off x="4663528" y="2081852"/>
              <a:ext cx="2864945" cy="41275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/>
                <a:t>$9.</a:t>
              </a:r>
              <a:r>
                <a:rPr lang="en-US" sz="1350" baseline="30000" dirty="0"/>
                <a:t>99</a:t>
              </a:r>
              <a:r>
                <a:rPr lang="en-US" sz="1350" dirty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/month</a:t>
              </a: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9B63F184-0AA5-923A-64EC-228D3D8D3436}"/>
                </a:ext>
              </a:extLst>
            </p:cNvPr>
            <p:cNvSpPr/>
            <p:nvPr/>
          </p:nvSpPr>
          <p:spPr>
            <a:xfrm>
              <a:off x="4663528" y="1319852"/>
              <a:ext cx="2864945" cy="762000"/>
            </a:xfrm>
            <a:custGeom>
              <a:avLst/>
              <a:gdLst>
                <a:gd name="connsiteX0" fmla="*/ 47430 w 2311400"/>
                <a:gd name="connsiteY0" fmla="*/ 0 h 762000"/>
                <a:gd name="connsiteX1" fmla="*/ 2263970 w 2311400"/>
                <a:gd name="connsiteY1" fmla="*/ 0 h 762000"/>
                <a:gd name="connsiteX2" fmla="*/ 2311400 w 2311400"/>
                <a:gd name="connsiteY2" fmla="*/ 47430 h 762000"/>
                <a:gd name="connsiteX3" fmla="*/ 2311400 w 2311400"/>
                <a:gd name="connsiteY3" fmla="*/ 762000 h 762000"/>
                <a:gd name="connsiteX4" fmla="*/ 0 w 2311400"/>
                <a:gd name="connsiteY4" fmla="*/ 762000 h 762000"/>
                <a:gd name="connsiteX5" fmla="*/ 0 w 2311400"/>
                <a:gd name="connsiteY5" fmla="*/ 47430 h 762000"/>
                <a:gd name="connsiteX6" fmla="*/ 47430 w 2311400"/>
                <a:gd name="connsiteY6" fmla="*/ 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11400" h="762000">
                  <a:moveTo>
                    <a:pt x="47430" y="0"/>
                  </a:moveTo>
                  <a:lnTo>
                    <a:pt x="2263970" y="0"/>
                  </a:lnTo>
                  <a:cubicBezTo>
                    <a:pt x="2290165" y="0"/>
                    <a:pt x="2311400" y="21235"/>
                    <a:pt x="2311400" y="47430"/>
                  </a:cubicBezTo>
                  <a:lnTo>
                    <a:pt x="2311400" y="762000"/>
                  </a:lnTo>
                  <a:lnTo>
                    <a:pt x="0" y="762000"/>
                  </a:lnTo>
                  <a:lnTo>
                    <a:pt x="0" y="47430"/>
                  </a:lnTo>
                  <a:cubicBezTo>
                    <a:pt x="0" y="21235"/>
                    <a:pt x="21235" y="0"/>
                    <a:pt x="4743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2100" b="1" cap="all" dirty="0">
                  <a:solidFill>
                    <a:schemeClr val="tx2"/>
                  </a:solidFill>
                </a:rPr>
                <a:t>Standard</a:t>
              </a:r>
            </a:p>
          </p:txBody>
        </p:sp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A63BCAF3-6B35-59B6-5F1A-5D5C543BD5DF}"/>
                </a:ext>
              </a:extLst>
            </p:cNvPr>
            <p:cNvSpPr/>
            <p:nvPr/>
          </p:nvSpPr>
          <p:spPr>
            <a:xfrm>
              <a:off x="4908557" y="4966784"/>
              <a:ext cx="2374889" cy="46990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>
                  <a:solidFill>
                    <a:schemeClr val="tx2"/>
                  </a:solidFill>
                </a:rPr>
                <a:t>Business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B83A43AB-25D4-A166-1A3E-26BA624F8CD9}"/>
              </a:ext>
            </a:extLst>
          </p:cNvPr>
          <p:cNvGrpSpPr/>
          <p:nvPr/>
        </p:nvGrpSpPr>
        <p:grpSpPr>
          <a:xfrm>
            <a:off x="6042548" y="1847139"/>
            <a:ext cx="2148709" cy="3238500"/>
            <a:chOff x="8056730" y="1319852"/>
            <a:chExt cx="2864945" cy="4318000"/>
          </a:xfrm>
        </p:grpSpPr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BB2DE63C-834C-F221-156C-284868820914}"/>
                </a:ext>
              </a:extLst>
            </p:cNvPr>
            <p:cNvSpPr/>
            <p:nvPr/>
          </p:nvSpPr>
          <p:spPr>
            <a:xfrm>
              <a:off x="8072471" y="1330012"/>
              <a:ext cx="2833462" cy="429768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>
              <a:noFill/>
            </a:ln>
            <a:effectLst>
              <a:outerShdw blurRad="101600" dist="381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D2BE29C0-9144-1561-14D8-D2D67386F885}"/>
                </a:ext>
              </a:extLst>
            </p:cNvPr>
            <p:cNvSpPr/>
            <p:nvPr/>
          </p:nvSpPr>
          <p:spPr>
            <a:xfrm>
              <a:off x="8056730" y="1319852"/>
              <a:ext cx="2864945" cy="431800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2A8E8FDF-8A54-F990-B448-42F3FF8C6800}"/>
                </a:ext>
              </a:extLst>
            </p:cNvPr>
            <p:cNvSpPr/>
            <p:nvPr/>
          </p:nvSpPr>
          <p:spPr>
            <a:xfrm>
              <a:off x="8056730" y="2081852"/>
              <a:ext cx="2864945" cy="4127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b="1" dirty="0"/>
                <a:t>$19.</a:t>
              </a:r>
              <a:r>
                <a:rPr lang="en-US" sz="1350" b="1" baseline="30000" dirty="0"/>
                <a:t>99</a:t>
              </a:r>
              <a:r>
                <a:rPr lang="en-US" sz="1350" b="1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/month</a:t>
              </a:r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B0B6C2C-FF24-0034-DA32-CA034BF1A988}"/>
                </a:ext>
              </a:extLst>
            </p:cNvPr>
            <p:cNvSpPr/>
            <p:nvPr/>
          </p:nvSpPr>
          <p:spPr>
            <a:xfrm>
              <a:off x="8056730" y="1319852"/>
              <a:ext cx="2864945" cy="762000"/>
            </a:xfrm>
            <a:custGeom>
              <a:avLst/>
              <a:gdLst>
                <a:gd name="connsiteX0" fmla="*/ 47430 w 2311400"/>
                <a:gd name="connsiteY0" fmla="*/ 0 h 762000"/>
                <a:gd name="connsiteX1" fmla="*/ 2263970 w 2311400"/>
                <a:gd name="connsiteY1" fmla="*/ 0 h 762000"/>
                <a:gd name="connsiteX2" fmla="*/ 2311400 w 2311400"/>
                <a:gd name="connsiteY2" fmla="*/ 47430 h 762000"/>
                <a:gd name="connsiteX3" fmla="*/ 2311400 w 2311400"/>
                <a:gd name="connsiteY3" fmla="*/ 762000 h 762000"/>
                <a:gd name="connsiteX4" fmla="*/ 0 w 2311400"/>
                <a:gd name="connsiteY4" fmla="*/ 762000 h 762000"/>
                <a:gd name="connsiteX5" fmla="*/ 0 w 2311400"/>
                <a:gd name="connsiteY5" fmla="*/ 47430 h 762000"/>
                <a:gd name="connsiteX6" fmla="*/ 47430 w 2311400"/>
                <a:gd name="connsiteY6" fmla="*/ 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11400" h="762000">
                  <a:moveTo>
                    <a:pt x="47430" y="0"/>
                  </a:moveTo>
                  <a:lnTo>
                    <a:pt x="2263970" y="0"/>
                  </a:lnTo>
                  <a:cubicBezTo>
                    <a:pt x="2290165" y="0"/>
                    <a:pt x="2311400" y="21235"/>
                    <a:pt x="2311400" y="47430"/>
                  </a:cubicBezTo>
                  <a:lnTo>
                    <a:pt x="2311400" y="762000"/>
                  </a:lnTo>
                  <a:lnTo>
                    <a:pt x="0" y="762000"/>
                  </a:lnTo>
                  <a:lnTo>
                    <a:pt x="0" y="47430"/>
                  </a:lnTo>
                  <a:cubicBezTo>
                    <a:pt x="0" y="21235"/>
                    <a:pt x="21235" y="0"/>
                    <a:pt x="4743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89000"/>
                  </a:schemeClr>
                </a:gs>
                <a:gs pos="69000">
                  <a:schemeClr val="accent1">
                    <a:lumMod val="75000"/>
                  </a:schemeClr>
                </a:gs>
                <a:gs pos="97000">
                  <a:schemeClr val="accent1">
                    <a:lumMod val="7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2100" b="1" cap="all" dirty="0"/>
                <a:t>Premium</a:t>
              </a:r>
            </a:p>
          </p:txBody>
        </p:sp>
        <p:sp>
          <p:nvSpPr>
            <p:cNvPr id="32" name="Rectangle: Rounded Corners 31">
              <a:extLst>
                <a:ext uri="{FF2B5EF4-FFF2-40B4-BE49-F238E27FC236}">
                  <a16:creationId xmlns:a16="http://schemas.microsoft.com/office/drawing/2014/main" id="{FCB7ECD9-B60D-9A49-84D4-102127128DCA}"/>
                </a:ext>
              </a:extLst>
            </p:cNvPr>
            <p:cNvSpPr/>
            <p:nvPr/>
          </p:nvSpPr>
          <p:spPr>
            <a:xfrm>
              <a:off x="8301756" y="4966784"/>
              <a:ext cx="2374889" cy="469900"/>
            </a:xfrm>
            <a:prstGeom prst="roundRect">
              <a:avLst>
                <a:gd name="adj" fmla="val 2052"/>
              </a:avLst>
            </a:prstGeom>
            <a:solidFill>
              <a:schemeClr val="accent2"/>
            </a:solidFill>
            <a:ln w="190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Enterprise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BDBB93CD-688B-7D56-0473-AD8ABE104A7F}"/>
              </a:ext>
            </a:extLst>
          </p:cNvPr>
          <p:cNvGrpSpPr/>
          <p:nvPr/>
        </p:nvGrpSpPr>
        <p:grpSpPr>
          <a:xfrm>
            <a:off x="3444594" y="1847139"/>
            <a:ext cx="719978" cy="666925"/>
            <a:chOff x="4592791" y="1319851"/>
            <a:chExt cx="959970" cy="889233"/>
          </a:xfrm>
        </p:grpSpPr>
        <p:sp>
          <p:nvSpPr>
            <p:cNvPr id="35" name="Diagonal Stripe 34">
              <a:extLst>
                <a:ext uri="{FF2B5EF4-FFF2-40B4-BE49-F238E27FC236}">
                  <a16:creationId xmlns:a16="http://schemas.microsoft.com/office/drawing/2014/main" id="{ED7FF781-5A91-1DA1-138C-2FF6353E7228}"/>
                </a:ext>
              </a:extLst>
            </p:cNvPr>
            <p:cNvSpPr/>
            <p:nvPr/>
          </p:nvSpPr>
          <p:spPr>
            <a:xfrm>
              <a:off x="4663528" y="1319851"/>
              <a:ext cx="889233" cy="889233"/>
            </a:xfrm>
            <a:prstGeom prst="diagStrip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>
                <a:solidFill>
                  <a:schemeClr val="tx1"/>
                </a:solidFill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1D792688-F27F-1A4B-1C23-66E03FE62EBD}"/>
                </a:ext>
              </a:extLst>
            </p:cNvPr>
            <p:cNvSpPr txBox="1"/>
            <p:nvPr/>
          </p:nvSpPr>
          <p:spPr>
            <a:xfrm rot="18900000">
              <a:off x="4592791" y="1506218"/>
              <a:ext cx="793381" cy="29238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825" cap="all" dirty="0">
                  <a:solidFill>
                    <a:schemeClr val="bg1"/>
                  </a:solidFill>
                </a:rPr>
                <a:t>popular</a:t>
              </a:r>
            </a:p>
          </p:txBody>
        </p:sp>
      </p:grpSp>
      <p:pic>
        <p:nvPicPr>
          <p:cNvPr id="42" name="Graphic 41" descr="Close with solid fill">
            <a:extLst>
              <a:ext uri="{FF2B5EF4-FFF2-40B4-BE49-F238E27FC236}">
                <a16:creationId xmlns:a16="http://schemas.microsoft.com/office/drawing/2014/main" id="{D7672DA8-37F3-9627-F034-C02052703BE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6517" y="3864155"/>
            <a:ext cx="200957" cy="200957"/>
          </a:xfrm>
          <a:prstGeom prst="rect">
            <a:avLst/>
          </a:prstGeom>
        </p:spPr>
      </p:pic>
      <p:pic>
        <p:nvPicPr>
          <p:cNvPr id="45" name="Graphic 44" descr="Checkmark with solid fill">
            <a:extLst>
              <a:ext uri="{FF2B5EF4-FFF2-40B4-BE49-F238E27FC236}">
                <a16:creationId xmlns:a16="http://schemas.microsoft.com/office/drawing/2014/main" id="{89DEBD66-57E2-95EF-D473-5F676051AF7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26318" y="4172297"/>
            <a:ext cx="200957" cy="200957"/>
          </a:xfrm>
          <a:prstGeom prst="rect">
            <a:avLst/>
          </a:prstGeom>
        </p:spPr>
      </p:pic>
      <p:pic>
        <p:nvPicPr>
          <p:cNvPr id="46" name="Graphic 45" descr="Checkmark with solid fill">
            <a:extLst>
              <a:ext uri="{FF2B5EF4-FFF2-40B4-BE49-F238E27FC236}">
                <a16:creationId xmlns:a16="http://schemas.microsoft.com/office/drawing/2014/main" id="{075F529B-C482-B09E-75FD-5F1C4C3D2A9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26318" y="3864155"/>
            <a:ext cx="200957" cy="200957"/>
          </a:xfrm>
          <a:prstGeom prst="rect">
            <a:avLst/>
          </a:prstGeom>
        </p:spPr>
      </p:pic>
      <p:pic>
        <p:nvPicPr>
          <p:cNvPr id="47" name="Graphic 46" descr="Checkmark with solid fill">
            <a:extLst>
              <a:ext uri="{FF2B5EF4-FFF2-40B4-BE49-F238E27FC236}">
                <a16:creationId xmlns:a16="http://schemas.microsoft.com/office/drawing/2014/main" id="{D857D820-A858-9D48-7611-9A5CA6F59A1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26318" y="3556013"/>
            <a:ext cx="200957" cy="200957"/>
          </a:xfrm>
          <a:prstGeom prst="rect">
            <a:avLst/>
          </a:prstGeom>
        </p:spPr>
      </p:pic>
      <p:pic>
        <p:nvPicPr>
          <p:cNvPr id="48" name="Graphic 47" descr="Checkmark with solid fill">
            <a:extLst>
              <a:ext uri="{FF2B5EF4-FFF2-40B4-BE49-F238E27FC236}">
                <a16:creationId xmlns:a16="http://schemas.microsoft.com/office/drawing/2014/main" id="{004F2A23-C52A-B1A4-089F-D030E3D1764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26318" y="3247871"/>
            <a:ext cx="200957" cy="200957"/>
          </a:xfrm>
          <a:prstGeom prst="rect">
            <a:avLst/>
          </a:prstGeom>
        </p:spPr>
      </p:pic>
      <p:pic>
        <p:nvPicPr>
          <p:cNvPr id="49" name="Graphic 48" descr="Checkmark with solid fill">
            <a:extLst>
              <a:ext uri="{FF2B5EF4-FFF2-40B4-BE49-F238E27FC236}">
                <a16:creationId xmlns:a16="http://schemas.microsoft.com/office/drawing/2014/main" id="{C72E93D5-893B-879A-1958-6B3F25032BC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26318" y="2939729"/>
            <a:ext cx="200957" cy="200957"/>
          </a:xfrm>
          <a:prstGeom prst="rect">
            <a:avLst/>
          </a:prstGeom>
        </p:spPr>
      </p:pic>
      <p:pic>
        <p:nvPicPr>
          <p:cNvPr id="52" name="Graphic 51" descr="Close with solid fill">
            <a:extLst>
              <a:ext uri="{FF2B5EF4-FFF2-40B4-BE49-F238E27FC236}">
                <a16:creationId xmlns:a16="http://schemas.microsoft.com/office/drawing/2014/main" id="{BE62DDEE-012E-8152-B00B-CE7747A159B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6517" y="4172297"/>
            <a:ext cx="200957" cy="200957"/>
          </a:xfrm>
          <a:prstGeom prst="rect">
            <a:avLst/>
          </a:prstGeom>
        </p:spPr>
      </p:pic>
      <p:pic>
        <p:nvPicPr>
          <p:cNvPr id="53" name="Graphic 52" descr="Close with solid fill">
            <a:extLst>
              <a:ext uri="{FF2B5EF4-FFF2-40B4-BE49-F238E27FC236}">
                <a16:creationId xmlns:a16="http://schemas.microsoft.com/office/drawing/2014/main" id="{A802D966-1C9B-25A3-DB5F-2C7DCFE5CA9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6517" y="3556013"/>
            <a:ext cx="200957" cy="200957"/>
          </a:xfrm>
          <a:prstGeom prst="rect">
            <a:avLst/>
          </a:prstGeom>
        </p:spPr>
      </p:pic>
      <p:pic>
        <p:nvPicPr>
          <p:cNvPr id="54" name="Graphic 53" descr="Close with solid fill">
            <a:extLst>
              <a:ext uri="{FF2B5EF4-FFF2-40B4-BE49-F238E27FC236}">
                <a16:creationId xmlns:a16="http://schemas.microsoft.com/office/drawing/2014/main" id="{7FD5A1BB-E31E-7171-0106-B6FE9647A1F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81418" y="3864155"/>
            <a:ext cx="200957" cy="200957"/>
          </a:xfrm>
          <a:prstGeom prst="rect">
            <a:avLst/>
          </a:prstGeom>
        </p:spPr>
      </p:pic>
      <p:pic>
        <p:nvPicPr>
          <p:cNvPr id="55" name="Graphic 54" descr="Close with solid fill">
            <a:extLst>
              <a:ext uri="{FF2B5EF4-FFF2-40B4-BE49-F238E27FC236}">
                <a16:creationId xmlns:a16="http://schemas.microsoft.com/office/drawing/2014/main" id="{CCEA3135-A54F-6E4E-6AEC-6A94D9AE1E8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81418" y="4172297"/>
            <a:ext cx="200957" cy="200957"/>
          </a:xfrm>
          <a:prstGeom prst="rect">
            <a:avLst/>
          </a:prstGeom>
        </p:spPr>
      </p:pic>
      <p:pic>
        <p:nvPicPr>
          <p:cNvPr id="56" name="Graphic 55" descr="Checkmark with solid fill">
            <a:extLst>
              <a:ext uri="{FF2B5EF4-FFF2-40B4-BE49-F238E27FC236}">
                <a16:creationId xmlns:a16="http://schemas.microsoft.com/office/drawing/2014/main" id="{D29563BE-278E-8EEC-B794-B0E9A3E7029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81418" y="3556013"/>
            <a:ext cx="200957" cy="200957"/>
          </a:xfrm>
          <a:prstGeom prst="rect">
            <a:avLst/>
          </a:prstGeom>
        </p:spPr>
      </p:pic>
      <p:pic>
        <p:nvPicPr>
          <p:cNvPr id="57" name="Graphic 56" descr="Checkmark with solid fill">
            <a:extLst>
              <a:ext uri="{FF2B5EF4-FFF2-40B4-BE49-F238E27FC236}">
                <a16:creationId xmlns:a16="http://schemas.microsoft.com/office/drawing/2014/main" id="{B76A12E0-BA52-C671-3C36-5FEA4308EC7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81418" y="3247871"/>
            <a:ext cx="200957" cy="200957"/>
          </a:xfrm>
          <a:prstGeom prst="rect">
            <a:avLst/>
          </a:prstGeom>
        </p:spPr>
      </p:pic>
      <p:pic>
        <p:nvPicPr>
          <p:cNvPr id="58" name="Graphic 57" descr="Checkmark with solid fill">
            <a:extLst>
              <a:ext uri="{FF2B5EF4-FFF2-40B4-BE49-F238E27FC236}">
                <a16:creationId xmlns:a16="http://schemas.microsoft.com/office/drawing/2014/main" id="{D76698AA-50BA-4E48-C347-4189C9229DD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81418" y="2939729"/>
            <a:ext cx="200957" cy="200957"/>
          </a:xfrm>
          <a:prstGeom prst="rect">
            <a:avLst/>
          </a:prstGeom>
        </p:spPr>
      </p:pic>
      <p:pic>
        <p:nvPicPr>
          <p:cNvPr id="59" name="Graphic 58" descr="Checkmark with solid fill">
            <a:extLst>
              <a:ext uri="{FF2B5EF4-FFF2-40B4-BE49-F238E27FC236}">
                <a16:creationId xmlns:a16="http://schemas.microsoft.com/office/drawing/2014/main" id="{A927DF02-D681-18D4-168E-BB5DFC64821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36517" y="2939729"/>
            <a:ext cx="200957" cy="200957"/>
          </a:xfrm>
          <a:prstGeom prst="rect">
            <a:avLst/>
          </a:prstGeom>
        </p:spPr>
      </p:pic>
      <p:pic>
        <p:nvPicPr>
          <p:cNvPr id="60" name="Graphic 59" descr="Checkmark with solid fill">
            <a:extLst>
              <a:ext uri="{FF2B5EF4-FFF2-40B4-BE49-F238E27FC236}">
                <a16:creationId xmlns:a16="http://schemas.microsoft.com/office/drawing/2014/main" id="{971C2B3C-1438-778D-7E84-8614B1C56FB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36517" y="3247871"/>
            <a:ext cx="200957" cy="200957"/>
          </a:xfrm>
          <a:prstGeom prst="rect">
            <a:avLst/>
          </a:prstGeom>
        </p:spPr>
      </p:pic>
      <p:sp>
        <p:nvSpPr>
          <p:cNvPr id="61" name="TextBox 60">
            <a:extLst>
              <a:ext uri="{FF2B5EF4-FFF2-40B4-BE49-F238E27FC236}">
                <a16:creationId xmlns:a16="http://schemas.microsoft.com/office/drawing/2014/main" id="{94F36893-4288-772E-4729-E818A872F2CA}"/>
              </a:ext>
            </a:extLst>
          </p:cNvPr>
          <p:cNvSpPr txBox="1"/>
          <p:nvPr/>
        </p:nvSpPr>
        <p:spPr>
          <a:xfrm>
            <a:off x="1389766" y="2901707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/>
              <a:t>Lorem Ipsum Dolor Sit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8EFA4C64-0330-0A38-542E-510B54425461}"/>
              </a:ext>
            </a:extLst>
          </p:cNvPr>
          <p:cNvSpPr txBox="1"/>
          <p:nvPr/>
        </p:nvSpPr>
        <p:spPr>
          <a:xfrm>
            <a:off x="1389766" y="3209849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/>
              <a:t>Lorem Ipsum Dolor Sit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D9D5CC6-47A7-3279-01A1-6ADF31628CCA}"/>
              </a:ext>
            </a:extLst>
          </p:cNvPr>
          <p:cNvSpPr txBox="1"/>
          <p:nvPr/>
        </p:nvSpPr>
        <p:spPr>
          <a:xfrm>
            <a:off x="1389766" y="3517991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70C64AAB-DA03-F395-5E9F-A3536E1DA76D}"/>
              </a:ext>
            </a:extLst>
          </p:cNvPr>
          <p:cNvSpPr txBox="1"/>
          <p:nvPr/>
        </p:nvSpPr>
        <p:spPr>
          <a:xfrm>
            <a:off x="1389766" y="3826133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91BDCDA5-A1EE-B825-4504-82EC439AA1EF}"/>
              </a:ext>
            </a:extLst>
          </p:cNvPr>
          <p:cNvSpPr txBox="1"/>
          <p:nvPr/>
        </p:nvSpPr>
        <p:spPr>
          <a:xfrm>
            <a:off x="1389766" y="4134275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662FD885-C155-5001-AD7F-F0296314C3B0}"/>
              </a:ext>
            </a:extLst>
          </p:cNvPr>
          <p:cNvSpPr txBox="1"/>
          <p:nvPr/>
        </p:nvSpPr>
        <p:spPr>
          <a:xfrm>
            <a:off x="3934667" y="2901707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/>
              <a:t>Lorem Ipsum Dolor Sit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F1E9316F-D5D0-8B98-B59C-A94E7E48261A}"/>
              </a:ext>
            </a:extLst>
          </p:cNvPr>
          <p:cNvSpPr txBox="1"/>
          <p:nvPr/>
        </p:nvSpPr>
        <p:spPr>
          <a:xfrm>
            <a:off x="3934667" y="3209849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/>
              <a:t>Lorem Ipsum Dolor Sit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F82A7F12-1301-6771-2E90-BC9590BDBA66}"/>
              </a:ext>
            </a:extLst>
          </p:cNvPr>
          <p:cNvSpPr txBox="1"/>
          <p:nvPr/>
        </p:nvSpPr>
        <p:spPr>
          <a:xfrm>
            <a:off x="3934667" y="3517991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/>
              <a:t>Lorem Ipsum Dolor Sit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48D1684-23CC-FEAD-2D9A-86502F5A6961}"/>
              </a:ext>
            </a:extLst>
          </p:cNvPr>
          <p:cNvSpPr txBox="1"/>
          <p:nvPr/>
        </p:nvSpPr>
        <p:spPr>
          <a:xfrm>
            <a:off x="3934667" y="3826133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9C1405F2-8451-94D4-3F16-6D0A343D3072}"/>
              </a:ext>
            </a:extLst>
          </p:cNvPr>
          <p:cNvSpPr txBox="1"/>
          <p:nvPr/>
        </p:nvSpPr>
        <p:spPr>
          <a:xfrm>
            <a:off x="3934667" y="4134275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A54B5522-A5EE-9FE7-9A49-55DE0CB5402D}"/>
              </a:ext>
            </a:extLst>
          </p:cNvPr>
          <p:cNvSpPr txBox="1"/>
          <p:nvPr/>
        </p:nvSpPr>
        <p:spPr>
          <a:xfrm>
            <a:off x="6479569" y="2901707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/>
              <a:t>Lorem Ipsum Dolor Sit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79C613D0-8454-77E7-8DA6-58EAC7EF1106}"/>
              </a:ext>
            </a:extLst>
          </p:cNvPr>
          <p:cNvSpPr txBox="1"/>
          <p:nvPr/>
        </p:nvSpPr>
        <p:spPr>
          <a:xfrm>
            <a:off x="6479569" y="3209849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/>
              <a:t>Lorem Ipsum Dolor Sit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6C3FBF92-9519-E371-2FB0-7F8345175F82}"/>
              </a:ext>
            </a:extLst>
          </p:cNvPr>
          <p:cNvSpPr txBox="1"/>
          <p:nvPr/>
        </p:nvSpPr>
        <p:spPr>
          <a:xfrm>
            <a:off x="6479569" y="3517991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/>
              <a:t>Lorem Ipsum Dolor Sit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572F1655-1389-7620-F3C6-A3E688BD5F5D}"/>
              </a:ext>
            </a:extLst>
          </p:cNvPr>
          <p:cNvSpPr txBox="1"/>
          <p:nvPr/>
        </p:nvSpPr>
        <p:spPr>
          <a:xfrm>
            <a:off x="6479569" y="3826133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/>
              <a:t>Lorem Ipsum Dolor Sit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BBB804B-23B3-B63C-C4DE-8BB55C78E3FA}"/>
              </a:ext>
            </a:extLst>
          </p:cNvPr>
          <p:cNvSpPr txBox="1"/>
          <p:nvPr/>
        </p:nvSpPr>
        <p:spPr>
          <a:xfrm>
            <a:off x="6479569" y="4134275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/>
              <a:t>Lorem Ipsum Dolor Sit</a:t>
            </a:r>
          </a:p>
        </p:txBody>
      </p:sp>
    </p:spTree>
    <p:extLst>
      <p:ext uri="{BB962C8B-B14F-4D97-AF65-F5344CB8AC3E}">
        <p14:creationId xmlns:p14="http://schemas.microsoft.com/office/powerpoint/2010/main" val="2296425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1465F-3A4E-BBB7-EE5D-8B488F70C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Pricing Cards – Slide Template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EB855735-CE13-C972-0FAC-22EA95E5E299}"/>
              </a:ext>
            </a:extLst>
          </p:cNvPr>
          <p:cNvSpPr/>
          <p:nvPr/>
        </p:nvSpPr>
        <p:spPr>
          <a:xfrm>
            <a:off x="636665" y="1854759"/>
            <a:ext cx="1726176" cy="3223260"/>
          </a:xfrm>
          <a:prstGeom prst="roundRect">
            <a:avLst>
              <a:gd name="adj" fmla="val 2052"/>
            </a:avLst>
          </a:prstGeom>
          <a:solidFill>
            <a:schemeClr val="bg1"/>
          </a:solidFill>
          <a:ln>
            <a:noFill/>
          </a:ln>
          <a:effectLst>
            <a:outerShdw blurRad="101600" dist="381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id="{C384EAB4-519C-DD65-AB76-E753836B3FFF}"/>
              </a:ext>
            </a:extLst>
          </p:cNvPr>
          <p:cNvGrpSpPr/>
          <p:nvPr/>
        </p:nvGrpSpPr>
        <p:grpSpPr>
          <a:xfrm>
            <a:off x="627076" y="1847139"/>
            <a:ext cx="1745356" cy="3238500"/>
            <a:chOff x="836101" y="1319852"/>
            <a:chExt cx="2327141" cy="4318000"/>
          </a:xfrm>
        </p:grpSpPr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EBF759E4-8D27-0899-F332-2EDF594BFE0A}"/>
                </a:ext>
              </a:extLst>
            </p:cNvPr>
            <p:cNvSpPr/>
            <p:nvPr/>
          </p:nvSpPr>
          <p:spPr>
            <a:xfrm>
              <a:off x="836101" y="1319852"/>
              <a:ext cx="2327141" cy="431800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CEC03FC-D849-E255-D89F-F2AD520F96EE}"/>
                </a:ext>
              </a:extLst>
            </p:cNvPr>
            <p:cNvSpPr/>
            <p:nvPr/>
          </p:nvSpPr>
          <p:spPr>
            <a:xfrm>
              <a:off x="836101" y="2081852"/>
              <a:ext cx="2327141" cy="41275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/>
                <a:t>Free</a:t>
              </a: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F1DC6B4A-AB29-AF85-8AF6-1D2D8FCA070C}"/>
                </a:ext>
              </a:extLst>
            </p:cNvPr>
            <p:cNvSpPr/>
            <p:nvPr/>
          </p:nvSpPr>
          <p:spPr>
            <a:xfrm>
              <a:off x="836101" y="1319852"/>
              <a:ext cx="2327141" cy="762000"/>
            </a:xfrm>
            <a:custGeom>
              <a:avLst/>
              <a:gdLst>
                <a:gd name="connsiteX0" fmla="*/ 47430 w 2311400"/>
                <a:gd name="connsiteY0" fmla="*/ 0 h 762000"/>
                <a:gd name="connsiteX1" fmla="*/ 2263970 w 2311400"/>
                <a:gd name="connsiteY1" fmla="*/ 0 h 762000"/>
                <a:gd name="connsiteX2" fmla="*/ 2311400 w 2311400"/>
                <a:gd name="connsiteY2" fmla="*/ 47430 h 762000"/>
                <a:gd name="connsiteX3" fmla="*/ 2311400 w 2311400"/>
                <a:gd name="connsiteY3" fmla="*/ 762000 h 762000"/>
                <a:gd name="connsiteX4" fmla="*/ 0 w 2311400"/>
                <a:gd name="connsiteY4" fmla="*/ 762000 h 762000"/>
                <a:gd name="connsiteX5" fmla="*/ 0 w 2311400"/>
                <a:gd name="connsiteY5" fmla="*/ 47430 h 762000"/>
                <a:gd name="connsiteX6" fmla="*/ 47430 w 2311400"/>
                <a:gd name="connsiteY6" fmla="*/ 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11400" h="762000">
                  <a:moveTo>
                    <a:pt x="47430" y="0"/>
                  </a:moveTo>
                  <a:lnTo>
                    <a:pt x="2263970" y="0"/>
                  </a:lnTo>
                  <a:cubicBezTo>
                    <a:pt x="2290165" y="0"/>
                    <a:pt x="2311400" y="21235"/>
                    <a:pt x="2311400" y="47430"/>
                  </a:cubicBezTo>
                  <a:lnTo>
                    <a:pt x="2311400" y="762000"/>
                  </a:lnTo>
                  <a:lnTo>
                    <a:pt x="0" y="762000"/>
                  </a:lnTo>
                  <a:lnTo>
                    <a:pt x="0" y="47430"/>
                  </a:lnTo>
                  <a:cubicBezTo>
                    <a:pt x="0" y="21235"/>
                    <a:pt x="21235" y="0"/>
                    <a:pt x="4743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2100" b="1" cap="all" dirty="0">
                  <a:solidFill>
                    <a:schemeClr val="tx2"/>
                  </a:solidFill>
                </a:rPr>
                <a:t>Basic</a:t>
              </a: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3851677E-D849-D1C8-D20E-24498D179157}"/>
                </a:ext>
              </a:extLst>
            </p:cNvPr>
            <p:cNvSpPr/>
            <p:nvPr/>
          </p:nvSpPr>
          <p:spPr>
            <a:xfrm>
              <a:off x="1035133" y="4966784"/>
              <a:ext cx="1929078" cy="46990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>
                  <a:solidFill>
                    <a:schemeClr val="tx2"/>
                  </a:solidFill>
                </a:rPr>
                <a:t>Starter</a:t>
              </a:r>
            </a:p>
          </p:txBody>
        </p:sp>
      </p:grpSp>
      <p:pic>
        <p:nvPicPr>
          <p:cNvPr id="42" name="Graphic 41" descr="Close with solid fill">
            <a:extLst>
              <a:ext uri="{FF2B5EF4-FFF2-40B4-BE49-F238E27FC236}">
                <a16:creationId xmlns:a16="http://schemas.microsoft.com/office/drawing/2014/main" id="{D7672DA8-37F3-9627-F034-C02052703BEE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6350" y="3895178"/>
            <a:ext cx="164592" cy="164592"/>
          </a:xfrm>
          <a:prstGeom prst="rect">
            <a:avLst/>
          </a:prstGeom>
        </p:spPr>
      </p:pic>
      <p:pic>
        <p:nvPicPr>
          <p:cNvPr id="52" name="Graphic 51" descr="Close with solid fill">
            <a:extLst>
              <a:ext uri="{FF2B5EF4-FFF2-40B4-BE49-F238E27FC236}">
                <a16:creationId xmlns:a16="http://schemas.microsoft.com/office/drawing/2014/main" id="{BE62DDEE-012E-8152-B00B-CE7747A159BC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6350" y="4213659"/>
            <a:ext cx="164592" cy="164592"/>
          </a:xfrm>
          <a:prstGeom prst="rect">
            <a:avLst/>
          </a:prstGeom>
        </p:spPr>
      </p:pic>
      <p:pic>
        <p:nvPicPr>
          <p:cNvPr id="53" name="Graphic 52" descr="Close with solid fill">
            <a:extLst>
              <a:ext uri="{FF2B5EF4-FFF2-40B4-BE49-F238E27FC236}">
                <a16:creationId xmlns:a16="http://schemas.microsoft.com/office/drawing/2014/main" id="{A802D966-1C9B-25A3-DB5F-2C7DCFE5CA92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6350" y="3576695"/>
            <a:ext cx="164592" cy="164592"/>
          </a:xfrm>
          <a:prstGeom prst="rect">
            <a:avLst/>
          </a:prstGeom>
        </p:spPr>
      </p:pic>
      <p:pic>
        <p:nvPicPr>
          <p:cNvPr id="59" name="Graphic 58" descr="Checkmark with solid fill">
            <a:extLst>
              <a:ext uri="{FF2B5EF4-FFF2-40B4-BE49-F238E27FC236}">
                <a16:creationId xmlns:a16="http://schemas.microsoft.com/office/drawing/2014/main" id="{A927DF02-D681-18D4-168E-BB5DFC648215}"/>
              </a:ext>
            </a:extLst>
          </p:cNvPr>
          <p:cNvPicPr preferRelativeResize="0"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76350" y="2939729"/>
            <a:ext cx="164592" cy="164592"/>
          </a:xfrm>
          <a:prstGeom prst="rect">
            <a:avLst/>
          </a:prstGeom>
        </p:spPr>
      </p:pic>
      <p:pic>
        <p:nvPicPr>
          <p:cNvPr id="60" name="Graphic 59" descr="Close with solid fill">
            <a:extLst>
              <a:ext uri="{FF2B5EF4-FFF2-40B4-BE49-F238E27FC236}">
                <a16:creationId xmlns:a16="http://schemas.microsoft.com/office/drawing/2014/main" id="{971C2B3C-1438-778D-7E84-8614B1C56FB1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776350" y="3258212"/>
            <a:ext cx="164592" cy="164592"/>
          </a:xfrm>
          <a:prstGeom prst="rect">
            <a:avLst/>
          </a:prstGeom>
        </p:spPr>
      </p:pic>
      <p:sp>
        <p:nvSpPr>
          <p:cNvPr id="61" name="TextBox 60">
            <a:extLst>
              <a:ext uri="{FF2B5EF4-FFF2-40B4-BE49-F238E27FC236}">
                <a16:creationId xmlns:a16="http://schemas.microsoft.com/office/drawing/2014/main" id="{94F36893-4288-772E-4729-E818A872F2CA}"/>
              </a:ext>
            </a:extLst>
          </p:cNvPr>
          <p:cNvSpPr txBox="1"/>
          <p:nvPr/>
        </p:nvSpPr>
        <p:spPr>
          <a:xfrm>
            <a:off x="982059" y="2904290"/>
            <a:ext cx="1228221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/>
              <a:t>Lorem Ipsum Dolor Sit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8EFA4C64-0330-0A38-542E-510B54425461}"/>
              </a:ext>
            </a:extLst>
          </p:cNvPr>
          <p:cNvSpPr txBox="1"/>
          <p:nvPr/>
        </p:nvSpPr>
        <p:spPr>
          <a:xfrm>
            <a:off x="982059" y="3222682"/>
            <a:ext cx="1228221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sz="120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en-US" sz="900" dirty="0"/>
              <a:t>Lorem Ipsum Dolor Sit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D9D5CC6-47A7-3279-01A1-6ADF31628CCA}"/>
              </a:ext>
            </a:extLst>
          </p:cNvPr>
          <p:cNvSpPr txBox="1"/>
          <p:nvPr/>
        </p:nvSpPr>
        <p:spPr>
          <a:xfrm>
            <a:off x="982059" y="3541073"/>
            <a:ext cx="1228221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70C64AAB-DA03-F395-5E9F-A3536E1DA76D}"/>
              </a:ext>
            </a:extLst>
          </p:cNvPr>
          <p:cNvSpPr txBox="1"/>
          <p:nvPr/>
        </p:nvSpPr>
        <p:spPr>
          <a:xfrm>
            <a:off x="982059" y="3859466"/>
            <a:ext cx="1228221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91BDCDA5-A1EE-B825-4504-82EC439AA1EF}"/>
              </a:ext>
            </a:extLst>
          </p:cNvPr>
          <p:cNvSpPr txBox="1"/>
          <p:nvPr/>
        </p:nvSpPr>
        <p:spPr>
          <a:xfrm>
            <a:off x="982059" y="4177858"/>
            <a:ext cx="1228221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D9801AA7-B6F7-5971-2757-CCCAAC2EA535}"/>
              </a:ext>
            </a:extLst>
          </p:cNvPr>
          <p:cNvGrpSpPr/>
          <p:nvPr/>
        </p:nvGrpSpPr>
        <p:grpSpPr>
          <a:xfrm>
            <a:off x="4742624" y="1847139"/>
            <a:ext cx="1745356" cy="3238500"/>
            <a:chOff x="6323498" y="1319852"/>
            <a:chExt cx="2327141" cy="4318000"/>
          </a:xfrm>
        </p:grpSpPr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CE8C4F30-346B-3B1C-FB53-DE7F59D17908}"/>
                </a:ext>
              </a:extLst>
            </p:cNvPr>
            <p:cNvSpPr/>
            <p:nvPr/>
          </p:nvSpPr>
          <p:spPr>
            <a:xfrm>
              <a:off x="6336284" y="1330012"/>
              <a:ext cx="2301568" cy="429768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>
              <a:noFill/>
            </a:ln>
            <a:effectLst>
              <a:outerShdw blurRad="101600" dist="381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72FBFA68-6892-2D21-1147-E4D08597FDF1}"/>
                </a:ext>
              </a:extLst>
            </p:cNvPr>
            <p:cNvSpPr/>
            <p:nvPr/>
          </p:nvSpPr>
          <p:spPr>
            <a:xfrm>
              <a:off x="6323498" y="1319852"/>
              <a:ext cx="2327141" cy="431800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5898E52-2DE9-B7BA-64BB-570FA90EAA47}"/>
                </a:ext>
              </a:extLst>
            </p:cNvPr>
            <p:cNvSpPr/>
            <p:nvPr/>
          </p:nvSpPr>
          <p:spPr>
            <a:xfrm>
              <a:off x="6323498" y="2081852"/>
              <a:ext cx="2327141" cy="41275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/>
                <a:t>$19.</a:t>
              </a:r>
              <a:r>
                <a:rPr lang="en-US" sz="1350" baseline="30000" dirty="0"/>
                <a:t>99</a:t>
              </a:r>
              <a:r>
                <a:rPr lang="en-US" sz="1350" dirty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/month</a:t>
              </a: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9B63F184-0AA5-923A-64EC-228D3D8D3436}"/>
                </a:ext>
              </a:extLst>
            </p:cNvPr>
            <p:cNvSpPr/>
            <p:nvPr/>
          </p:nvSpPr>
          <p:spPr>
            <a:xfrm>
              <a:off x="6323498" y="1319852"/>
              <a:ext cx="2327141" cy="762000"/>
            </a:xfrm>
            <a:custGeom>
              <a:avLst/>
              <a:gdLst>
                <a:gd name="connsiteX0" fmla="*/ 47430 w 2311400"/>
                <a:gd name="connsiteY0" fmla="*/ 0 h 762000"/>
                <a:gd name="connsiteX1" fmla="*/ 2263970 w 2311400"/>
                <a:gd name="connsiteY1" fmla="*/ 0 h 762000"/>
                <a:gd name="connsiteX2" fmla="*/ 2311400 w 2311400"/>
                <a:gd name="connsiteY2" fmla="*/ 47430 h 762000"/>
                <a:gd name="connsiteX3" fmla="*/ 2311400 w 2311400"/>
                <a:gd name="connsiteY3" fmla="*/ 762000 h 762000"/>
                <a:gd name="connsiteX4" fmla="*/ 0 w 2311400"/>
                <a:gd name="connsiteY4" fmla="*/ 762000 h 762000"/>
                <a:gd name="connsiteX5" fmla="*/ 0 w 2311400"/>
                <a:gd name="connsiteY5" fmla="*/ 47430 h 762000"/>
                <a:gd name="connsiteX6" fmla="*/ 47430 w 2311400"/>
                <a:gd name="connsiteY6" fmla="*/ 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11400" h="762000">
                  <a:moveTo>
                    <a:pt x="47430" y="0"/>
                  </a:moveTo>
                  <a:lnTo>
                    <a:pt x="2263970" y="0"/>
                  </a:lnTo>
                  <a:cubicBezTo>
                    <a:pt x="2290165" y="0"/>
                    <a:pt x="2311400" y="21235"/>
                    <a:pt x="2311400" y="47430"/>
                  </a:cubicBezTo>
                  <a:lnTo>
                    <a:pt x="2311400" y="762000"/>
                  </a:lnTo>
                  <a:lnTo>
                    <a:pt x="0" y="762000"/>
                  </a:lnTo>
                  <a:lnTo>
                    <a:pt x="0" y="47430"/>
                  </a:lnTo>
                  <a:cubicBezTo>
                    <a:pt x="0" y="21235"/>
                    <a:pt x="21235" y="0"/>
                    <a:pt x="4743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2100" b="1" cap="all" dirty="0">
                  <a:solidFill>
                    <a:schemeClr val="tx2"/>
                  </a:solidFill>
                </a:rPr>
                <a:t>Expert</a:t>
              </a:r>
            </a:p>
          </p:txBody>
        </p:sp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A63BCAF3-6B35-59B6-5F1A-5D5C543BD5DF}"/>
                </a:ext>
              </a:extLst>
            </p:cNvPr>
            <p:cNvSpPr/>
            <p:nvPr/>
          </p:nvSpPr>
          <p:spPr>
            <a:xfrm>
              <a:off x="6522530" y="4966784"/>
              <a:ext cx="1929078" cy="46990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>
                  <a:solidFill>
                    <a:schemeClr val="tx2"/>
                  </a:solidFill>
                </a:rPr>
                <a:t>Business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BDBB93CD-688B-7D56-0473-AD8ABE104A7F}"/>
              </a:ext>
            </a:extLst>
          </p:cNvPr>
          <p:cNvGrpSpPr/>
          <p:nvPr/>
        </p:nvGrpSpPr>
        <p:grpSpPr>
          <a:xfrm>
            <a:off x="4643681" y="1847139"/>
            <a:ext cx="640674" cy="666925"/>
            <a:chOff x="4501115" y="1319851"/>
            <a:chExt cx="1051646" cy="889233"/>
          </a:xfrm>
        </p:grpSpPr>
        <p:sp>
          <p:nvSpPr>
            <p:cNvPr id="35" name="Diagonal Stripe 34">
              <a:extLst>
                <a:ext uri="{FF2B5EF4-FFF2-40B4-BE49-F238E27FC236}">
                  <a16:creationId xmlns:a16="http://schemas.microsoft.com/office/drawing/2014/main" id="{ED7FF781-5A91-1DA1-138C-2FF6353E7228}"/>
                </a:ext>
              </a:extLst>
            </p:cNvPr>
            <p:cNvSpPr/>
            <p:nvPr/>
          </p:nvSpPr>
          <p:spPr>
            <a:xfrm>
              <a:off x="4663528" y="1319851"/>
              <a:ext cx="889233" cy="889233"/>
            </a:xfrm>
            <a:prstGeom prst="diagStrip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>
                <a:solidFill>
                  <a:schemeClr val="tx1"/>
                </a:solidFill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1D792688-F27F-1A4B-1C23-66E03FE62EBD}"/>
                </a:ext>
              </a:extLst>
            </p:cNvPr>
            <p:cNvSpPr txBox="1"/>
            <p:nvPr/>
          </p:nvSpPr>
          <p:spPr>
            <a:xfrm rot="18900000">
              <a:off x="4501115" y="1506218"/>
              <a:ext cx="976733" cy="29238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825" cap="all" dirty="0">
                  <a:solidFill>
                    <a:schemeClr val="bg1"/>
                  </a:solidFill>
                </a:rPr>
                <a:t>popular</a:t>
              </a:r>
            </a:p>
          </p:txBody>
        </p:sp>
      </p:grpSp>
      <p:pic>
        <p:nvPicPr>
          <p:cNvPr id="54" name="Graphic 53" descr="Close with solid fill">
            <a:extLst>
              <a:ext uri="{FF2B5EF4-FFF2-40B4-BE49-F238E27FC236}">
                <a16:creationId xmlns:a16="http://schemas.microsoft.com/office/drawing/2014/main" id="{7FD5A1BB-E31E-7171-0106-B6FE9647A1FB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91898" y="3895178"/>
            <a:ext cx="163234" cy="164592"/>
          </a:xfrm>
          <a:prstGeom prst="rect">
            <a:avLst/>
          </a:prstGeom>
        </p:spPr>
      </p:pic>
      <p:pic>
        <p:nvPicPr>
          <p:cNvPr id="55" name="Graphic 54" descr="Close with solid fill">
            <a:extLst>
              <a:ext uri="{FF2B5EF4-FFF2-40B4-BE49-F238E27FC236}">
                <a16:creationId xmlns:a16="http://schemas.microsoft.com/office/drawing/2014/main" id="{CCEA3135-A54F-6E4E-6AEC-6A94D9AE1E85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91898" y="4213659"/>
            <a:ext cx="163234" cy="164592"/>
          </a:xfrm>
          <a:prstGeom prst="rect">
            <a:avLst/>
          </a:prstGeom>
        </p:spPr>
      </p:pic>
      <p:pic>
        <p:nvPicPr>
          <p:cNvPr id="56" name="Graphic 55" descr="Checkmark with solid fill">
            <a:extLst>
              <a:ext uri="{FF2B5EF4-FFF2-40B4-BE49-F238E27FC236}">
                <a16:creationId xmlns:a16="http://schemas.microsoft.com/office/drawing/2014/main" id="{D29563BE-278E-8EEC-B794-B0E9A3E70297}"/>
              </a:ext>
            </a:extLst>
          </p:cNvPr>
          <p:cNvPicPr preferRelativeResize="0"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891898" y="3576695"/>
            <a:ext cx="163234" cy="164592"/>
          </a:xfrm>
          <a:prstGeom prst="rect">
            <a:avLst/>
          </a:prstGeom>
        </p:spPr>
      </p:pic>
      <p:pic>
        <p:nvPicPr>
          <p:cNvPr id="57" name="Graphic 56" descr="Checkmark with solid fill">
            <a:extLst>
              <a:ext uri="{FF2B5EF4-FFF2-40B4-BE49-F238E27FC236}">
                <a16:creationId xmlns:a16="http://schemas.microsoft.com/office/drawing/2014/main" id="{B76A12E0-BA52-C671-3C36-5FEA4308EC75}"/>
              </a:ext>
            </a:extLst>
          </p:cNvPr>
          <p:cNvPicPr preferRelativeResize="0"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891898" y="3258212"/>
            <a:ext cx="163234" cy="164592"/>
          </a:xfrm>
          <a:prstGeom prst="rect">
            <a:avLst/>
          </a:prstGeom>
        </p:spPr>
      </p:pic>
      <p:pic>
        <p:nvPicPr>
          <p:cNvPr id="58" name="Graphic 57" descr="Checkmark with solid fill">
            <a:extLst>
              <a:ext uri="{FF2B5EF4-FFF2-40B4-BE49-F238E27FC236}">
                <a16:creationId xmlns:a16="http://schemas.microsoft.com/office/drawing/2014/main" id="{D76698AA-50BA-4E48-C347-4189C9229DD7}"/>
              </a:ext>
            </a:extLst>
          </p:cNvPr>
          <p:cNvPicPr preferRelativeResize="0"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891898" y="2939729"/>
            <a:ext cx="163234" cy="164592"/>
          </a:xfrm>
          <a:prstGeom prst="rect">
            <a:avLst/>
          </a:prstGeom>
        </p:spPr>
      </p:pic>
      <p:sp>
        <p:nvSpPr>
          <p:cNvPr id="68" name="TextBox 67">
            <a:extLst>
              <a:ext uri="{FF2B5EF4-FFF2-40B4-BE49-F238E27FC236}">
                <a16:creationId xmlns:a16="http://schemas.microsoft.com/office/drawing/2014/main" id="{662FD885-C155-5001-AD7F-F0296314C3B0}"/>
              </a:ext>
            </a:extLst>
          </p:cNvPr>
          <p:cNvSpPr txBox="1"/>
          <p:nvPr/>
        </p:nvSpPr>
        <p:spPr>
          <a:xfrm>
            <a:off x="5097607" y="2904290"/>
            <a:ext cx="1228221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/>
              <a:t>Lorem Ipsum Dolor Sit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F1E9316F-D5D0-8B98-B59C-A94E7E48261A}"/>
              </a:ext>
            </a:extLst>
          </p:cNvPr>
          <p:cNvSpPr txBox="1"/>
          <p:nvPr/>
        </p:nvSpPr>
        <p:spPr>
          <a:xfrm>
            <a:off x="5097607" y="3222682"/>
            <a:ext cx="1228221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/>
              <a:t>Lorem Ipsum Dolor Sit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F82A7F12-1301-6771-2E90-BC9590BDBA66}"/>
              </a:ext>
            </a:extLst>
          </p:cNvPr>
          <p:cNvSpPr txBox="1"/>
          <p:nvPr/>
        </p:nvSpPr>
        <p:spPr>
          <a:xfrm>
            <a:off x="5097607" y="3541073"/>
            <a:ext cx="1228221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/>
              <a:t>Lorem Ipsum Dolor Sit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48D1684-23CC-FEAD-2D9A-86502F5A6961}"/>
              </a:ext>
            </a:extLst>
          </p:cNvPr>
          <p:cNvSpPr txBox="1"/>
          <p:nvPr/>
        </p:nvSpPr>
        <p:spPr>
          <a:xfrm>
            <a:off x="5097607" y="3859466"/>
            <a:ext cx="1228221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9C1405F2-8451-94D4-3F16-6D0A343D3072}"/>
              </a:ext>
            </a:extLst>
          </p:cNvPr>
          <p:cNvSpPr txBox="1"/>
          <p:nvPr/>
        </p:nvSpPr>
        <p:spPr>
          <a:xfrm>
            <a:off x="5097607" y="4177858"/>
            <a:ext cx="1228221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  <p:grpSp>
        <p:nvGrpSpPr>
          <p:cNvPr id="94" name="Group 93">
            <a:extLst>
              <a:ext uri="{FF2B5EF4-FFF2-40B4-BE49-F238E27FC236}">
                <a16:creationId xmlns:a16="http://schemas.microsoft.com/office/drawing/2014/main" id="{E27F665D-4689-B890-8A5B-51A93E0885ED}"/>
              </a:ext>
            </a:extLst>
          </p:cNvPr>
          <p:cNvGrpSpPr/>
          <p:nvPr/>
        </p:nvGrpSpPr>
        <p:grpSpPr>
          <a:xfrm>
            <a:off x="6769995" y="1847139"/>
            <a:ext cx="1745356" cy="3238500"/>
            <a:chOff x="9026659" y="1319852"/>
            <a:chExt cx="2327141" cy="4318000"/>
          </a:xfrm>
        </p:grpSpPr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BB2DE63C-834C-F221-156C-284868820914}"/>
                </a:ext>
              </a:extLst>
            </p:cNvPr>
            <p:cNvSpPr/>
            <p:nvPr/>
          </p:nvSpPr>
          <p:spPr>
            <a:xfrm>
              <a:off x="9039445" y="1330012"/>
              <a:ext cx="2301568" cy="429768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>
              <a:noFill/>
            </a:ln>
            <a:effectLst>
              <a:outerShdw blurRad="101600" dist="381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D2BE29C0-9144-1561-14D8-D2D67386F885}"/>
                </a:ext>
              </a:extLst>
            </p:cNvPr>
            <p:cNvSpPr/>
            <p:nvPr/>
          </p:nvSpPr>
          <p:spPr>
            <a:xfrm>
              <a:off x="9026659" y="1319852"/>
              <a:ext cx="2327141" cy="431800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2A8E8FDF-8A54-F990-B448-42F3FF8C6800}"/>
                </a:ext>
              </a:extLst>
            </p:cNvPr>
            <p:cNvSpPr/>
            <p:nvPr/>
          </p:nvSpPr>
          <p:spPr>
            <a:xfrm>
              <a:off x="9026659" y="2081852"/>
              <a:ext cx="2327141" cy="4127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b="1" dirty="0"/>
                <a:t>$49.</a:t>
              </a:r>
              <a:r>
                <a:rPr lang="en-US" sz="1350" b="1" baseline="30000" dirty="0"/>
                <a:t>99</a:t>
              </a:r>
              <a:r>
                <a:rPr lang="en-US" sz="1350" b="1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/month</a:t>
              </a:r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B0B6C2C-FF24-0034-DA32-CA034BF1A988}"/>
                </a:ext>
              </a:extLst>
            </p:cNvPr>
            <p:cNvSpPr/>
            <p:nvPr/>
          </p:nvSpPr>
          <p:spPr>
            <a:xfrm>
              <a:off x="9026659" y="1319852"/>
              <a:ext cx="2327141" cy="762000"/>
            </a:xfrm>
            <a:custGeom>
              <a:avLst/>
              <a:gdLst>
                <a:gd name="connsiteX0" fmla="*/ 47430 w 2311400"/>
                <a:gd name="connsiteY0" fmla="*/ 0 h 762000"/>
                <a:gd name="connsiteX1" fmla="*/ 2263970 w 2311400"/>
                <a:gd name="connsiteY1" fmla="*/ 0 h 762000"/>
                <a:gd name="connsiteX2" fmla="*/ 2311400 w 2311400"/>
                <a:gd name="connsiteY2" fmla="*/ 47430 h 762000"/>
                <a:gd name="connsiteX3" fmla="*/ 2311400 w 2311400"/>
                <a:gd name="connsiteY3" fmla="*/ 762000 h 762000"/>
                <a:gd name="connsiteX4" fmla="*/ 0 w 2311400"/>
                <a:gd name="connsiteY4" fmla="*/ 762000 h 762000"/>
                <a:gd name="connsiteX5" fmla="*/ 0 w 2311400"/>
                <a:gd name="connsiteY5" fmla="*/ 47430 h 762000"/>
                <a:gd name="connsiteX6" fmla="*/ 47430 w 2311400"/>
                <a:gd name="connsiteY6" fmla="*/ 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11400" h="762000">
                  <a:moveTo>
                    <a:pt x="47430" y="0"/>
                  </a:moveTo>
                  <a:lnTo>
                    <a:pt x="2263970" y="0"/>
                  </a:lnTo>
                  <a:cubicBezTo>
                    <a:pt x="2290165" y="0"/>
                    <a:pt x="2311400" y="21235"/>
                    <a:pt x="2311400" y="47430"/>
                  </a:cubicBezTo>
                  <a:lnTo>
                    <a:pt x="2311400" y="762000"/>
                  </a:lnTo>
                  <a:lnTo>
                    <a:pt x="0" y="762000"/>
                  </a:lnTo>
                  <a:lnTo>
                    <a:pt x="0" y="47430"/>
                  </a:lnTo>
                  <a:cubicBezTo>
                    <a:pt x="0" y="21235"/>
                    <a:pt x="21235" y="0"/>
                    <a:pt x="4743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89000"/>
                  </a:schemeClr>
                </a:gs>
                <a:gs pos="69000">
                  <a:schemeClr val="accent1">
                    <a:lumMod val="75000"/>
                  </a:schemeClr>
                </a:gs>
                <a:gs pos="97000">
                  <a:schemeClr val="accent1">
                    <a:lumMod val="7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2100" b="1" cap="all" dirty="0"/>
                <a:t>ultimate</a:t>
              </a:r>
            </a:p>
          </p:txBody>
        </p:sp>
        <p:sp>
          <p:nvSpPr>
            <p:cNvPr id="32" name="Rectangle: Rounded Corners 31">
              <a:extLst>
                <a:ext uri="{FF2B5EF4-FFF2-40B4-BE49-F238E27FC236}">
                  <a16:creationId xmlns:a16="http://schemas.microsoft.com/office/drawing/2014/main" id="{FCB7ECD9-B60D-9A49-84D4-102127128DCA}"/>
                </a:ext>
              </a:extLst>
            </p:cNvPr>
            <p:cNvSpPr/>
            <p:nvPr/>
          </p:nvSpPr>
          <p:spPr>
            <a:xfrm>
              <a:off x="9225689" y="4966784"/>
              <a:ext cx="1929078" cy="469900"/>
            </a:xfrm>
            <a:prstGeom prst="roundRect">
              <a:avLst>
                <a:gd name="adj" fmla="val 2052"/>
              </a:avLst>
            </a:prstGeom>
            <a:solidFill>
              <a:schemeClr val="accent2"/>
            </a:solidFill>
            <a:ln w="190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Enterprise</a:t>
              </a:r>
            </a:p>
          </p:txBody>
        </p:sp>
      </p:grpSp>
      <p:pic>
        <p:nvPicPr>
          <p:cNvPr id="45" name="Graphic 44" descr="Checkmark with solid fill">
            <a:extLst>
              <a:ext uri="{FF2B5EF4-FFF2-40B4-BE49-F238E27FC236}">
                <a16:creationId xmlns:a16="http://schemas.microsoft.com/office/drawing/2014/main" id="{89DEBD66-57E2-95EF-D473-5F676051AF7E}"/>
              </a:ext>
            </a:extLst>
          </p:cNvPr>
          <p:cNvPicPr preferRelativeResize="0"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919267" y="4213659"/>
            <a:ext cx="163234" cy="164592"/>
          </a:xfrm>
          <a:prstGeom prst="rect">
            <a:avLst/>
          </a:prstGeom>
        </p:spPr>
      </p:pic>
      <p:pic>
        <p:nvPicPr>
          <p:cNvPr id="46" name="Graphic 45" descr="Checkmark with solid fill">
            <a:extLst>
              <a:ext uri="{FF2B5EF4-FFF2-40B4-BE49-F238E27FC236}">
                <a16:creationId xmlns:a16="http://schemas.microsoft.com/office/drawing/2014/main" id="{075F529B-C482-B09E-75FD-5F1C4C3D2A99}"/>
              </a:ext>
            </a:extLst>
          </p:cNvPr>
          <p:cNvPicPr preferRelativeResize="0"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919267" y="3895178"/>
            <a:ext cx="163234" cy="164592"/>
          </a:xfrm>
          <a:prstGeom prst="rect">
            <a:avLst/>
          </a:prstGeom>
        </p:spPr>
      </p:pic>
      <p:pic>
        <p:nvPicPr>
          <p:cNvPr id="47" name="Graphic 46" descr="Checkmark with solid fill">
            <a:extLst>
              <a:ext uri="{FF2B5EF4-FFF2-40B4-BE49-F238E27FC236}">
                <a16:creationId xmlns:a16="http://schemas.microsoft.com/office/drawing/2014/main" id="{D857D820-A858-9D48-7611-9A5CA6F59A13}"/>
              </a:ext>
            </a:extLst>
          </p:cNvPr>
          <p:cNvPicPr preferRelativeResize="0"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919267" y="3576695"/>
            <a:ext cx="163234" cy="164592"/>
          </a:xfrm>
          <a:prstGeom prst="rect">
            <a:avLst/>
          </a:prstGeom>
        </p:spPr>
      </p:pic>
      <p:pic>
        <p:nvPicPr>
          <p:cNvPr id="48" name="Graphic 47" descr="Checkmark with solid fill">
            <a:extLst>
              <a:ext uri="{FF2B5EF4-FFF2-40B4-BE49-F238E27FC236}">
                <a16:creationId xmlns:a16="http://schemas.microsoft.com/office/drawing/2014/main" id="{004F2A23-C52A-B1A4-089F-D030E3D17641}"/>
              </a:ext>
            </a:extLst>
          </p:cNvPr>
          <p:cNvPicPr preferRelativeResize="0"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919267" y="3258212"/>
            <a:ext cx="163234" cy="164592"/>
          </a:xfrm>
          <a:prstGeom prst="rect">
            <a:avLst/>
          </a:prstGeom>
        </p:spPr>
      </p:pic>
      <p:pic>
        <p:nvPicPr>
          <p:cNvPr id="49" name="Graphic 48" descr="Checkmark with solid fill">
            <a:extLst>
              <a:ext uri="{FF2B5EF4-FFF2-40B4-BE49-F238E27FC236}">
                <a16:creationId xmlns:a16="http://schemas.microsoft.com/office/drawing/2014/main" id="{C72E93D5-893B-879A-1958-6B3F25032BCC}"/>
              </a:ext>
            </a:extLst>
          </p:cNvPr>
          <p:cNvPicPr preferRelativeResize="0"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919267" y="2939729"/>
            <a:ext cx="163234" cy="164592"/>
          </a:xfrm>
          <a:prstGeom prst="rect">
            <a:avLst/>
          </a:prstGeom>
        </p:spPr>
      </p:pic>
      <p:sp>
        <p:nvSpPr>
          <p:cNvPr id="74" name="TextBox 73">
            <a:extLst>
              <a:ext uri="{FF2B5EF4-FFF2-40B4-BE49-F238E27FC236}">
                <a16:creationId xmlns:a16="http://schemas.microsoft.com/office/drawing/2014/main" id="{A54B5522-A5EE-9FE7-9A49-55DE0CB5402D}"/>
              </a:ext>
            </a:extLst>
          </p:cNvPr>
          <p:cNvSpPr txBox="1"/>
          <p:nvPr/>
        </p:nvSpPr>
        <p:spPr>
          <a:xfrm>
            <a:off x="7124978" y="2904290"/>
            <a:ext cx="1228221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/>
              <a:t>Lorem Ipsum Dolor Sit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79C613D0-8454-77E7-8DA6-58EAC7EF1106}"/>
              </a:ext>
            </a:extLst>
          </p:cNvPr>
          <p:cNvSpPr txBox="1"/>
          <p:nvPr/>
        </p:nvSpPr>
        <p:spPr>
          <a:xfrm>
            <a:off x="7124978" y="3222682"/>
            <a:ext cx="1228221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/>
              <a:t>Lorem Ipsum Dolor Sit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6C3FBF92-9519-E371-2FB0-7F8345175F82}"/>
              </a:ext>
            </a:extLst>
          </p:cNvPr>
          <p:cNvSpPr txBox="1"/>
          <p:nvPr/>
        </p:nvSpPr>
        <p:spPr>
          <a:xfrm>
            <a:off x="7124978" y="3541073"/>
            <a:ext cx="1228221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/>
              <a:t>Lorem Ipsum Dolor Sit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572F1655-1389-7620-F3C6-A3E688BD5F5D}"/>
              </a:ext>
            </a:extLst>
          </p:cNvPr>
          <p:cNvSpPr txBox="1"/>
          <p:nvPr/>
        </p:nvSpPr>
        <p:spPr>
          <a:xfrm>
            <a:off x="7124978" y="3859466"/>
            <a:ext cx="1228221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/>
              <a:t>Lorem Ipsum Dolor Sit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BBB804B-23B3-B63C-C4DE-8BB55C78E3FA}"/>
              </a:ext>
            </a:extLst>
          </p:cNvPr>
          <p:cNvSpPr txBox="1"/>
          <p:nvPr/>
        </p:nvSpPr>
        <p:spPr>
          <a:xfrm>
            <a:off x="7124978" y="4177858"/>
            <a:ext cx="1228221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/>
              <a:t>Lorem Ipsum Dolor Sit</a:t>
            </a:r>
          </a:p>
        </p:txBody>
      </p:sp>
      <p:grpSp>
        <p:nvGrpSpPr>
          <p:cNvPr id="92" name="Group 91">
            <a:extLst>
              <a:ext uri="{FF2B5EF4-FFF2-40B4-BE49-F238E27FC236}">
                <a16:creationId xmlns:a16="http://schemas.microsoft.com/office/drawing/2014/main" id="{438975BC-0E65-A308-63AC-0BB01323C5A5}"/>
              </a:ext>
            </a:extLst>
          </p:cNvPr>
          <p:cNvGrpSpPr/>
          <p:nvPr/>
        </p:nvGrpSpPr>
        <p:grpSpPr>
          <a:xfrm>
            <a:off x="2654448" y="1847138"/>
            <a:ext cx="1745356" cy="3238500"/>
            <a:chOff x="3539263" y="1319851"/>
            <a:chExt cx="2327141" cy="4318000"/>
          </a:xfrm>
        </p:grpSpPr>
        <p:sp>
          <p:nvSpPr>
            <p:cNvPr id="51" name="Rectangle: Rounded Corners 50">
              <a:extLst>
                <a:ext uri="{FF2B5EF4-FFF2-40B4-BE49-F238E27FC236}">
                  <a16:creationId xmlns:a16="http://schemas.microsoft.com/office/drawing/2014/main" id="{5BE7508D-D3C3-7CBB-CC2F-B53BDBD6E2CA}"/>
                </a:ext>
              </a:extLst>
            </p:cNvPr>
            <p:cNvSpPr/>
            <p:nvPr/>
          </p:nvSpPr>
          <p:spPr>
            <a:xfrm>
              <a:off x="3552049" y="1330011"/>
              <a:ext cx="2301568" cy="429768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>
              <a:noFill/>
            </a:ln>
            <a:effectLst>
              <a:outerShdw blurRad="101600" dist="381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66" name="Rectangle: Rounded Corners 65">
              <a:extLst>
                <a:ext uri="{FF2B5EF4-FFF2-40B4-BE49-F238E27FC236}">
                  <a16:creationId xmlns:a16="http://schemas.microsoft.com/office/drawing/2014/main" id="{A59C6C69-4873-030C-968F-9664D2EF903D}"/>
                </a:ext>
              </a:extLst>
            </p:cNvPr>
            <p:cNvSpPr/>
            <p:nvPr/>
          </p:nvSpPr>
          <p:spPr>
            <a:xfrm>
              <a:off x="3539263" y="1319851"/>
              <a:ext cx="2327141" cy="431800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11F75002-7637-44A2-F138-17C7AB4394D0}"/>
                </a:ext>
              </a:extLst>
            </p:cNvPr>
            <p:cNvSpPr/>
            <p:nvPr/>
          </p:nvSpPr>
          <p:spPr>
            <a:xfrm>
              <a:off x="3539263" y="2081851"/>
              <a:ext cx="2327141" cy="41275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/>
                <a:t>$9.</a:t>
              </a:r>
              <a:r>
                <a:rPr lang="en-US" sz="1350" baseline="30000" dirty="0"/>
                <a:t>99</a:t>
              </a:r>
              <a:r>
                <a:rPr lang="en-US" sz="1350" dirty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/month</a:t>
              </a:r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148407A0-6799-C501-D263-9B1E27913B58}"/>
                </a:ext>
              </a:extLst>
            </p:cNvPr>
            <p:cNvSpPr/>
            <p:nvPr/>
          </p:nvSpPr>
          <p:spPr>
            <a:xfrm>
              <a:off x="3539263" y="1319851"/>
              <a:ext cx="2327141" cy="762000"/>
            </a:xfrm>
            <a:custGeom>
              <a:avLst/>
              <a:gdLst>
                <a:gd name="connsiteX0" fmla="*/ 47430 w 2311400"/>
                <a:gd name="connsiteY0" fmla="*/ 0 h 762000"/>
                <a:gd name="connsiteX1" fmla="*/ 2263970 w 2311400"/>
                <a:gd name="connsiteY1" fmla="*/ 0 h 762000"/>
                <a:gd name="connsiteX2" fmla="*/ 2311400 w 2311400"/>
                <a:gd name="connsiteY2" fmla="*/ 47430 h 762000"/>
                <a:gd name="connsiteX3" fmla="*/ 2311400 w 2311400"/>
                <a:gd name="connsiteY3" fmla="*/ 762000 h 762000"/>
                <a:gd name="connsiteX4" fmla="*/ 0 w 2311400"/>
                <a:gd name="connsiteY4" fmla="*/ 762000 h 762000"/>
                <a:gd name="connsiteX5" fmla="*/ 0 w 2311400"/>
                <a:gd name="connsiteY5" fmla="*/ 47430 h 762000"/>
                <a:gd name="connsiteX6" fmla="*/ 47430 w 2311400"/>
                <a:gd name="connsiteY6" fmla="*/ 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11400" h="762000">
                  <a:moveTo>
                    <a:pt x="47430" y="0"/>
                  </a:moveTo>
                  <a:lnTo>
                    <a:pt x="2263970" y="0"/>
                  </a:lnTo>
                  <a:cubicBezTo>
                    <a:pt x="2290165" y="0"/>
                    <a:pt x="2311400" y="21235"/>
                    <a:pt x="2311400" y="47430"/>
                  </a:cubicBezTo>
                  <a:lnTo>
                    <a:pt x="2311400" y="762000"/>
                  </a:lnTo>
                  <a:lnTo>
                    <a:pt x="0" y="762000"/>
                  </a:lnTo>
                  <a:lnTo>
                    <a:pt x="0" y="47430"/>
                  </a:lnTo>
                  <a:cubicBezTo>
                    <a:pt x="0" y="21235"/>
                    <a:pt x="21235" y="0"/>
                    <a:pt x="4743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2100" b="1" cap="all" dirty="0">
                  <a:solidFill>
                    <a:schemeClr val="tx2"/>
                  </a:solidFill>
                </a:rPr>
                <a:t>Standard</a:t>
              </a:r>
            </a:p>
          </p:txBody>
        </p:sp>
        <p:sp>
          <p:nvSpPr>
            <p:cNvPr id="79" name="Rectangle: Rounded Corners 78">
              <a:extLst>
                <a:ext uri="{FF2B5EF4-FFF2-40B4-BE49-F238E27FC236}">
                  <a16:creationId xmlns:a16="http://schemas.microsoft.com/office/drawing/2014/main" id="{A08F9307-878C-6383-109A-A92FA86F585C}"/>
                </a:ext>
              </a:extLst>
            </p:cNvPr>
            <p:cNvSpPr/>
            <p:nvPr/>
          </p:nvSpPr>
          <p:spPr>
            <a:xfrm>
              <a:off x="3738295" y="4966783"/>
              <a:ext cx="1929078" cy="46990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>
                  <a:solidFill>
                    <a:schemeClr val="tx2"/>
                  </a:solidFill>
                </a:rPr>
                <a:t>Freelance</a:t>
              </a:r>
            </a:p>
          </p:txBody>
        </p:sp>
      </p:grpSp>
      <p:pic>
        <p:nvPicPr>
          <p:cNvPr id="80" name="Graphic 79" descr="Close with solid fill">
            <a:extLst>
              <a:ext uri="{FF2B5EF4-FFF2-40B4-BE49-F238E27FC236}">
                <a16:creationId xmlns:a16="http://schemas.microsoft.com/office/drawing/2014/main" id="{159674B4-B922-6479-F3CA-EAF1D88603F9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03722" y="3895178"/>
            <a:ext cx="163234" cy="164592"/>
          </a:xfrm>
          <a:prstGeom prst="rect">
            <a:avLst/>
          </a:prstGeom>
        </p:spPr>
      </p:pic>
      <p:pic>
        <p:nvPicPr>
          <p:cNvPr id="81" name="Graphic 80" descr="Close with solid fill">
            <a:extLst>
              <a:ext uri="{FF2B5EF4-FFF2-40B4-BE49-F238E27FC236}">
                <a16:creationId xmlns:a16="http://schemas.microsoft.com/office/drawing/2014/main" id="{6E967A63-4187-DBFE-0062-B1AF8C081A87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03722" y="4213659"/>
            <a:ext cx="163234" cy="164592"/>
          </a:xfrm>
          <a:prstGeom prst="rect">
            <a:avLst/>
          </a:prstGeom>
        </p:spPr>
      </p:pic>
      <p:pic>
        <p:nvPicPr>
          <p:cNvPr id="82" name="Graphic 81" descr="Close with solid fill">
            <a:extLst>
              <a:ext uri="{FF2B5EF4-FFF2-40B4-BE49-F238E27FC236}">
                <a16:creationId xmlns:a16="http://schemas.microsoft.com/office/drawing/2014/main" id="{23B75059-FFB2-25A7-0620-906AED60950F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03722" y="3576695"/>
            <a:ext cx="163234" cy="164592"/>
          </a:xfrm>
          <a:prstGeom prst="rect">
            <a:avLst/>
          </a:prstGeom>
        </p:spPr>
      </p:pic>
      <p:pic>
        <p:nvPicPr>
          <p:cNvPr id="83" name="Graphic 82" descr="Checkmark with solid fill">
            <a:extLst>
              <a:ext uri="{FF2B5EF4-FFF2-40B4-BE49-F238E27FC236}">
                <a16:creationId xmlns:a16="http://schemas.microsoft.com/office/drawing/2014/main" id="{B2634B81-CE8B-51ED-A42E-400A2FCA86FE}"/>
              </a:ext>
            </a:extLst>
          </p:cNvPr>
          <p:cNvPicPr preferRelativeResize="0"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803722" y="2939729"/>
            <a:ext cx="163234" cy="164592"/>
          </a:xfrm>
          <a:prstGeom prst="rect">
            <a:avLst/>
          </a:prstGeom>
        </p:spPr>
      </p:pic>
      <p:pic>
        <p:nvPicPr>
          <p:cNvPr id="84" name="Graphic 83" descr="Checkmark with solid fill">
            <a:extLst>
              <a:ext uri="{FF2B5EF4-FFF2-40B4-BE49-F238E27FC236}">
                <a16:creationId xmlns:a16="http://schemas.microsoft.com/office/drawing/2014/main" id="{0038B09D-A9FB-00E1-8AA6-42D0604310CA}"/>
              </a:ext>
            </a:extLst>
          </p:cNvPr>
          <p:cNvPicPr preferRelativeResize="0"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803722" y="3258212"/>
            <a:ext cx="163234" cy="164592"/>
          </a:xfrm>
          <a:prstGeom prst="rect">
            <a:avLst/>
          </a:prstGeom>
        </p:spPr>
      </p:pic>
      <p:sp>
        <p:nvSpPr>
          <p:cNvPr id="85" name="TextBox 84">
            <a:extLst>
              <a:ext uri="{FF2B5EF4-FFF2-40B4-BE49-F238E27FC236}">
                <a16:creationId xmlns:a16="http://schemas.microsoft.com/office/drawing/2014/main" id="{CFD6D211-1F63-DE26-A716-B1D62E275743}"/>
              </a:ext>
            </a:extLst>
          </p:cNvPr>
          <p:cNvSpPr txBox="1"/>
          <p:nvPr/>
        </p:nvSpPr>
        <p:spPr>
          <a:xfrm>
            <a:off x="3009431" y="2904290"/>
            <a:ext cx="1228221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/>
              <a:t>Lorem Ipsum Dolor Sit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5BC13321-E9D7-1EE0-11D3-32E5D2BD9F8B}"/>
              </a:ext>
            </a:extLst>
          </p:cNvPr>
          <p:cNvSpPr txBox="1"/>
          <p:nvPr/>
        </p:nvSpPr>
        <p:spPr>
          <a:xfrm>
            <a:off x="3009431" y="3222682"/>
            <a:ext cx="1228221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/>
              <a:t>Lorem Ipsum Dolor Sit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09AAB20-CF4A-3D2E-C092-834AF8132EE1}"/>
              </a:ext>
            </a:extLst>
          </p:cNvPr>
          <p:cNvSpPr txBox="1"/>
          <p:nvPr/>
        </p:nvSpPr>
        <p:spPr>
          <a:xfrm>
            <a:off x="3009431" y="3541074"/>
            <a:ext cx="1228221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D19D380F-87E8-FB15-CF21-7D7ACA63E8A5}"/>
              </a:ext>
            </a:extLst>
          </p:cNvPr>
          <p:cNvSpPr txBox="1"/>
          <p:nvPr/>
        </p:nvSpPr>
        <p:spPr>
          <a:xfrm>
            <a:off x="3009431" y="3859466"/>
            <a:ext cx="1228221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DD251B95-5FA5-771A-F919-6D70096A6EA5}"/>
              </a:ext>
            </a:extLst>
          </p:cNvPr>
          <p:cNvSpPr txBox="1"/>
          <p:nvPr/>
        </p:nvSpPr>
        <p:spPr>
          <a:xfrm>
            <a:off x="3009431" y="4177858"/>
            <a:ext cx="1228221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</p:spTree>
    <p:extLst>
      <p:ext uri="{BB962C8B-B14F-4D97-AF65-F5344CB8AC3E}">
        <p14:creationId xmlns:p14="http://schemas.microsoft.com/office/powerpoint/2010/main" val="1098081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203</Words>
  <Application>Microsoft Office PowerPoint</Application>
  <PresentationFormat>On-screen Show (4:3)</PresentationFormat>
  <Paragraphs>62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Pricing Cards – Slide Template</vt:lpstr>
      <vt:lpstr>Pricing Cards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Pricing Cards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2023-09-14T16:25:52Z</dcterms:modified>
  <cp:category>Text &amp; Tables</cp:category>
</cp:coreProperties>
</file>