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548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2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Vs. Cons Scale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2CDF963-2392-7CE0-1273-E63E09ABFB14}"/>
              </a:ext>
            </a:extLst>
          </p:cNvPr>
          <p:cNvSpPr/>
          <p:nvPr/>
        </p:nvSpPr>
        <p:spPr>
          <a:xfrm>
            <a:off x="3763632" y="1206043"/>
            <a:ext cx="4634876" cy="40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1"/>
                </a:moveTo>
                <a:lnTo>
                  <a:pt x="21540" y="784"/>
                </a:lnTo>
                <a:lnTo>
                  <a:pt x="21540" y="85"/>
                </a:lnTo>
                <a:lnTo>
                  <a:pt x="21316" y="85"/>
                </a:lnTo>
                <a:lnTo>
                  <a:pt x="21286" y="0"/>
                </a:lnTo>
                <a:lnTo>
                  <a:pt x="21081" y="85"/>
                </a:lnTo>
                <a:lnTo>
                  <a:pt x="20867" y="85"/>
                </a:lnTo>
                <a:lnTo>
                  <a:pt x="20867" y="176"/>
                </a:lnTo>
                <a:lnTo>
                  <a:pt x="12040" y="3877"/>
                </a:lnTo>
                <a:cubicBezTo>
                  <a:pt x="11736" y="3484"/>
                  <a:pt x="11296" y="3234"/>
                  <a:pt x="10798" y="3234"/>
                </a:cubicBezTo>
                <a:cubicBezTo>
                  <a:pt x="9894" y="3234"/>
                  <a:pt x="9161" y="4059"/>
                  <a:pt x="9151" y="5087"/>
                </a:cubicBezTo>
                <a:lnTo>
                  <a:pt x="534" y="8697"/>
                </a:lnTo>
                <a:lnTo>
                  <a:pt x="195" y="8697"/>
                </a:lnTo>
                <a:lnTo>
                  <a:pt x="195" y="8839"/>
                </a:lnTo>
                <a:lnTo>
                  <a:pt x="0" y="8919"/>
                </a:lnTo>
                <a:lnTo>
                  <a:pt x="195" y="9521"/>
                </a:lnTo>
                <a:lnTo>
                  <a:pt x="195" y="13722"/>
                </a:lnTo>
                <a:lnTo>
                  <a:pt x="868" y="13722"/>
                </a:lnTo>
                <a:lnTo>
                  <a:pt x="868" y="9646"/>
                </a:lnTo>
                <a:lnTo>
                  <a:pt x="9385" y="6076"/>
                </a:lnTo>
                <a:cubicBezTo>
                  <a:pt x="9600" y="6480"/>
                  <a:pt x="9939" y="6787"/>
                  <a:pt x="10348" y="6918"/>
                </a:cubicBezTo>
                <a:lnTo>
                  <a:pt x="10348" y="21600"/>
                </a:lnTo>
                <a:lnTo>
                  <a:pt x="11252" y="21600"/>
                </a:lnTo>
                <a:lnTo>
                  <a:pt x="11252" y="6918"/>
                </a:lnTo>
                <a:cubicBezTo>
                  <a:pt x="11945" y="6696"/>
                  <a:pt x="12449" y="5968"/>
                  <a:pt x="12449" y="5110"/>
                </a:cubicBezTo>
                <a:cubicBezTo>
                  <a:pt x="12449" y="5008"/>
                  <a:pt x="12439" y="4905"/>
                  <a:pt x="12429" y="4803"/>
                </a:cubicBezTo>
                <a:lnTo>
                  <a:pt x="20872" y="1268"/>
                </a:lnTo>
                <a:lnTo>
                  <a:pt x="20872" y="5110"/>
                </a:lnTo>
                <a:lnTo>
                  <a:pt x="21545" y="5110"/>
                </a:lnTo>
                <a:lnTo>
                  <a:pt x="21545" y="983"/>
                </a:lnTo>
                <a:lnTo>
                  <a:pt x="21600" y="96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2CF294-E65B-8E65-2F7D-DD34BBA49E2F}"/>
              </a:ext>
            </a:extLst>
          </p:cNvPr>
          <p:cNvSpPr/>
          <p:nvPr/>
        </p:nvSpPr>
        <p:spPr>
          <a:xfrm>
            <a:off x="5354095" y="5092529"/>
            <a:ext cx="1453951" cy="57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54"/>
                  <a:pt x="16765" y="0"/>
                  <a:pt x="10800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BF8ED2-D1F6-959E-F670-2E6000F8AD0D}"/>
              </a:ext>
            </a:extLst>
          </p:cNvPr>
          <p:cNvSpPr/>
          <p:nvPr/>
        </p:nvSpPr>
        <p:spPr>
          <a:xfrm>
            <a:off x="4652813" y="5563618"/>
            <a:ext cx="2856515" cy="57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3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94"/>
                  <a:pt x="16767" y="0"/>
                  <a:pt x="1080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202E8-113E-2BB2-69D0-3737F70D0F23}"/>
              </a:ext>
            </a:extLst>
          </p:cNvPr>
          <p:cNvSpPr/>
          <p:nvPr/>
        </p:nvSpPr>
        <p:spPr>
          <a:xfrm>
            <a:off x="3624446" y="1056151"/>
            <a:ext cx="4928239" cy="2139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6" y="11254"/>
                </a:moveTo>
                <a:cubicBezTo>
                  <a:pt x="11816" y="12627"/>
                  <a:pt x="11333" y="13741"/>
                  <a:pt x="10737" y="13741"/>
                </a:cubicBezTo>
                <a:cubicBezTo>
                  <a:pt x="10141" y="13741"/>
                  <a:pt x="9657" y="12627"/>
                  <a:pt x="9657" y="11254"/>
                </a:cubicBezTo>
                <a:cubicBezTo>
                  <a:pt x="9657" y="9881"/>
                  <a:pt x="10141" y="8768"/>
                  <a:pt x="10737" y="8768"/>
                </a:cubicBezTo>
                <a:cubicBezTo>
                  <a:pt x="11333" y="8768"/>
                  <a:pt x="11816" y="9881"/>
                  <a:pt x="11816" y="11254"/>
                </a:cubicBezTo>
                <a:close/>
                <a:moveTo>
                  <a:pt x="1079" y="16627"/>
                </a:moveTo>
                <a:cubicBezTo>
                  <a:pt x="483" y="16627"/>
                  <a:pt x="0" y="17741"/>
                  <a:pt x="0" y="19114"/>
                </a:cubicBezTo>
                <a:cubicBezTo>
                  <a:pt x="0" y="20487"/>
                  <a:pt x="483" y="21600"/>
                  <a:pt x="1079" y="21600"/>
                </a:cubicBezTo>
                <a:cubicBezTo>
                  <a:pt x="1675" y="21600"/>
                  <a:pt x="2159" y="20487"/>
                  <a:pt x="2159" y="19114"/>
                </a:cubicBezTo>
                <a:cubicBezTo>
                  <a:pt x="2159" y="17741"/>
                  <a:pt x="1675" y="16627"/>
                  <a:pt x="1079" y="16627"/>
                </a:cubicBezTo>
                <a:close/>
                <a:moveTo>
                  <a:pt x="20521" y="0"/>
                </a:moveTo>
                <a:cubicBezTo>
                  <a:pt x="19925" y="0"/>
                  <a:pt x="19441" y="1113"/>
                  <a:pt x="19441" y="2486"/>
                </a:cubicBezTo>
                <a:cubicBezTo>
                  <a:pt x="19441" y="3859"/>
                  <a:pt x="19925" y="4973"/>
                  <a:pt x="20521" y="4973"/>
                </a:cubicBezTo>
                <a:cubicBezTo>
                  <a:pt x="21117" y="4973"/>
                  <a:pt x="21600" y="3859"/>
                  <a:pt x="21600" y="2486"/>
                </a:cubicBezTo>
                <a:cubicBezTo>
                  <a:pt x="21600" y="1114"/>
                  <a:pt x="21117" y="0"/>
                  <a:pt x="20521" y="0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013A08-B6CE-4271-551F-B2E486B68471}"/>
              </a:ext>
            </a:extLst>
          </p:cNvPr>
          <p:cNvSpPr/>
          <p:nvPr/>
        </p:nvSpPr>
        <p:spPr>
          <a:xfrm>
            <a:off x="7077467" y="2105394"/>
            <a:ext cx="2485798" cy="203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177" extrusionOk="0">
                <a:moveTo>
                  <a:pt x="20962" y="9010"/>
                </a:moveTo>
                <a:lnTo>
                  <a:pt x="20962" y="9010"/>
                </a:lnTo>
                <a:cubicBezTo>
                  <a:pt x="20533" y="9847"/>
                  <a:pt x="19630" y="10093"/>
                  <a:pt x="18945" y="9568"/>
                </a:cubicBezTo>
                <a:lnTo>
                  <a:pt x="12001" y="4221"/>
                </a:lnTo>
                <a:cubicBezTo>
                  <a:pt x="11134" y="3551"/>
                  <a:pt x="10030" y="3551"/>
                  <a:pt x="9172" y="4221"/>
                </a:cubicBezTo>
                <a:cubicBezTo>
                  <a:pt x="7201" y="5739"/>
                  <a:pt x="3697" y="8429"/>
                  <a:pt x="2273" y="9534"/>
                </a:cubicBezTo>
                <a:cubicBezTo>
                  <a:pt x="1589" y="10059"/>
                  <a:pt x="676" y="9858"/>
                  <a:pt x="238" y="9032"/>
                </a:cubicBezTo>
                <a:cubicBezTo>
                  <a:pt x="-209" y="8195"/>
                  <a:pt x="-8" y="7079"/>
                  <a:pt x="685" y="6543"/>
                </a:cubicBezTo>
                <a:lnTo>
                  <a:pt x="8059" y="894"/>
                </a:lnTo>
                <a:cubicBezTo>
                  <a:pt x="9628" y="-300"/>
                  <a:pt x="11618" y="-300"/>
                  <a:pt x="13178" y="906"/>
                </a:cubicBezTo>
                <a:lnTo>
                  <a:pt x="20497" y="6543"/>
                </a:lnTo>
                <a:cubicBezTo>
                  <a:pt x="21190" y="7079"/>
                  <a:pt x="21391" y="8184"/>
                  <a:pt x="20962" y="9010"/>
                </a:cubicBezTo>
                <a:close/>
                <a:moveTo>
                  <a:pt x="18881" y="11499"/>
                </a:moveTo>
                <a:lnTo>
                  <a:pt x="12758" y="6788"/>
                </a:lnTo>
                <a:cubicBezTo>
                  <a:pt x="11453" y="5784"/>
                  <a:pt x="9783" y="5784"/>
                  <a:pt x="8478" y="6777"/>
                </a:cubicBezTo>
                <a:lnTo>
                  <a:pt x="2310" y="11488"/>
                </a:lnTo>
                <a:cubicBezTo>
                  <a:pt x="1735" y="11934"/>
                  <a:pt x="1561" y="12872"/>
                  <a:pt x="1935" y="13564"/>
                </a:cubicBezTo>
                <a:cubicBezTo>
                  <a:pt x="2301" y="14256"/>
                  <a:pt x="3067" y="14424"/>
                  <a:pt x="3642" y="13988"/>
                </a:cubicBezTo>
                <a:cubicBezTo>
                  <a:pt x="4837" y="13073"/>
                  <a:pt x="7758" y="10818"/>
                  <a:pt x="9409" y="9546"/>
                </a:cubicBezTo>
                <a:cubicBezTo>
                  <a:pt x="10130" y="8987"/>
                  <a:pt x="11052" y="8987"/>
                  <a:pt x="11773" y="9546"/>
                </a:cubicBezTo>
                <a:lnTo>
                  <a:pt x="17577" y="14011"/>
                </a:lnTo>
                <a:cubicBezTo>
                  <a:pt x="18142" y="14446"/>
                  <a:pt x="18900" y="14245"/>
                  <a:pt x="19256" y="13542"/>
                </a:cubicBezTo>
                <a:lnTo>
                  <a:pt x="19256" y="13542"/>
                </a:lnTo>
                <a:cubicBezTo>
                  <a:pt x="19621" y="12861"/>
                  <a:pt x="19447" y="11946"/>
                  <a:pt x="18881" y="11499"/>
                </a:cubicBezTo>
                <a:close/>
                <a:moveTo>
                  <a:pt x="16883" y="15763"/>
                </a:moveTo>
                <a:lnTo>
                  <a:pt x="12238" y="12191"/>
                </a:lnTo>
                <a:cubicBezTo>
                  <a:pt x="11244" y="11432"/>
                  <a:pt x="9984" y="11421"/>
                  <a:pt x="8989" y="12191"/>
                </a:cubicBezTo>
                <a:lnTo>
                  <a:pt x="4308" y="15774"/>
                </a:lnTo>
                <a:cubicBezTo>
                  <a:pt x="3870" y="16109"/>
                  <a:pt x="3742" y="16824"/>
                  <a:pt x="4025" y="17348"/>
                </a:cubicBezTo>
                <a:cubicBezTo>
                  <a:pt x="4308" y="17873"/>
                  <a:pt x="4883" y="17996"/>
                  <a:pt x="5321" y="17661"/>
                </a:cubicBezTo>
                <a:cubicBezTo>
                  <a:pt x="6224" y="16969"/>
                  <a:pt x="8442" y="15261"/>
                  <a:pt x="9701" y="14290"/>
                </a:cubicBezTo>
                <a:cubicBezTo>
                  <a:pt x="10249" y="13866"/>
                  <a:pt x="10951" y="13866"/>
                  <a:pt x="11499" y="14290"/>
                </a:cubicBezTo>
                <a:lnTo>
                  <a:pt x="15897" y="17683"/>
                </a:lnTo>
                <a:cubicBezTo>
                  <a:pt x="16326" y="18018"/>
                  <a:pt x="16901" y="17862"/>
                  <a:pt x="17175" y="17326"/>
                </a:cubicBezTo>
                <a:lnTo>
                  <a:pt x="17175" y="17326"/>
                </a:lnTo>
                <a:cubicBezTo>
                  <a:pt x="17449" y="16790"/>
                  <a:pt x="17312" y="16098"/>
                  <a:pt x="16883" y="15763"/>
                </a:cubicBezTo>
                <a:close/>
                <a:moveTo>
                  <a:pt x="15487" y="19547"/>
                </a:moveTo>
                <a:lnTo>
                  <a:pt x="11873" y="16768"/>
                </a:lnTo>
                <a:cubicBezTo>
                  <a:pt x="11097" y="16176"/>
                  <a:pt x="10121" y="16176"/>
                  <a:pt x="9345" y="16768"/>
                </a:cubicBezTo>
                <a:lnTo>
                  <a:pt x="5704" y="19559"/>
                </a:lnTo>
                <a:cubicBezTo>
                  <a:pt x="5367" y="19815"/>
                  <a:pt x="5266" y="20373"/>
                  <a:pt x="5485" y="20787"/>
                </a:cubicBezTo>
                <a:cubicBezTo>
                  <a:pt x="5704" y="21188"/>
                  <a:pt x="6151" y="21289"/>
                  <a:pt x="6489" y="21032"/>
                </a:cubicBezTo>
                <a:cubicBezTo>
                  <a:pt x="7192" y="20485"/>
                  <a:pt x="8926" y="19157"/>
                  <a:pt x="9893" y="18409"/>
                </a:cubicBezTo>
                <a:cubicBezTo>
                  <a:pt x="10322" y="18085"/>
                  <a:pt x="10860" y="18085"/>
                  <a:pt x="11289" y="18409"/>
                </a:cubicBezTo>
                <a:lnTo>
                  <a:pt x="14720" y="21043"/>
                </a:lnTo>
                <a:cubicBezTo>
                  <a:pt x="15058" y="21300"/>
                  <a:pt x="15505" y="21177"/>
                  <a:pt x="15715" y="20764"/>
                </a:cubicBezTo>
                <a:cubicBezTo>
                  <a:pt x="15925" y="20351"/>
                  <a:pt x="15824" y="19804"/>
                  <a:pt x="15487" y="1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7800280-D5FC-DB85-A02F-ADCD976D2B22}"/>
              </a:ext>
            </a:extLst>
          </p:cNvPr>
          <p:cNvSpPr/>
          <p:nvPr/>
        </p:nvSpPr>
        <p:spPr>
          <a:xfrm>
            <a:off x="2628735" y="3497250"/>
            <a:ext cx="2485058" cy="2030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177" extrusionOk="0">
                <a:moveTo>
                  <a:pt x="20501" y="14631"/>
                </a:moveTo>
                <a:lnTo>
                  <a:pt x="13125" y="20282"/>
                </a:lnTo>
                <a:cubicBezTo>
                  <a:pt x="11555" y="21477"/>
                  <a:pt x="9564" y="21477"/>
                  <a:pt x="8003" y="20271"/>
                </a:cubicBezTo>
                <a:lnTo>
                  <a:pt x="682" y="14631"/>
                </a:lnTo>
                <a:cubicBezTo>
                  <a:pt x="-3" y="14106"/>
                  <a:pt x="-204" y="13000"/>
                  <a:pt x="225" y="12162"/>
                </a:cubicBezTo>
                <a:lnTo>
                  <a:pt x="225" y="12162"/>
                </a:lnTo>
                <a:cubicBezTo>
                  <a:pt x="654" y="11325"/>
                  <a:pt x="1558" y="11079"/>
                  <a:pt x="2243" y="11604"/>
                </a:cubicBezTo>
                <a:lnTo>
                  <a:pt x="9190" y="16954"/>
                </a:lnTo>
                <a:cubicBezTo>
                  <a:pt x="10057" y="17624"/>
                  <a:pt x="11162" y="17624"/>
                  <a:pt x="12020" y="16954"/>
                </a:cubicBezTo>
                <a:cubicBezTo>
                  <a:pt x="13992" y="15435"/>
                  <a:pt x="17498" y="12743"/>
                  <a:pt x="18922" y="11637"/>
                </a:cubicBezTo>
                <a:cubicBezTo>
                  <a:pt x="19607" y="11113"/>
                  <a:pt x="20520" y="11314"/>
                  <a:pt x="20958" y="12140"/>
                </a:cubicBezTo>
                <a:cubicBezTo>
                  <a:pt x="21396" y="12978"/>
                  <a:pt x="21195" y="14095"/>
                  <a:pt x="20501" y="14631"/>
                </a:cubicBezTo>
                <a:close/>
                <a:moveTo>
                  <a:pt x="2297" y="9672"/>
                </a:moveTo>
                <a:lnTo>
                  <a:pt x="8423" y="14385"/>
                </a:lnTo>
                <a:cubicBezTo>
                  <a:pt x="9729" y="15390"/>
                  <a:pt x="11399" y="15390"/>
                  <a:pt x="12705" y="14396"/>
                </a:cubicBezTo>
                <a:lnTo>
                  <a:pt x="18876" y="9683"/>
                </a:lnTo>
                <a:cubicBezTo>
                  <a:pt x="19451" y="9236"/>
                  <a:pt x="19625" y="8298"/>
                  <a:pt x="19251" y="7606"/>
                </a:cubicBezTo>
                <a:cubicBezTo>
                  <a:pt x="18885" y="6913"/>
                  <a:pt x="18119" y="6746"/>
                  <a:pt x="17543" y="7181"/>
                </a:cubicBezTo>
                <a:cubicBezTo>
                  <a:pt x="16347" y="8097"/>
                  <a:pt x="13426" y="10353"/>
                  <a:pt x="11774" y="11626"/>
                </a:cubicBezTo>
                <a:cubicBezTo>
                  <a:pt x="11053" y="12185"/>
                  <a:pt x="10130" y="12185"/>
                  <a:pt x="9409" y="11626"/>
                </a:cubicBezTo>
                <a:lnTo>
                  <a:pt x="3603" y="7159"/>
                </a:lnTo>
                <a:cubicBezTo>
                  <a:pt x="3037" y="6723"/>
                  <a:pt x="2279" y="6924"/>
                  <a:pt x="1923" y="7628"/>
                </a:cubicBezTo>
                <a:lnTo>
                  <a:pt x="1923" y="7628"/>
                </a:lnTo>
                <a:cubicBezTo>
                  <a:pt x="1558" y="8320"/>
                  <a:pt x="1731" y="9236"/>
                  <a:pt x="2297" y="9672"/>
                </a:cubicBezTo>
                <a:close/>
                <a:moveTo>
                  <a:pt x="4297" y="5417"/>
                </a:moveTo>
                <a:lnTo>
                  <a:pt x="8944" y="8991"/>
                </a:lnTo>
                <a:cubicBezTo>
                  <a:pt x="9939" y="9750"/>
                  <a:pt x="11199" y="9761"/>
                  <a:pt x="12194" y="8991"/>
                </a:cubicBezTo>
                <a:lnTo>
                  <a:pt x="16877" y="5405"/>
                </a:lnTo>
                <a:cubicBezTo>
                  <a:pt x="17315" y="5070"/>
                  <a:pt x="17443" y="4356"/>
                  <a:pt x="17160" y="3831"/>
                </a:cubicBezTo>
                <a:cubicBezTo>
                  <a:pt x="16877" y="3306"/>
                  <a:pt x="16302" y="3183"/>
                  <a:pt x="15864" y="3518"/>
                </a:cubicBezTo>
                <a:cubicBezTo>
                  <a:pt x="14960" y="4210"/>
                  <a:pt x="12741" y="5919"/>
                  <a:pt x="11482" y="6891"/>
                </a:cubicBezTo>
                <a:cubicBezTo>
                  <a:pt x="10934" y="7315"/>
                  <a:pt x="10231" y="7315"/>
                  <a:pt x="9683" y="6891"/>
                </a:cubicBezTo>
                <a:lnTo>
                  <a:pt x="5283" y="3496"/>
                </a:lnTo>
                <a:cubicBezTo>
                  <a:pt x="4854" y="3161"/>
                  <a:pt x="4279" y="3317"/>
                  <a:pt x="4005" y="3853"/>
                </a:cubicBezTo>
                <a:cubicBezTo>
                  <a:pt x="3731" y="4389"/>
                  <a:pt x="3868" y="5082"/>
                  <a:pt x="4297" y="5417"/>
                </a:cubicBezTo>
                <a:close/>
                <a:moveTo>
                  <a:pt x="5694" y="1630"/>
                </a:moveTo>
                <a:lnTo>
                  <a:pt x="9309" y="4411"/>
                </a:lnTo>
                <a:cubicBezTo>
                  <a:pt x="10085" y="5003"/>
                  <a:pt x="11062" y="5003"/>
                  <a:pt x="11838" y="4411"/>
                </a:cubicBezTo>
                <a:lnTo>
                  <a:pt x="15480" y="1619"/>
                </a:lnTo>
                <a:cubicBezTo>
                  <a:pt x="15818" y="1362"/>
                  <a:pt x="15918" y="804"/>
                  <a:pt x="15699" y="391"/>
                </a:cubicBezTo>
                <a:cubicBezTo>
                  <a:pt x="15480" y="-11"/>
                  <a:pt x="15033" y="-112"/>
                  <a:pt x="14695" y="145"/>
                </a:cubicBezTo>
                <a:cubicBezTo>
                  <a:pt x="13992" y="692"/>
                  <a:pt x="12258" y="2021"/>
                  <a:pt x="11290" y="2770"/>
                </a:cubicBezTo>
                <a:cubicBezTo>
                  <a:pt x="10861" y="3094"/>
                  <a:pt x="10322" y="3094"/>
                  <a:pt x="9893" y="2770"/>
                </a:cubicBezTo>
                <a:lnTo>
                  <a:pt x="6460" y="134"/>
                </a:lnTo>
                <a:cubicBezTo>
                  <a:pt x="6123" y="-123"/>
                  <a:pt x="5675" y="0"/>
                  <a:pt x="5465" y="413"/>
                </a:cubicBezTo>
                <a:lnTo>
                  <a:pt x="5465" y="413"/>
                </a:lnTo>
                <a:cubicBezTo>
                  <a:pt x="5255" y="826"/>
                  <a:pt x="5356" y="1362"/>
                  <a:pt x="5694" y="163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BC98E148-A89B-01BD-7066-A4E1A394F6BF}"/>
              </a:ext>
            </a:extLst>
          </p:cNvPr>
          <p:cNvSpPr txBox="1"/>
          <p:nvPr/>
        </p:nvSpPr>
        <p:spPr>
          <a:xfrm>
            <a:off x="5322798" y="566642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2" name="Graphic 16" descr="Bar graph with upward trend with solid fill">
            <a:extLst>
              <a:ext uri="{FF2B5EF4-FFF2-40B4-BE49-F238E27FC236}">
                <a16:creationId xmlns:a16="http://schemas.microsoft.com/office/drawing/2014/main" id="{B2DFC87B-2ABC-3902-494D-609FC531D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8659" y="1144364"/>
            <a:ext cx="323415" cy="323415"/>
          </a:xfrm>
          <a:prstGeom prst="rect">
            <a:avLst/>
          </a:prstGeom>
        </p:spPr>
      </p:pic>
      <p:pic>
        <p:nvPicPr>
          <p:cNvPr id="13" name="Graphic 20" descr="Hourglass 30% with solid fill">
            <a:extLst>
              <a:ext uri="{FF2B5EF4-FFF2-40B4-BE49-F238E27FC236}">
                <a16:creationId xmlns:a16="http://schemas.microsoft.com/office/drawing/2014/main" id="{325418E2-87B0-A17E-89AC-9AB818141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9557" y="2777021"/>
            <a:ext cx="323415" cy="323415"/>
          </a:xfrm>
          <a:prstGeom prst="rect">
            <a:avLst/>
          </a:prstGeom>
        </p:spPr>
      </p:pic>
      <p:pic>
        <p:nvPicPr>
          <p:cNvPr id="14" name="Graphic 21" descr="Lightbulb with solid fill">
            <a:extLst>
              <a:ext uri="{FF2B5EF4-FFF2-40B4-BE49-F238E27FC236}">
                <a16:creationId xmlns:a16="http://schemas.microsoft.com/office/drawing/2014/main" id="{5D4C628D-4056-FD66-684D-57415002A9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9363" y="2010472"/>
            <a:ext cx="323415" cy="32341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3BA5B0E-10C1-F623-33EF-8AAA2FA182D6}"/>
              </a:ext>
            </a:extLst>
          </p:cNvPr>
          <p:cNvGrpSpPr/>
          <p:nvPr/>
        </p:nvGrpSpPr>
        <p:grpSpPr>
          <a:xfrm>
            <a:off x="527382" y="1499002"/>
            <a:ext cx="2121249" cy="1905706"/>
            <a:chOff x="332936" y="2566211"/>
            <a:chExt cx="2926080" cy="190570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6CA659-E646-12F1-7069-163F3B1E652B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BF14B4-72F5-6D8C-20D9-D24F7A7577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A830DB-105F-62D4-2E4C-D8AC2F4BD7F3}"/>
              </a:ext>
            </a:extLst>
          </p:cNvPr>
          <p:cNvGrpSpPr/>
          <p:nvPr/>
        </p:nvGrpSpPr>
        <p:grpSpPr>
          <a:xfrm>
            <a:off x="9543370" y="3746251"/>
            <a:ext cx="2121249" cy="1905706"/>
            <a:chOff x="332936" y="2566211"/>
            <a:chExt cx="2926080" cy="19057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1E557B-D83B-1DC6-F0B1-439353734755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FB57A4-7A56-D8D1-5246-33E17406F9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Vs. Cons Scale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2CDF963-2392-7CE0-1273-E63E09ABFB14}"/>
              </a:ext>
            </a:extLst>
          </p:cNvPr>
          <p:cNvSpPr/>
          <p:nvPr/>
        </p:nvSpPr>
        <p:spPr>
          <a:xfrm>
            <a:off x="3763632" y="1206043"/>
            <a:ext cx="4634876" cy="406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1"/>
                </a:moveTo>
                <a:lnTo>
                  <a:pt x="21540" y="784"/>
                </a:lnTo>
                <a:lnTo>
                  <a:pt x="21540" y="85"/>
                </a:lnTo>
                <a:lnTo>
                  <a:pt x="21316" y="85"/>
                </a:lnTo>
                <a:lnTo>
                  <a:pt x="21286" y="0"/>
                </a:lnTo>
                <a:lnTo>
                  <a:pt x="21081" y="85"/>
                </a:lnTo>
                <a:lnTo>
                  <a:pt x="20867" y="85"/>
                </a:lnTo>
                <a:lnTo>
                  <a:pt x="20867" y="176"/>
                </a:lnTo>
                <a:lnTo>
                  <a:pt x="12040" y="3877"/>
                </a:lnTo>
                <a:cubicBezTo>
                  <a:pt x="11736" y="3484"/>
                  <a:pt x="11296" y="3234"/>
                  <a:pt x="10798" y="3234"/>
                </a:cubicBezTo>
                <a:cubicBezTo>
                  <a:pt x="9894" y="3234"/>
                  <a:pt x="9161" y="4059"/>
                  <a:pt x="9151" y="5087"/>
                </a:cubicBezTo>
                <a:lnTo>
                  <a:pt x="534" y="8697"/>
                </a:lnTo>
                <a:lnTo>
                  <a:pt x="195" y="8697"/>
                </a:lnTo>
                <a:lnTo>
                  <a:pt x="195" y="8839"/>
                </a:lnTo>
                <a:lnTo>
                  <a:pt x="0" y="8919"/>
                </a:lnTo>
                <a:lnTo>
                  <a:pt x="195" y="9521"/>
                </a:lnTo>
                <a:lnTo>
                  <a:pt x="195" y="13722"/>
                </a:lnTo>
                <a:lnTo>
                  <a:pt x="868" y="13722"/>
                </a:lnTo>
                <a:lnTo>
                  <a:pt x="868" y="9646"/>
                </a:lnTo>
                <a:lnTo>
                  <a:pt x="9385" y="6076"/>
                </a:lnTo>
                <a:cubicBezTo>
                  <a:pt x="9600" y="6480"/>
                  <a:pt x="9939" y="6787"/>
                  <a:pt x="10348" y="6918"/>
                </a:cubicBezTo>
                <a:lnTo>
                  <a:pt x="10348" y="21600"/>
                </a:lnTo>
                <a:lnTo>
                  <a:pt x="11252" y="21600"/>
                </a:lnTo>
                <a:lnTo>
                  <a:pt x="11252" y="6918"/>
                </a:lnTo>
                <a:cubicBezTo>
                  <a:pt x="11945" y="6696"/>
                  <a:pt x="12449" y="5968"/>
                  <a:pt x="12449" y="5110"/>
                </a:cubicBezTo>
                <a:cubicBezTo>
                  <a:pt x="12449" y="5008"/>
                  <a:pt x="12439" y="4905"/>
                  <a:pt x="12429" y="4803"/>
                </a:cubicBezTo>
                <a:lnTo>
                  <a:pt x="20872" y="1268"/>
                </a:lnTo>
                <a:lnTo>
                  <a:pt x="20872" y="5110"/>
                </a:lnTo>
                <a:lnTo>
                  <a:pt x="21545" y="5110"/>
                </a:lnTo>
                <a:lnTo>
                  <a:pt x="21545" y="983"/>
                </a:lnTo>
                <a:lnTo>
                  <a:pt x="21600" y="9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2CF294-E65B-8E65-2F7D-DD34BBA49E2F}"/>
              </a:ext>
            </a:extLst>
          </p:cNvPr>
          <p:cNvSpPr/>
          <p:nvPr/>
        </p:nvSpPr>
        <p:spPr>
          <a:xfrm>
            <a:off x="5354095" y="5092529"/>
            <a:ext cx="1453951" cy="57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54"/>
                  <a:pt x="16765" y="0"/>
                  <a:pt x="1080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BF8ED2-D1F6-959E-F670-2E6000F8AD0D}"/>
              </a:ext>
            </a:extLst>
          </p:cNvPr>
          <p:cNvSpPr/>
          <p:nvPr/>
        </p:nvSpPr>
        <p:spPr>
          <a:xfrm>
            <a:off x="4652813" y="5563618"/>
            <a:ext cx="2856515" cy="574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3" y="0"/>
                  <a:pt x="0" y="9694"/>
                  <a:pt x="0" y="21600"/>
                </a:cubicBezTo>
                <a:lnTo>
                  <a:pt x="21600" y="21600"/>
                </a:lnTo>
                <a:cubicBezTo>
                  <a:pt x="21600" y="9694"/>
                  <a:pt x="16767" y="0"/>
                  <a:pt x="108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202E8-113E-2BB2-69D0-3737F70D0F23}"/>
              </a:ext>
            </a:extLst>
          </p:cNvPr>
          <p:cNvSpPr/>
          <p:nvPr/>
        </p:nvSpPr>
        <p:spPr>
          <a:xfrm>
            <a:off x="3624446" y="1056151"/>
            <a:ext cx="4928239" cy="2139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6" y="11254"/>
                </a:moveTo>
                <a:cubicBezTo>
                  <a:pt x="11816" y="12627"/>
                  <a:pt x="11333" y="13741"/>
                  <a:pt x="10737" y="13741"/>
                </a:cubicBezTo>
                <a:cubicBezTo>
                  <a:pt x="10141" y="13741"/>
                  <a:pt x="9657" y="12627"/>
                  <a:pt x="9657" y="11254"/>
                </a:cubicBezTo>
                <a:cubicBezTo>
                  <a:pt x="9657" y="9881"/>
                  <a:pt x="10141" y="8768"/>
                  <a:pt x="10737" y="8768"/>
                </a:cubicBezTo>
                <a:cubicBezTo>
                  <a:pt x="11333" y="8768"/>
                  <a:pt x="11816" y="9881"/>
                  <a:pt x="11816" y="11254"/>
                </a:cubicBezTo>
                <a:close/>
                <a:moveTo>
                  <a:pt x="1079" y="16627"/>
                </a:moveTo>
                <a:cubicBezTo>
                  <a:pt x="483" y="16627"/>
                  <a:pt x="0" y="17741"/>
                  <a:pt x="0" y="19114"/>
                </a:cubicBezTo>
                <a:cubicBezTo>
                  <a:pt x="0" y="20487"/>
                  <a:pt x="483" y="21600"/>
                  <a:pt x="1079" y="21600"/>
                </a:cubicBezTo>
                <a:cubicBezTo>
                  <a:pt x="1675" y="21600"/>
                  <a:pt x="2159" y="20487"/>
                  <a:pt x="2159" y="19114"/>
                </a:cubicBezTo>
                <a:cubicBezTo>
                  <a:pt x="2159" y="17741"/>
                  <a:pt x="1675" y="16627"/>
                  <a:pt x="1079" y="16627"/>
                </a:cubicBezTo>
                <a:close/>
                <a:moveTo>
                  <a:pt x="20521" y="0"/>
                </a:moveTo>
                <a:cubicBezTo>
                  <a:pt x="19925" y="0"/>
                  <a:pt x="19441" y="1113"/>
                  <a:pt x="19441" y="2486"/>
                </a:cubicBezTo>
                <a:cubicBezTo>
                  <a:pt x="19441" y="3859"/>
                  <a:pt x="19925" y="4973"/>
                  <a:pt x="20521" y="4973"/>
                </a:cubicBezTo>
                <a:cubicBezTo>
                  <a:pt x="21117" y="4973"/>
                  <a:pt x="21600" y="3859"/>
                  <a:pt x="21600" y="2486"/>
                </a:cubicBezTo>
                <a:cubicBezTo>
                  <a:pt x="21600" y="1114"/>
                  <a:pt x="21117" y="0"/>
                  <a:pt x="2052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013A08-B6CE-4271-551F-B2E486B68471}"/>
              </a:ext>
            </a:extLst>
          </p:cNvPr>
          <p:cNvSpPr/>
          <p:nvPr/>
        </p:nvSpPr>
        <p:spPr>
          <a:xfrm>
            <a:off x="7077467" y="2105394"/>
            <a:ext cx="2485798" cy="203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177" extrusionOk="0">
                <a:moveTo>
                  <a:pt x="20962" y="9010"/>
                </a:moveTo>
                <a:lnTo>
                  <a:pt x="20962" y="9010"/>
                </a:lnTo>
                <a:cubicBezTo>
                  <a:pt x="20533" y="9847"/>
                  <a:pt x="19630" y="10093"/>
                  <a:pt x="18945" y="9568"/>
                </a:cubicBezTo>
                <a:lnTo>
                  <a:pt x="12001" y="4221"/>
                </a:lnTo>
                <a:cubicBezTo>
                  <a:pt x="11134" y="3551"/>
                  <a:pt x="10030" y="3551"/>
                  <a:pt x="9172" y="4221"/>
                </a:cubicBezTo>
                <a:cubicBezTo>
                  <a:pt x="7201" y="5739"/>
                  <a:pt x="3697" y="8429"/>
                  <a:pt x="2273" y="9534"/>
                </a:cubicBezTo>
                <a:cubicBezTo>
                  <a:pt x="1589" y="10059"/>
                  <a:pt x="676" y="9858"/>
                  <a:pt x="238" y="9032"/>
                </a:cubicBezTo>
                <a:cubicBezTo>
                  <a:pt x="-209" y="8195"/>
                  <a:pt x="-8" y="7079"/>
                  <a:pt x="685" y="6543"/>
                </a:cubicBezTo>
                <a:lnTo>
                  <a:pt x="8059" y="894"/>
                </a:lnTo>
                <a:cubicBezTo>
                  <a:pt x="9628" y="-300"/>
                  <a:pt x="11618" y="-300"/>
                  <a:pt x="13178" y="906"/>
                </a:cubicBezTo>
                <a:lnTo>
                  <a:pt x="20497" y="6543"/>
                </a:lnTo>
                <a:cubicBezTo>
                  <a:pt x="21190" y="7079"/>
                  <a:pt x="21391" y="8184"/>
                  <a:pt x="20962" y="9010"/>
                </a:cubicBezTo>
                <a:close/>
                <a:moveTo>
                  <a:pt x="18881" y="11499"/>
                </a:moveTo>
                <a:lnTo>
                  <a:pt x="12758" y="6788"/>
                </a:lnTo>
                <a:cubicBezTo>
                  <a:pt x="11453" y="5784"/>
                  <a:pt x="9783" y="5784"/>
                  <a:pt x="8478" y="6777"/>
                </a:cubicBezTo>
                <a:lnTo>
                  <a:pt x="2310" y="11488"/>
                </a:lnTo>
                <a:cubicBezTo>
                  <a:pt x="1735" y="11934"/>
                  <a:pt x="1561" y="12872"/>
                  <a:pt x="1935" y="13564"/>
                </a:cubicBezTo>
                <a:cubicBezTo>
                  <a:pt x="2301" y="14256"/>
                  <a:pt x="3067" y="14424"/>
                  <a:pt x="3642" y="13988"/>
                </a:cubicBezTo>
                <a:cubicBezTo>
                  <a:pt x="4837" y="13073"/>
                  <a:pt x="7758" y="10818"/>
                  <a:pt x="9409" y="9546"/>
                </a:cubicBezTo>
                <a:cubicBezTo>
                  <a:pt x="10130" y="8987"/>
                  <a:pt x="11052" y="8987"/>
                  <a:pt x="11773" y="9546"/>
                </a:cubicBezTo>
                <a:lnTo>
                  <a:pt x="17577" y="14011"/>
                </a:lnTo>
                <a:cubicBezTo>
                  <a:pt x="18142" y="14446"/>
                  <a:pt x="18900" y="14245"/>
                  <a:pt x="19256" y="13542"/>
                </a:cubicBezTo>
                <a:lnTo>
                  <a:pt x="19256" y="13542"/>
                </a:lnTo>
                <a:cubicBezTo>
                  <a:pt x="19621" y="12861"/>
                  <a:pt x="19447" y="11946"/>
                  <a:pt x="18881" y="11499"/>
                </a:cubicBezTo>
                <a:close/>
                <a:moveTo>
                  <a:pt x="16883" y="15763"/>
                </a:moveTo>
                <a:lnTo>
                  <a:pt x="12238" y="12191"/>
                </a:lnTo>
                <a:cubicBezTo>
                  <a:pt x="11244" y="11432"/>
                  <a:pt x="9984" y="11421"/>
                  <a:pt x="8989" y="12191"/>
                </a:cubicBezTo>
                <a:lnTo>
                  <a:pt x="4308" y="15774"/>
                </a:lnTo>
                <a:cubicBezTo>
                  <a:pt x="3870" y="16109"/>
                  <a:pt x="3742" y="16824"/>
                  <a:pt x="4025" y="17348"/>
                </a:cubicBezTo>
                <a:cubicBezTo>
                  <a:pt x="4308" y="17873"/>
                  <a:pt x="4883" y="17996"/>
                  <a:pt x="5321" y="17661"/>
                </a:cubicBezTo>
                <a:cubicBezTo>
                  <a:pt x="6224" y="16969"/>
                  <a:pt x="8442" y="15261"/>
                  <a:pt x="9701" y="14290"/>
                </a:cubicBezTo>
                <a:cubicBezTo>
                  <a:pt x="10249" y="13866"/>
                  <a:pt x="10951" y="13866"/>
                  <a:pt x="11499" y="14290"/>
                </a:cubicBezTo>
                <a:lnTo>
                  <a:pt x="15897" y="17683"/>
                </a:lnTo>
                <a:cubicBezTo>
                  <a:pt x="16326" y="18018"/>
                  <a:pt x="16901" y="17862"/>
                  <a:pt x="17175" y="17326"/>
                </a:cubicBezTo>
                <a:lnTo>
                  <a:pt x="17175" y="17326"/>
                </a:lnTo>
                <a:cubicBezTo>
                  <a:pt x="17449" y="16790"/>
                  <a:pt x="17312" y="16098"/>
                  <a:pt x="16883" y="15763"/>
                </a:cubicBezTo>
                <a:close/>
                <a:moveTo>
                  <a:pt x="15487" y="19547"/>
                </a:moveTo>
                <a:lnTo>
                  <a:pt x="11873" y="16768"/>
                </a:lnTo>
                <a:cubicBezTo>
                  <a:pt x="11097" y="16176"/>
                  <a:pt x="10121" y="16176"/>
                  <a:pt x="9345" y="16768"/>
                </a:cubicBezTo>
                <a:lnTo>
                  <a:pt x="5704" y="19559"/>
                </a:lnTo>
                <a:cubicBezTo>
                  <a:pt x="5367" y="19815"/>
                  <a:pt x="5266" y="20373"/>
                  <a:pt x="5485" y="20787"/>
                </a:cubicBezTo>
                <a:cubicBezTo>
                  <a:pt x="5704" y="21188"/>
                  <a:pt x="6151" y="21289"/>
                  <a:pt x="6489" y="21032"/>
                </a:cubicBezTo>
                <a:cubicBezTo>
                  <a:pt x="7192" y="20485"/>
                  <a:pt x="8926" y="19157"/>
                  <a:pt x="9893" y="18409"/>
                </a:cubicBezTo>
                <a:cubicBezTo>
                  <a:pt x="10322" y="18085"/>
                  <a:pt x="10860" y="18085"/>
                  <a:pt x="11289" y="18409"/>
                </a:cubicBezTo>
                <a:lnTo>
                  <a:pt x="14720" y="21043"/>
                </a:lnTo>
                <a:cubicBezTo>
                  <a:pt x="15058" y="21300"/>
                  <a:pt x="15505" y="21177"/>
                  <a:pt x="15715" y="20764"/>
                </a:cubicBezTo>
                <a:cubicBezTo>
                  <a:pt x="15925" y="20351"/>
                  <a:pt x="15824" y="19804"/>
                  <a:pt x="15487" y="1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7800280-D5FC-DB85-A02F-ADCD976D2B22}"/>
              </a:ext>
            </a:extLst>
          </p:cNvPr>
          <p:cNvSpPr/>
          <p:nvPr/>
        </p:nvSpPr>
        <p:spPr>
          <a:xfrm>
            <a:off x="2628735" y="3497250"/>
            <a:ext cx="2485058" cy="2030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177" extrusionOk="0">
                <a:moveTo>
                  <a:pt x="20501" y="14631"/>
                </a:moveTo>
                <a:lnTo>
                  <a:pt x="13125" y="20282"/>
                </a:lnTo>
                <a:cubicBezTo>
                  <a:pt x="11555" y="21477"/>
                  <a:pt x="9564" y="21477"/>
                  <a:pt x="8003" y="20271"/>
                </a:cubicBezTo>
                <a:lnTo>
                  <a:pt x="682" y="14631"/>
                </a:lnTo>
                <a:cubicBezTo>
                  <a:pt x="-3" y="14106"/>
                  <a:pt x="-204" y="13000"/>
                  <a:pt x="225" y="12162"/>
                </a:cubicBezTo>
                <a:lnTo>
                  <a:pt x="225" y="12162"/>
                </a:lnTo>
                <a:cubicBezTo>
                  <a:pt x="654" y="11325"/>
                  <a:pt x="1558" y="11079"/>
                  <a:pt x="2243" y="11604"/>
                </a:cubicBezTo>
                <a:lnTo>
                  <a:pt x="9190" y="16954"/>
                </a:lnTo>
                <a:cubicBezTo>
                  <a:pt x="10057" y="17624"/>
                  <a:pt x="11162" y="17624"/>
                  <a:pt x="12020" y="16954"/>
                </a:cubicBezTo>
                <a:cubicBezTo>
                  <a:pt x="13992" y="15435"/>
                  <a:pt x="17498" y="12743"/>
                  <a:pt x="18922" y="11637"/>
                </a:cubicBezTo>
                <a:cubicBezTo>
                  <a:pt x="19607" y="11113"/>
                  <a:pt x="20520" y="11314"/>
                  <a:pt x="20958" y="12140"/>
                </a:cubicBezTo>
                <a:cubicBezTo>
                  <a:pt x="21396" y="12978"/>
                  <a:pt x="21195" y="14095"/>
                  <a:pt x="20501" y="14631"/>
                </a:cubicBezTo>
                <a:close/>
                <a:moveTo>
                  <a:pt x="2297" y="9672"/>
                </a:moveTo>
                <a:lnTo>
                  <a:pt x="8423" y="14385"/>
                </a:lnTo>
                <a:cubicBezTo>
                  <a:pt x="9729" y="15390"/>
                  <a:pt x="11399" y="15390"/>
                  <a:pt x="12705" y="14396"/>
                </a:cubicBezTo>
                <a:lnTo>
                  <a:pt x="18876" y="9683"/>
                </a:lnTo>
                <a:cubicBezTo>
                  <a:pt x="19451" y="9236"/>
                  <a:pt x="19625" y="8298"/>
                  <a:pt x="19251" y="7606"/>
                </a:cubicBezTo>
                <a:cubicBezTo>
                  <a:pt x="18885" y="6913"/>
                  <a:pt x="18119" y="6746"/>
                  <a:pt x="17543" y="7181"/>
                </a:cubicBezTo>
                <a:cubicBezTo>
                  <a:pt x="16347" y="8097"/>
                  <a:pt x="13426" y="10353"/>
                  <a:pt x="11774" y="11626"/>
                </a:cubicBezTo>
                <a:cubicBezTo>
                  <a:pt x="11053" y="12185"/>
                  <a:pt x="10130" y="12185"/>
                  <a:pt x="9409" y="11626"/>
                </a:cubicBezTo>
                <a:lnTo>
                  <a:pt x="3603" y="7159"/>
                </a:lnTo>
                <a:cubicBezTo>
                  <a:pt x="3037" y="6723"/>
                  <a:pt x="2279" y="6924"/>
                  <a:pt x="1923" y="7628"/>
                </a:cubicBezTo>
                <a:lnTo>
                  <a:pt x="1923" y="7628"/>
                </a:lnTo>
                <a:cubicBezTo>
                  <a:pt x="1558" y="8320"/>
                  <a:pt x="1731" y="9236"/>
                  <a:pt x="2297" y="9672"/>
                </a:cubicBezTo>
                <a:close/>
                <a:moveTo>
                  <a:pt x="4297" y="5417"/>
                </a:moveTo>
                <a:lnTo>
                  <a:pt x="8944" y="8991"/>
                </a:lnTo>
                <a:cubicBezTo>
                  <a:pt x="9939" y="9750"/>
                  <a:pt x="11199" y="9761"/>
                  <a:pt x="12194" y="8991"/>
                </a:cubicBezTo>
                <a:lnTo>
                  <a:pt x="16877" y="5405"/>
                </a:lnTo>
                <a:cubicBezTo>
                  <a:pt x="17315" y="5070"/>
                  <a:pt x="17443" y="4356"/>
                  <a:pt x="17160" y="3831"/>
                </a:cubicBezTo>
                <a:cubicBezTo>
                  <a:pt x="16877" y="3306"/>
                  <a:pt x="16302" y="3183"/>
                  <a:pt x="15864" y="3518"/>
                </a:cubicBezTo>
                <a:cubicBezTo>
                  <a:pt x="14960" y="4210"/>
                  <a:pt x="12741" y="5919"/>
                  <a:pt x="11482" y="6891"/>
                </a:cubicBezTo>
                <a:cubicBezTo>
                  <a:pt x="10934" y="7315"/>
                  <a:pt x="10231" y="7315"/>
                  <a:pt x="9683" y="6891"/>
                </a:cubicBezTo>
                <a:lnTo>
                  <a:pt x="5283" y="3496"/>
                </a:lnTo>
                <a:cubicBezTo>
                  <a:pt x="4854" y="3161"/>
                  <a:pt x="4279" y="3317"/>
                  <a:pt x="4005" y="3853"/>
                </a:cubicBezTo>
                <a:cubicBezTo>
                  <a:pt x="3731" y="4389"/>
                  <a:pt x="3868" y="5082"/>
                  <a:pt x="4297" y="5417"/>
                </a:cubicBezTo>
                <a:close/>
                <a:moveTo>
                  <a:pt x="5694" y="1630"/>
                </a:moveTo>
                <a:lnTo>
                  <a:pt x="9309" y="4411"/>
                </a:lnTo>
                <a:cubicBezTo>
                  <a:pt x="10085" y="5003"/>
                  <a:pt x="11062" y="5003"/>
                  <a:pt x="11838" y="4411"/>
                </a:cubicBezTo>
                <a:lnTo>
                  <a:pt x="15480" y="1619"/>
                </a:lnTo>
                <a:cubicBezTo>
                  <a:pt x="15818" y="1362"/>
                  <a:pt x="15918" y="804"/>
                  <a:pt x="15699" y="391"/>
                </a:cubicBezTo>
                <a:cubicBezTo>
                  <a:pt x="15480" y="-11"/>
                  <a:pt x="15033" y="-112"/>
                  <a:pt x="14695" y="145"/>
                </a:cubicBezTo>
                <a:cubicBezTo>
                  <a:pt x="13992" y="692"/>
                  <a:pt x="12258" y="2021"/>
                  <a:pt x="11290" y="2770"/>
                </a:cubicBezTo>
                <a:cubicBezTo>
                  <a:pt x="10861" y="3094"/>
                  <a:pt x="10322" y="3094"/>
                  <a:pt x="9893" y="2770"/>
                </a:cubicBezTo>
                <a:lnTo>
                  <a:pt x="6460" y="134"/>
                </a:lnTo>
                <a:cubicBezTo>
                  <a:pt x="6123" y="-123"/>
                  <a:pt x="5675" y="0"/>
                  <a:pt x="5465" y="413"/>
                </a:cubicBezTo>
                <a:lnTo>
                  <a:pt x="5465" y="413"/>
                </a:lnTo>
                <a:cubicBezTo>
                  <a:pt x="5255" y="826"/>
                  <a:pt x="5356" y="1362"/>
                  <a:pt x="5694" y="163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BC98E148-A89B-01BD-7066-A4E1A394F6BF}"/>
              </a:ext>
            </a:extLst>
          </p:cNvPr>
          <p:cNvSpPr txBox="1"/>
          <p:nvPr/>
        </p:nvSpPr>
        <p:spPr>
          <a:xfrm>
            <a:off x="5322798" y="566642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12" name="Graphic 16" descr="Bar graph with upward trend with solid fill">
            <a:extLst>
              <a:ext uri="{FF2B5EF4-FFF2-40B4-BE49-F238E27FC236}">
                <a16:creationId xmlns:a16="http://schemas.microsoft.com/office/drawing/2014/main" id="{B2DFC87B-2ABC-3902-494D-609FC531D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8659" y="1144364"/>
            <a:ext cx="323415" cy="323415"/>
          </a:xfrm>
          <a:prstGeom prst="rect">
            <a:avLst/>
          </a:prstGeom>
        </p:spPr>
      </p:pic>
      <p:pic>
        <p:nvPicPr>
          <p:cNvPr id="13" name="Graphic 20" descr="Hourglass 30% with solid fill">
            <a:extLst>
              <a:ext uri="{FF2B5EF4-FFF2-40B4-BE49-F238E27FC236}">
                <a16:creationId xmlns:a16="http://schemas.microsoft.com/office/drawing/2014/main" id="{325418E2-87B0-A17E-89AC-9AB818141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9557" y="2777021"/>
            <a:ext cx="323415" cy="323415"/>
          </a:xfrm>
          <a:prstGeom prst="rect">
            <a:avLst/>
          </a:prstGeom>
        </p:spPr>
      </p:pic>
      <p:pic>
        <p:nvPicPr>
          <p:cNvPr id="14" name="Graphic 21" descr="Lightbulb with solid fill">
            <a:extLst>
              <a:ext uri="{FF2B5EF4-FFF2-40B4-BE49-F238E27FC236}">
                <a16:creationId xmlns:a16="http://schemas.microsoft.com/office/drawing/2014/main" id="{5D4C628D-4056-FD66-684D-57415002A9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9363" y="2010472"/>
            <a:ext cx="323415" cy="32341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3BA5B0E-10C1-F623-33EF-8AAA2FA182D6}"/>
              </a:ext>
            </a:extLst>
          </p:cNvPr>
          <p:cNvGrpSpPr/>
          <p:nvPr/>
        </p:nvGrpSpPr>
        <p:grpSpPr>
          <a:xfrm>
            <a:off x="527382" y="1499002"/>
            <a:ext cx="2121249" cy="1905706"/>
            <a:chOff x="332936" y="2566211"/>
            <a:chExt cx="2926080" cy="190570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6CA659-E646-12F1-7069-163F3B1E652B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BF14B4-72F5-6D8C-20D9-D24F7A7577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A830DB-105F-62D4-2E4C-D8AC2F4BD7F3}"/>
              </a:ext>
            </a:extLst>
          </p:cNvPr>
          <p:cNvGrpSpPr/>
          <p:nvPr/>
        </p:nvGrpSpPr>
        <p:grpSpPr>
          <a:xfrm>
            <a:off x="9543370" y="3746251"/>
            <a:ext cx="2121249" cy="1905706"/>
            <a:chOff x="332936" y="2566211"/>
            <a:chExt cx="2926080" cy="19057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1E557B-D83B-1DC6-F0B1-439353734755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FB57A4-7A56-D8D1-5246-33E17406F9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48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209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 Vs. Cons Scale – Slide Template</vt:lpstr>
      <vt:lpstr>Pro Vs. Cons Scale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Vs. Cons Scale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2022-09-06T18:50:03Z</dcterms:modified>
  <cp:category>Graphics &amp; Metaphors</cp:category>
</cp:coreProperties>
</file>