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6" r:id="rId4"/>
    <p:sldId id="357"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75" d="100"/>
          <a:sy n="75" d="100"/>
        </p:scale>
        <p:origin x="1062" y="17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6/13/2022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872045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6/13/2022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Problem and Solution – Slide Template</a:t>
            </a:r>
          </a:p>
        </p:txBody>
      </p:sp>
      <p:grpSp>
        <p:nvGrpSpPr>
          <p:cNvPr id="3" name="Group 2">
            <a:extLst>
              <a:ext uri="{FF2B5EF4-FFF2-40B4-BE49-F238E27FC236}">
                <a16:creationId xmlns:a16="http://schemas.microsoft.com/office/drawing/2014/main" id="{16131D7D-6DE6-CA83-968D-A17B6189BBB8}"/>
              </a:ext>
            </a:extLst>
          </p:cNvPr>
          <p:cNvGrpSpPr/>
          <p:nvPr/>
        </p:nvGrpSpPr>
        <p:grpSpPr>
          <a:xfrm>
            <a:off x="3345634" y="0"/>
            <a:ext cx="5798366" cy="5059798"/>
            <a:chOff x="3860688" y="857250"/>
            <a:chExt cx="4815985" cy="4202548"/>
          </a:xfrm>
        </p:grpSpPr>
        <p:grpSp>
          <p:nvGrpSpPr>
            <p:cNvPr id="51" name="Group 50">
              <a:extLst>
                <a:ext uri="{FF2B5EF4-FFF2-40B4-BE49-F238E27FC236}">
                  <a16:creationId xmlns:a16="http://schemas.microsoft.com/office/drawing/2014/main" id="{27CB494D-E0A3-9ED3-130B-92F164601ECF}"/>
                </a:ext>
              </a:extLst>
            </p:cNvPr>
            <p:cNvGrpSpPr/>
            <p:nvPr/>
          </p:nvGrpSpPr>
          <p:grpSpPr>
            <a:xfrm>
              <a:off x="3860688" y="2300119"/>
              <a:ext cx="2751019" cy="2759679"/>
              <a:chOff x="5147583" y="5997090"/>
              <a:chExt cx="3668025" cy="3679572"/>
            </a:xfrm>
          </p:grpSpPr>
          <p:sp>
            <p:nvSpPr>
              <p:cNvPr id="52" name="Shape">
                <a:extLst>
                  <a:ext uri="{FF2B5EF4-FFF2-40B4-BE49-F238E27FC236}">
                    <a16:creationId xmlns:a16="http://schemas.microsoft.com/office/drawing/2014/main" id="{A2B35FB9-F0ED-EBB1-5F97-C576DCD1F79D}"/>
                  </a:ext>
                </a:extLst>
              </p:cNvPr>
              <p:cNvSpPr/>
              <p:nvPr/>
            </p:nvSpPr>
            <p:spPr>
              <a:xfrm>
                <a:off x="6375857" y="5997090"/>
                <a:ext cx="1206240" cy="1204133"/>
              </a:xfrm>
              <a:custGeom>
                <a:avLst/>
                <a:gdLst/>
                <a:ahLst/>
                <a:cxnLst>
                  <a:cxn ang="0">
                    <a:pos x="wd2" y="hd2"/>
                  </a:cxn>
                  <a:cxn ang="5400000">
                    <a:pos x="wd2" y="hd2"/>
                  </a:cxn>
                  <a:cxn ang="10800000">
                    <a:pos x="wd2" y="hd2"/>
                  </a:cxn>
                  <a:cxn ang="16200000">
                    <a:pos x="wd2" y="hd2"/>
                  </a:cxn>
                </a:cxnLst>
                <a:rect l="0" t="0" r="r" b="b"/>
                <a:pathLst>
                  <a:path w="21600" h="21600" extrusionOk="0">
                    <a:moveTo>
                      <a:pt x="75" y="14030"/>
                    </a:moveTo>
                    <a:lnTo>
                      <a:pt x="75" y="21600"/>
                    </a:lnTo>
                    <a:lnTo>
                      <a:pt x="7651" y="21600"/>
                    </a:lnTo>
                    <a:cubicBezTo>
                      <a:pt x="7839" y="21600"/>
                      <a:pt x="8009" y="21506"/>
                      <a:pt x="8159" y="21355"/>
                    </a:cubicBezTo>
                    <a:cubicBezTo>
                      <a:pt x="8234" y="21280"/>
                      <a:pt x="8291" y="21186"/>
                      <a:pt x="8347" y="21073"/>
                    </a:cubicBezTo>
                    <a:cubicBezTo>
                      <a:pt x="8497" y="20696"/>
                      <a:pt x="8422" y="20282"/>
                      <a:pt x="8140" y="19962"/>
                    </a:cubicBezTo>
                    <a:cubicBezTo>
                      <a:pt x="7689" y="19510"/>
                      <a:pt x="7369" y="18964"/>
                      <a:pt x="7181" y="18361"/>
                    </a:cubicBezTo>
                    <a:cubicBezTo>
                      <a:pt x="7069" y="18003"/>
                      <a:pt x="7012" y="17627"/>
                      <a:pt x="7012" y="17231"/>
                    </a:cubicBezTo>
                    <a:cubicBezTo>
                      <a:pt x="7012" y="15103"/>
                      <a:pt x="8742" y="13389"/>
                      <a:pt x="10847" y="13389"/>
                    </a:cubicBezTo>
                    <a:cubicBezTo>
                      <a:pt x="12971" y="13389"/>
                      <a:pt x="14682" y="15122"/>
                      <a:pt x="14682" y="17231"/>
                    </a:cubicBezTo>
                    <a:cubicBezTo>
                      <a:pt x="14682" y="17495"/>
                      <a:pt x="14663" y="17740"/>
                      <a:pt x="14607" y="17984"/>
                    </a:cubicBezTo>
                    <a:cubicBezTo>
                      <a:pt x="14457" y="18719"/>
                      <a:pt x="14099" y="19416"/>
                      <a:pt x="13554" y="19962"/>
                    </a:cubicBezTo>
                    <a:cubicBezTo>
                      <a:pt x="13385" y="20150"/>
                      <a:pt x="13291" y="20395"/>
                      <a:pt x="13272" y="20621"/>
                    </a:cubicBezTo>
                    <a:cubicBezTo>
                      <a:pt x="13272" y="20771"/>
                      <a:pt x="13291" y="20903"/>
                      <a:pt x="13347" y="21054"/>
                    </a:cubicBezTo>
                    <a:cubicBezTo>
                      <a:pt x="13479" y="21355"/>
                      <a:pt x="13742" y="21562"/>
                      <a:pt x="14043" y="21581"/>
                    </a:cubicBezTo>
                    <a:lnTo>
                      <a:pt x="21600" y="21581"/>
                    </a:lnTo>
                    <a:lnTo>
                      <a:pt x="21600" y="13992"/>
                    </a:lnTo>
                    <a:cubicBezTo>
                      <a:pt x="21581" y="13710"/>
                      <a:pt x="21393" y="13427"/>
                      <a:pt x="21074" y="13314"/>
                    </a:cubicBezTo>
                    <a:cubicBezTo>
                      <a:pt x="21036" y="13295"/>
                      <a:pt x="20980" y="13276"/>
                      <a:pt x="20923" y="13258"/>
                    </a:cubicBezTo>
                    <a:cubicBezTo>
                      <a:pt x="20886" y="13258"/>
                      <a:pt x="20848" y="13239"/>
                      <a:pt x="20829" y="13239"/>
                    </a:cubicBezTo>
                    <a:cubicBezTo>
                      <a:pt x="20810" y="13239"/>
                      <a:pt x="20792" y="13239"/>
                      <a:pt x="20792" y="13239"/>
                    </a:cubicBezTo>
                    <a:cubicBezTo>
                      <a:pt x="20510" y="13201"/>
                      <a:pt x="20209" y="13314"/>
                      <a:pt x="19965" y="13521"/>
                    </a:cubicBezTo>
                    <a:cubicBezTo>
                      <a:pt x="19965" y="13521"/>
                      <a:pt x="19965" y="13521"/>
                      <a:pt x="19965" y="13521"/>
                    </a:cubicBezTo>
                    <a:cubicBezTo>
                      <a:pt x="19889" y="13596"/>
                      <a:pt x="19814" y="13672"/>
                      <a:pt x="19720" y="13747"/>
                    </a:cubicBezTo>
                    <a:cubicBezTo>
                      <a:pt x="19701" y="13766"/>
                      <a:pt x="19683" y="13785"/>
                      <a:pt x="19664" y="13785"/>
                    </a:cubicBezTo>
                    <a:cubicBezTo>
                      <a:pt x="19589" y="13841"/>
                      <a:pt x="19513" y="13898"/>
                      <a:pt x="19419" y="13954"/>
                    </a:cubicBezTo>
                    <a:cubicBezTo>
                      <a:pt x="19382" y="13973"/>
                      <a:pt x="19363" y="13992"/>
                      <a:pt x="19325" y="14011"/>
                    </a:cubicBezTo>
                    <a:cubicBezTo>
                      <a:pt x="19250" y="14067"/>
                      <a:pt x="19175" y="14105"/>
                      <a:pt x="19081" y="14161"/>
                    </a:cubicBezTo>
                    <a:cubicBezTo>
                      <a:pt x="19043" y="14180"/>
                      <a:pt x="19006" y="14199"/>
                      <a:pt x="18968" y="14218"/>
                    </a:cubicBezTo>
                    <a:cubicBezTo>
                      <a:pt x="18912" y="14256"/>
                      <a:pt x="18837" y="14274"/>
                      <a:pt x="18761" y="14312"/>
                    </a:cubicBezTo>
                    <a:cubicBezTo>
                      <a:pt x="18705" y="14331"/>
                      <a:pt x="18649" y="14350"/>
                      <a:pt x="18611" y="14369"/>
                    </a:cubicBezTo>
                    <a:cubicBezTo>
                      <a:pt x="18555" y="14387"/>
                      <a:pt x="18498" y="14406"/>
                      <a:pt x="18423" y="14425"/>
                    </a:cubicBezTo>
                    <a:cubicBezTo>
                      <a:pt x="18367" y="14444"/>
                      <a:pt x="18329" y="14463"/>
                      <a:pt x="18273" y="14482"/>
                    </a:cubicBezTo>
                    <a:cubicBezTo>
                      <a:pt x="18197" y="14500"/>
                      <a:pt x="18122" y="14519"/>
                      <a:pt x="18047" y="14538"/>
                    </a:cubicBezTo>
                    <a:cubicBezTo>
                      <a:pt x="18009" y="14538"/>
                      <a:pt x="17972" y="14557"/>
                      <a:pt x="17934" y="14557"/>
                    </a:cubicBezTo>
                    <a:cubicBezTo>
                      <a:pt x="17840" y="14576"/>
                      <a:pt x="17746" y="14595"/>
                      <a:pt x="17652" y="14595"/>
                    </a:cubicBezTo>
                    <a:cubicBezTo>
                      <a:pt x="17615" y="14595"/>
                      <a:pt x="17596" y="14595"/>
                      <a:pt x="17558" y="14613"/>
                    </a:cubicBezTo>
                    <a:cubicBezTo>
                      <a:pt x="17464" y="14613"/>
                      <a:pt x="17351" y="14632"/>
                      <a:pt x="17239" y="14632"/>
                    </a:cubicBezTo>
                    <a:cubicBezTo>
                      <a:pt x="17239" y="14632"/>
                      <a:pt x="17220" y="14632"/>
                      <a:pt x="17220" y="14632"/>
                    </a:cubicBezTo>
                    <a:cubicBezTo>
                      <a:pt x="17201" y="14632"/>
                      <a:pt x="17201" y="14632"/>
                      <a:pt x="17182" y="14632"/>
                    </a:cubicBezTo>
                    <a:cubicBezTo>
                      <a:pt x="17069" y="14632"/>
                      <a:pt x="16957" y="14632"/>
                      <a:pt x="16844" y="14613"/>
                    </a:cubicBezTo>
                    <a:cubicBezTo>
                      <a:pt x="16844" y="14613"/>
                      <a:pt x="16844" y="14613"/>
                      <a:pt x="16825" y="14613"/>
                    </a:cubicBezTo>
                    <a:cubicBezTo>
                      <a:pt x="16825" y="14613"/>
                      <a:pt x="16806" y="14613"/>
                      <a:pt x="16806" y="14613"/>
                    </a:cubicBezTo>
                    <a:cubicBezTo>
                      <a:pt x="16693" y="14595"/>
                      <a:pt x="16562" y="14576"/>
                      <a:pt x="16449" y="14557"/>
                    </a:cubicBezTo>
                    <a:cubicBezTo>
                      <a:pt x="16430" y="14557"/>
                      <a:pt x="16411" y="14538"/>
                      <a:pt x="16393" y="14538"/>
                    </a:cubicBezTo>
                    <a:cubicBezTo>
                      <a:pt x="16299" y="14519"/>
                      <a:pt x="16186" y="14500"/>
                      <a:pt x="16092" y="14463"/>
                    </a:cubicBezTo>
                    <a:cubicBezTo>
                      <a:pt x="16073" y="14463"/>
                      <a:pt x="16054" y="14444"/>
                      <a:pt x="16017" y="14444"/>
                    </a:cubicBezTo>
                    <a:cubicBezTo>
                      <a:pt x="15923" y="14406"/>
                      <a:pt x="15829" y="14387"/>
                      <a:pt x="15735" y="14350"/>
                    </a:cubicBezTo>
                    <a:cubicBezTo>
                      <a:pt x="15716" y="14350"/>
                      <a:pt x="15697" y="14331"/>
                      <a:pt x="15678" y="14331"/>
                    </a:cubicBezTo>
                    <a:cubicBezTo>
                      <a:pt x="15584" y="14293"/>
                      <a:pt x="15490" y="14256"/>
                      <a:pt x="15396" y="14199"/>
                    </a:cubicBezTo>
                    <a:cubicBezTo>
                      <a:pt x="15377" y="14199"/>
                      <a:pt x="15359" y="14180"/>
                      <a:pt x="15340" y="14180"/>
                    </a:cubicBezTo>
                    <a:cubicBezTo>
                      <a:pt x="15246" y="14124"/>
                      <a:pt x="15133" y="14067"/>
                      <a:pt x="15039" y="14011"/>
                    </a:cubicBezTo>
                    <a:cubicBezTo>
                      <a:pt x="15039" y="14011"/>
                      <a:pt x="15039" y="14011"/>
                      <a:pt x="15039" y="14011"/>
                    </a:cubicBezTo>
                    <a:cubicBezTo>
                      <a:pt x="14738" y="13804"/>
                      <a:pt x="14456" y="13559"/>
                      <a:pt x="14231" y="13276"/>
                    </a:cubicBezTo>
                    <a:cubicBezTo>
                      <a:pt x="14231" y="13276"/>
                      <a:pt x="14231" y="13276"/>
                      <a:pt x="14231" y="13276"/>
                    </a:cubicBezTo>
                    <a:cubicBezTo>
                      <a:pt x="14156" y="13182"/>
                      <a:pt x="14080" y="13088"/>
                      <a:pt x="14024" y="12994"/>
                    </a:cubicBezTo>
                    <a:cubicBezTo>
                      <a:pt x="14024" y="12994"/>
                      <a:pt x="14005" y="12975"/>
                      <a:pt x="14005" y="12975"/>
                    </a:cubicBezTo>
                    <a:cubicBezTo>
                      <a:pt x="13949" y="12881"/>
                      <a:pt x="13892" y="12787"/>
                      <a:pt x="13836" y="12693"/>
                    </a:cubicBezTo>
                    <a:cubicBezTo>
                      <a:pt x="13836" y="12693"/>
                      <a:pt x="13836" y="12674"/>
                      <a:pt x="13817" y="12674"/>
                    </a:cubicBezTo>
                    <a:cubicBezTo>
                      <a:pt x="13761" y="12580"/>
                      <a:pt x="13704" y="12467"/>
                      <a:pt x="13667" y="12354"/>
                    </a:cubicBezTo>
                    <a:cubicBezTo>
                      <a:pt x="13667" y="12354"/>
                      <a:pt x="13667" y="12354"/>
                      <a:pt x="13667" y="12335"/>
                    </a:cubicBezTo>
                    <a:cubicBezTo>
                      <a:pt x="13535" y="12015"/>
                      <a:pt x="13441" y="11657"/>
                      <a:pt x="13385" y="11280"/>
                    </a:cubicBezTo>
                    <a:cubicBezTo>
                      <a:pt x="13385" y="11261"/>
                      <a:pt x="13385" y="11243"/>
                      <a:pt x="13385" y="11224"/>
                    </a:cubicBezTo>
                    <a:cubicBezTo>
                      <a:pt x="13385" y="11224"/>
                      <a:pt x="13385" y="11224"/>
                      <a:pt x="13385" y="11205"/>
                    </a:cubicBezTo>
                    <a:cubicBezTo>
                      <a:pt x="13366" y="11073"/>
                      <a:pt x="13366" y="10960"/>
                      <a:pt x="13366" y="10828"/>
                    </a:cubicBezTo>
                    <a:cubicBezTo>
                      <a:pt x="13366" y="10828"/>
                      <a:pt x="13366" y="10828"/>
                      <a:pt x="13366" y="10809"/>
                    </a:cubicBezTo>
                    <a:cubicBezTo>
                      <a:pt x="13366" y="10791"/>
                      <a:pt x="13366" y="10791"/>
                      <a:pt x="13366" y="10772"/>
                    </a:cubicBezTo>
                    <a:cubicBezTo>
                      <a:pt x="13366" y="10659"/>
                      <a:pt x="13366" y="10546"/>
                      <a:pt x="13385" y="10433"/>
                    </a:cubicBezTo>
                    <a:cubicBezTo>
                      <a:pt x="13385" y="10414"/>
                      <a:pt x="13385" y="10376"/>
                      <a:pt x="13404" y="10357"/>
                    </a:cubicBezTo>
                    <a:cubicBezTo>
                      <a:pt x="13422" y="10263"/>
                      <a:pt x="13422" y="10188"/>
                      <a:pt x="13441" y="10094"/>
                    </a:cubicBezTo>
                    <a:cubicBezTo>
                      <a:pt x="13441" y="10056"/>
                      <a:pt x="13460" y="10018"/>
                      <a:pt x="13460" y="9962"/>
                    </a:cubicBezTo>
                    <a:cubicBezTo>
                      <a:pt x="13479" y="9887"/>
                      <a:pt x="13498" y="9811"/>
                      <a:pt x="13516" y="9717"/>
                    </a:cubicBezTo>
                    <a:cubicBezTo>
                      <a:pt x="13535" y="9680"/>
                      <a:pt x="13535" y="9642"/>
                      <a:pt x="13554" y="9604"/>
                    </a:cubicBezTo>
                    <a:cubicBezTo>
                      <a:pt x="13592" y="9510"/>
                      <a:pt x="13610" y="9416"/>
                      <a:pt x="13648" y="9341"/>
                    </a:cubicBezTo>
                    <a:cubicBezTo>
                      <a:pt x="13667" y="9322"/>
                      <a:pt x="13667" y="9303"/>
                      <a:pt x="13686" y="9265"/>
                    </a:cubicBezTo>
                    <a:cubicBezTo>
                      <a:pt x="13723" y="9171"/>
                      <a:pt x="13780" y="9077"/>
                      <a:pt x="13817" y="8964"/>
                    </a:cubicBezTo>
                    <a:cubicBezTo>
                      <a:pt x="13817" y="8945"/>
                      <a:pt x="13836" y="8945"/>
                      <a:pt x="13836" y="8926"/>
                    </a:cubicBezTo>
                    <a:cubicBezTo>
                      <a:pt x="13967" y="8663"/>
                      <a:pt x="14137" y="8437"/>
                      <a:pt x="14343" y="8211"/>
                    </a:cubicBezTo>
                    <a:cubicBezTo>
                      <a:pt x="14550" y="7966"/>
                      <a:pt x="14795" y="7759"/>
                      <a:pt x="15058" y="7589"/>
                    </a:cubicBezTo>
                    <a:cubicBezTo>
                      <a:pt x="15058" y="7589"/>
                      <a:pt x="15058" y="7589"/>
                      <a:pt x="15058" y="7589"/>
                    </a:cubicBezTo>
                    <a:cubicBezTo>
                      <a:pt x="15152" y="7533"/>
                      <a:pt x="15246" y="7457"/>
                      <a:pt x="15359" y="7420"/>
                    </a:cubicBezTo>
                    <a:cubicBezTo>
                      <a:pt x="15377" y="7420"/>
                      <a:pt x="15396" y="7401"/>
                      <a:pt x="15396" y="7401"/>
                    </a:cubicBezTo>
                    <a:cubicBezTo>
                      <a:pt x="15490" y="7344"/>
                      <a:pt x="15584" y="7307"/>
                      <a:pt x="15678" y="7269"/>
                    </a:cubicBezTo>
                    <a:cubicBezTo>
                      <a:pt x="15697" y="7250"/>
                      <a:pt x="15716" y="7250"/>
                      <a:pt x="15753" y="7231"/>
                    </a:cubicBezTo>
                    <a:cubicBezTo>
                      <a:pt x="15847" y="7194"/>
                      <a:pt x="15941" y="7156"/>
                      <a:pt x="16035" y="7118"/>
                    </a:cubicBezTo>
                    <a:cubicBezTo>
                      <a:pt x="16054" y="7118"/>
                      <a:pt x="16092" y="7100"/>
                      <a:pt x="16111" y="7100"/>
                    </a:cubicBezTo>
                    <a:cubicBezTo>
                      <a:pt x="16205" y="7062"/>
                      <a:pt x="16317" y="7043"/>
                      <a:pt x="16411" y="7024"/>
                    </a:cubicBezTo>
                    <a:cubicBezTo>
                      <a:pt x="16430" y="7024"/>
                      <a:pt x="16449" y="7024"/>
                      <a:pt x="16468" y="7005"/>
                    </a:cubicBezTo>
                    <a:cubicBezTo>
                      <a:pt x="16581" y="6987"/>
                      <a:pt x="16693" y="6968"/>
                      <a:pt x="16787" y="6949"/>
                    </a:cubicBezTo>
                    <a:cubicBezTo>
                      <a:pt x="16806" y="6949"/>
                      <a:pt x="16806" y="6949"/>
                      <a:pt x="16825" y="6949"/>
                    </a:cubicBezTo>
                    <a:cubicBezTo>
                      <a:pt x="16938" y="6930"/>
                      <a:pt x="17069" y="6930"/>
                      <a:pt x="17182" y="6930"/>
                    </a:cubicBezTo>
                    <a:cubicBezTo>
                      <a:pt x="17182" y="6930"/>
                      <a:pt x="17182" y="6930"/>
                      <a:pt x="17182" y="6930"/>
                    </a:cubicBezTo>
                    <a:cubicBezTo>
                      <a:pt x="18216" y="6930"/>
                      <a:pt x="19175" y="7325"/>
                      <a:pt x="19908" y="8060"/>
                    </a:cubicBezTo>
                    <a:cubicBezTo>
                      <a:pt x="20209" y="8342"/>
                      <a:pt x="20622" y="8418"/>
                      <a:pt x="20998" y="8267"/>
                    </a:cubicBezTo>
                    <a:cubicBezTo>
                      <a:pt x="21036" y="8248"/>
                      <a:pt x="21073" y="8229"/>
                      <a:pt x="21111" y="8211"/>
                    </a:cubicBezTo>
                    <a:cubicBezTo>
                      <a:pt x="21355" y="8060"/>
                      <a:pt x="21506" y="7834"/>
                      <a:pt x="21525" y="7570"/>
                    </a:cubicBezTo>
                    <a:lnTo>
                      <a:pt x="21525" y="0"/>
                    </a:lnTo>
                    <a:lnTo>
                      <a:pt x="0" y="0"/>
                    </a:lnTo>
                    <a:lnTo>
                      <a:pt x="0" y="7589"/>
                    </a:lnTo>
                    <a:cubicBezTo>
                      <a:pt x="19" y="7872"/>
                      <a:pt x="207" y="8154"/>
                      <a:pt x="526" y="8267"/>
                    </a:cubicBezTo>
                    <a:cubicBezTo>
                      <a:pt x="902" y="8418"/>
                      <a:pt x="1316" y="8342"/>
                      <a:pt x="1635" y="8060"/>
                    </a:cubicBezTo>
                    <a:cubicBezTo>
                      <a:pt x="2350" y="7344"/>
                      <a:pt x="3327" y="6930"/>
                      <a:pt x="4342" y="6930"/>
                    </a:cubicBezTo>
                    <a:cubicBezTo>
                      <a:pt x="4342" y="6930"/>
                      <a:pt x="4342" y="6930"/>
                      <a:pt x="4342" y="6930"/>
                    </a:cubicBezTo>
                    <a:cubicBezTo>
                      <a:pt x="4455" y="6930"/>
                      <a:pt x="4587" y="6930"/>
                      <a:pt x="4700" y="6949"/>
                    </a:cubicBezTo>
                    <a:cubicBezTo>
                      <a:pt x="4718" y="6949"/>
                      <a:pt x="4718" y="6949"/>
                      <a:pt x="4737" y="6949"/>
                    </a:cubicBezTo>
                    <a:cubicBezTo>
                      <a:pt x="4850" y="6968"/>
                      <a:pt x="4963" y="6987"/>
                      <a:pt x="5057" y="7005"/>
                    </a:cubicBezTo>
                    <a:cubicBezTo>
                      <a:pt x="5076" y="7005"/>
                      <a:pt x="5094" y="7005"/>
                      <a:pt x="5113" y="7024"/>
                    </a:cubicBezTo>
                    <a:cubicBezTo>
                      <a:pt x="5207" y="7043"/>
                      <a:pt x="5320" y="7081"/>
                      <a:pt x="5414" y="7100"/>
                    </a:cubicBezTo>
                    <a:cubicBezTo>
                      <a:pt x="5433" y="7100"/>
                      <a:pt x="5470" y="7118"/>
                      <a:pt x="5489" y="7118"/>
                    </a:cubicBezTo>
                    <a:cubicBezTo>
                      <a:pt x="5583" y="7156"/>
                      <a:pt x="5677" y="7175"/>
                      <a:pt x="5771" y="7231"/>
                    </a:cubicBezTo>
                    <a:cubicBezTo>
                      <a:pt x="5790" y="7250"/>
                      <a:pt x="5828" y="7250"/>
                      <a:pt x="5846" y="7269"/>
                    </a:cubicBezTo>
                    <a:cubicBezTo>
                      <a:pt x="5940" y="7307"/>
                      <a:pt x="6034" y="7363"/>
                      <a:pt x="6128" y="7401"/>
                    </a:cubicBezTo>
                    <a:cubicBezTo>
                      <a:pt x="6147" y="7401"/>
                      <a:pt x="6166" y="7420"/>
                      <a:pt x="6185" y="7420"/>
                    </a:cubicBezTo>
                    <a:cubicBezTo>
                      <a:pt x="6279" y="7476"/>
                      <a:pt x="6373" y="7533"/>
                      <a:pt x="6467" y="7589"/>
                    </a:cubicBezTo>
                    <a:cubicBezTo>
                      <a:pt x="6467" y="7589"/>
                      <a:pt x="6467" y="7589"/>
                      <a:pt x="6486" y="7608"/>
                    </a:cubicBezTo>
                    <a:cubicBezTo>
                      <a:pt x="6749" y="7778"/>
                      <a:pt x="6993" y="7985"/>
                      <a:pt x="7200" y="8230"/>
                    </a:cubicBezTo>
                    <a:cubicBezTo>
                      <a:pt x="7313" y="8361"/>
                      <a:pt x="7425" y="8493"/>
                      <a:pt x="7519" y="8644"/>
                    </a:cubicBezTo>
                    <a:cubicBezTo>
                      <a:pt x="7519" y="8644"/>
                      <a:pt x="7519" y="8644"/>
                      <a:pt x="7519" y="8663"/>
                    </a:cubicBezTo>
                    <a:cubicBezTo>
                      <a:pt x="7576" y="8757"/>
                      <a:pt x="7632" y="8851"/>
                      <a:pt x="7689" y="8945"/>
                    </a:cubicBezTo>
                    <a:cubicBezTo>
                      <a:pt x="7689" y="8964"/>
                      <a:pt x="7707" y="8983"/>
                      <a:pt x="7707" y="9002"/>
                    </a:cubicBezTo>
                    <a:cubicBezTo>
                      <a:pt x="7764" y="9096"/>
                      <a:pt x="7801" y="9190"/>
                      <a:pt x="7839" y="9284"/>
                    </a:cubicBezTo>
                    <a:cubicBezTo>
                      <a:pt x="7858" y="9322"/>
                      <a:pt x="7858" y="9341"/>
                      <a:pt x="7877" y="9378"/>
                    </a:cubicBezTo>
                    <a:cubicBezTo>
                      <a:pt x="7914" y="9454"/>
                      <a:pt x="7933" y="9529"/>
                      <a:pt x="7952" y="9604"/>
                    </a:cubicBezTo>
                    <a:cubicBezTo>
                      <a:pt x="7971" y="9661"/>
                      <a:pt x="7989" y="9698"/>
                      <a:pt x="7989" y="9755"/>
                    </a:cubicBezTo>
                    <a:cubicBezTo>
                      <a:pt x="8008" y="9811"/>
                      <a:pt x="8027" y="9887"/>
                      <a:pt x="8046" y="9962"/>
                    </a:cubicBezTo>
                    <a:cubicBezTo>
                      <a:pt x="8065" y="10019"/>
                      <a:pt x="8065" y="10075"/>
                      <a:pt x="8083" y="10132"/>
                    </a:cubicBezTo>
                    <a:cubicBezTo>
                      <a:pt x="8102" y="10207"/>
                      <a:pt x="8102" y="10282"/>
                      <a:pt x="8121" y="10358"/>
                    </a:cubicBezTo>
                    <a:cubicBezTo>
                      <a:pt x="8121" y="10395"/>
                      <a:pt x="8140" y="10433"/>
                      <a:pt x="8140" y="10489"/>
                    </a:cubicBezTo>
                    <a:cubicBezTo>
                      <a:pt x="8140" y="10583"/>
                      <a:pt x="8159" y="10678"/>
                      <a:pt x="8159" y="10791"/>
                    </a:cubicBezTo>
                    <a:cubicBezTo>
                      <a:pt x="8159" y="10809"/>
                      <a:pt x="8159" y="10828"/>
                      <a:pt x="8159" y="10847"/>
                    </a:cubicBezTo>
                    <a:cubicBezTo>
                      <a:pt x="8159" y="10847"/>
                      <a:pt x="8159" y="10866"/>
                      <a:pt x="8159" y="10866"/>
                    </a:cubicBezTo>
                    <a:cubicBezTo>
                      <a:pt x="8159" y="10979"/>
                      <a:pt x="8159" y="11092"/>
                      <a:pt x="8140" y="11224"/>
                    </a:cubicBezTo>
                    <a:cubicBezTo>
                      <a:pt x="8140" y="11243"/>
                      <a:pt x="8140" y="11243"/>
                      <a:pt x="8140" y="11261"/>
                    </a:cubicBezTo>
                    <a:cubicBezTo>
                      <a:pt x="8140" y="11280"/>
                      <a:pt x="8140" y="11280"/>
                      <a:pt x="8140" y="11299"/>
                    </a:cubicBezTo>
                    <a:cubicBezTo>
                      <a:pt x="8102" y="11657"/>
                      <a:pt x="8008" y="12015"/>
                      <a:pt x="7858" y="12335"/>
                    </a:cubicBezTo>
                    <a:cubicBezTo>
                      <a:pt x="7858" y="12354"/>
                      <a:pt x="7858" y="12354"/>
                      <a:pt x="7839" y="12372"/>
                    </a:cubicBezTo>
                    <a:cubicBezTo>
                      <a:pt x="7801" y="12467"/>
                      <a:pt x="7745" y="12580"/>
                      <a:pt x="7689" y="12674"/>
                    </a:cubicBezTo>
                    <a:cubicBezTo>
                      <a:pt x="7689" y="12693"/>
                      <a:pt x="7670" y="12693"/>
                      <a:pt x="7670" y="12711"/>
                    </a:cubicBezTo>
                    <a:cubicBezTo>
                      <a:pt x="7613" y="12806"/>
                      <a:pt x="7557" y="12900"/>
                      <a:pt x="7501" y="12994"/>
                    </a:cubicBezTo>
                    <a:cubicBezTo>
                      <a:pt x="7501" y="13013"/>
                      <a:pt x="7482" y="13013"/>
                      <a:pt x="7482" y="13032"/>
                    </a:cubicBezTo>
                    <a:cubicBezTo>
                      <a:pt x="7425" y="13126"/>
                      <a:pt x="7350" y="13220"/>
                      <a:pt x="7275" y="13295"/>
                    </a:cubicBezTo>
                    <a:cubicBezTo>
                      <a:pt x="7275" y="13295"/>
                      <a:pt x="7275" y="13314"/>
                      <a:pt x="7256" y="13314"/>
                    </a:cubicBezTo>
                    <a:cubicBezTo>
                      <a:pt x="7031" y="13597"/>
                      <a:pt x="6749" y="13841"/>
                      <a:pt x="6448" y="14048"/>
                    </a:cubicBezTo>
                    <a:cubicBezTo>
                      <a:pt x="6448" y="14048"/>
                      <a:pt x="6429" y="14048"/>
                      <a:pt x="6429" y="14067"/>
                    </a:cubicBezTo>
                    <a:cubicBezTo>
                      <a:pt x="6335" y="14124"/>
                      <a:pt x="6241" y="14180"/>
                      <a:pt x="6147" y="14237"/>
                    </a:cubicBezTo>
                    <a:cubicBezTo>
                      <a:pt x="6128" y="14256"/>
                      <a:pt x="6109" y="14256"/>
                      <a:pt x="6091" y="14256"/>
                    </a:cubicBezTo>
                    <a:cubicBezTo>
                      <a:pt x="5997" y="14293"/>
                      <a:pt x="5921" y="14350"/>
                      <a:pt x="5827" y="14387"/>
                    </a:cubicBezTo>
                    <a:cubicBezTo>
                      <a:pt x="5809" y="14406"/>
                      <a:pt x="5790" y="14406"/>
                      <a:pt x="5752" y="14425"/>
                    </a:cubicBezTo>
                    <a:cubicBezTo>
                      <a:pt x="5658" y="14463"/>
                      <a:pt x="5564" y="14500"/>
                      <a:pt x="5470" y="14519"/>
                    </a:cubicBezTo>
                    <a:cubicBezTo>
                      <a:pt x="5451" y="14519"/>
                      <a:pt x="5414" y="14538"/>
                      <a:pt x="5395" y="14538"/>
                    </a:cubicBezTo>
                    <a:cubicBezTo>
                      <a:pt x="5301" y="14576"/>
                      <a:pt x="5207" y="14595"/>
                      <a:pt x="5094" y="14613"/>
                    </a:cubicBezTo>
                    <a:cubicBezTo>
                      <a:pt x="5075" y="14613"/>
                      <a:pt x="5057" y="14632"/>
                      <a:pt x="5038" y="14632"/>
                    </a:cubicBezTo>
                    <a:cubicBezTo>
                      <a:pt x="4925" y="14651"/>
                      <a:pt x="4812" y="14670"/>
                      <a:pt x="4681" y="14689"/>
                    </a:cubicBezTo>
                    <a:cubicBezTo>
                      <a:pt x="4681" y="14689"/>
                      <a:pt x="4662" y="14689"/>
                      <a:pt x="4662" y="14689"/>
                    </a:cubicBezTo>
                    <a:cubicBezTo>
                      <a:pt x="4662" y="14689"/>
                      <a:pt x="4662" y="14689"/>
                      <a:pt x="4643" y="14689"/>
                    </a:cubicBezTo>
                    <a:cubicBezTo>
                      <a:pt x="4530" y="14708"/>
                      <a:pt x="4418" y="14708"/>
                      <a:pt x="4305" y="14708"/>
                    </a:cubicBezTo>
                    <a:cubicBezTo>
                      <a:pt x="4286" y="14708"/>
                      <a:pt x="4286" y="14708"/>
                      <a:pt x="4267" y="14708"/>
                    </a:cubicBezTo>
                    <a:cubicBezTo>
                      <a:pt x="4267" y="14708"/>
                      <a:pt x="4248" y="14708"/>
                      <a:pt x="4248" y="14708"/>
                    </a:cubicBezTo>
                    <a:cubicBezTo>
                      <a:pt x="4135" y="14708"/>
                      <a:pt x="4042" y="14708"/>
                      <a:pt x="3929" y="14689"/>
                    </a:cubicBezTo>
                    <a:cubicBezTo>
                      <a:pt x="3891" y="14689"/>
                      <a:pt x="3872" y="14689"/>
                      <a:pt x="3835" y="14689"/>
                    </a:cubicBezTo>
                    <a:cubicBezTo>
                      <a:pt x="3741" y="14670"/>
                      <a:pt x="3647" y="14670"/>
                      <a:pt x="3553" y="14651"/>
                    </a:cubicBezTo>
                    <a:cubicBezTo>
                      <a:pt x="3515" y="14651"/>
                      <a:pt x="3478" y="14632"/>
                      <a:pt x="3440" y="14632"/>
                    </a:cubicBezTo>
                    <a:cubicBezTo>
                      <a:pt x="3365" y="14613"/>
                      <a:pt x="3290" y="14595"/>
                      <a:pt x="3196" y="14576"/>
                    </a:cubicBezTo>
                    <a:cubicBezTo>
                      <a:pt x="3139" y="14557"/>
                      <a:pt x="3102" y="14538"/>
                      <a:pt x="3045" y="14538"/>
                    </a:cubicBezTo>
                    <a:cubicBezTo>
                      <a:pt x="2989" y="14519"/>
                      <a:pt x="2914" y="14500"/>
                      <a:pt x="2857" y="14463"/>
                    </a:cubicBezTo>
                    <a:cubicBezTo>
                      <a:pt x="2820" y="14444"/>
                      <a:pt x="2763" y="14425"/>
                      <a:pt x="2726" y="14406"/>
                    </a:cubicBezTo>
                    <a:cubicBezTo>
                      <a:pt x="2650" y="14369"/>
                      <a:pt x="2575" y="14331"/>
                      <a:pt x="2500" y="14293"/>
                    </a:cubicBezTo>
                    <a:cubicBezTo>
                      <a:pt x="2462" y="14274"/>
                      <a:pt x="2425" y="14256"/>
                      <a:pt x="2406" y="14237"/>
                    </a:cubicBezTo>
                    <a:cubicBezTo>
                      <a:pt x="2331" y="14199"/>
                      <a:pt x="2237" y="14143"/>
                      <a:pt x="2162" y="14086"/>
                    </a:cubicBezTo>
                    <a:cubicBezTo>
                      <a:pt x="2143" y="14067"/>
                      <a:pt x="2105" y="14048"/>
                      <a:pt x="2086" y="14030"/>
                    </a:cubicBezTo>
                    <a:cubicBezTo>
                      <a:pt x="1992" y="13973"/>
                      <a:pt x="1917" y="13917"/>
                      <a:pt x="1842" y="13841"/>
                    </a:cubicBezTo>
                    <a:cubicBezTo>
                      <a:pt x="1823" y="13822"/>
                      <a:pt x="1823" y="13822"/>
                      <a:pt x="1804" y="13804"/>
                    </a:cubicBezTo>
                    <a:cubicBezTo>
                      <a:pt x="1710" y="13728"/>
                      <a:pt x="1635" y="13653"/>
                      <a:pt x="1541" y="13559"/>
                    </a:cubicBezTo>
                    <a:cubicBezTo>
                      <a:pt x="1335" y="13371"/>
                      <a:pt x="1053" y="13276"/>
                      <a:pt x="789" y="13276"/>
                    </a:cubicBezTo>
                    <a:cubicBezTo>
                      <a:pt x="677" y="13276"/>
                      <a:pt x="564" y="13314"/>
                      <a:pt x="451" y="13352"/>
                    </a:cubicBezTo>
                    <a:cubicBezTo>
                      <a:pt x="282" y="13465"/>
                      <a:pt x="94" y="13728"/>
                      <a:pt x="75" y="14030"/>
                    </a:cubicBez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53" name="Shape">
                <a:extLst>
                  <a:ext uri="{FF2B5EF4-FFF2-40B4-BE49-F238E27FC236}">
                    <a16:creationId xmlns:a16="http://schemas.microsoft.com/office/drawing/2014/main" id="{EF790FD8-7525-4667-1B06-3E255CCA7825}"/>
                  </a:ext>
                </a:extLst>
              </p:cNvPr>
              <p:cNvSpPr/>
              <p:nvPr/>
            </p:nvSpPr>
            <p:spPr>
              <a:xfrm>
                <a:off x="7614629" y="6773947"/>
                <a:ext cx="1200979" cy="2116422"/>
              </a:xfrm>
              <a:custGeom>
                <a:avLst/>
                <a:gdLst/>
                <a:ahLst/>
                <a:cxnLst>
                  <a:cxn ang="0">
                    <a:pos x="wd2" y="hd2"/>
                  </a:cxn>
                  <a:cxn ang="5400000">
                    <a:pos x="wd2" y="hd2"/>
                  </a:cxn>
                  <a:cxn ang="10800000">
                    <a:pos x="wd2" y="hd2"/>
                  </a:cxn>
                  <a:cxn ang="16200000">
                    <a:pos x="wd2" y="hd2"/>
                  </a:cxn>
                </a:cxnLst>
                <a:rect l="0" t="0" r="r" b="b"/>
                <a:pathLst>
                  <a:path w="21600" h="21600" extrusionOk="0">
                    <a:moveTo>
                      <a:pt x="8515" y="3204"/>
                    </a:moveTo>
                    <a:cubicBezTo>
                      <a:pt x="8969" y="3482"/>
                      <a:pt x="9082" y="3857"/>
                      <a:pt x="8836" y="4179"/>
                    </a:cubicBezTo>
                    <a:cubicBezTo>
                      <a:pt x="8629" y="4468"/>
                      <a:pt x="8157" y="4661"/>
                      <a:pt x="7628" y="4671"/>
                    </a:cubicBezTo>
                    <a:lnTo>
                      <a:pt x="0" y="4671"/>
                    </a:lnTo>
                    <a:lnTo>
                      <a:pt x="0" y="8989"/>
                    </a:lnTo>
                    <a:cubicBezTo>
                      <a:pt x="19" y="9150"/>
                      <a:pt x="208" y="9311"/>
                      <a:pt x="529" y="9375"/>
                    </a:cubicBezTo>
                    <a:cubicBezTo>
                      <a:pt x="906" y="9461"/>
                      <a:pt x="1322" y="9418"/>
                      <a:pt x="1643" y="9257"/>
                    </a:cubicBezTo>
                    <a:cubicBezTo>
                      <a:pt x="2360" y="8850"/>
                      <a:pt x="3342" y="8614"/>
                      <a:pt x="4362" y="8614"/>
                    </a:cubicBezTo>
                    <a:cubicBezTo>
                      <a:pt x="5022" y="8614"/>
                      <a:pt x="5645" y="8711"/>
                      <a:pt x="6193" y="8882"/>
                    </a:cubicBezTo>
                    <a:cubicBezTo>
                      <a:pt x="7401" y="9257"/>
                      <a:pt x="8213" y="9975"/>
                      <a:pt x="8213" y="10811"/>
                    </a:cubicBezTo>
                    <a:cubicBezTo>
                      <a:pt x="8213" y="10811"/>
                      <a:pt x="8213" y="10811"/>
                      <a:pt x="8213" y="10811"/>
                    </a:cubicBezTo>
                    <a:cubicBezTo>
                      <a:pt x="8213" y="10811"/>
                      <a:pt x="8213" y="10811"/>
                      <a:pt x="8213" y="10811"/>
                    </a:cubicBezTo>
                    <a:cubicBezTo>
                      <a:pt x="8213" y="11561"/>
                      <a:pt x="7534" y="12236"/>
                      <a:pt x="6514" y="12621"/>
                    </a:cubicBezTo>
                    <a:cubicBezTo>
                      <a:pt x="5891" y="12857"/>
                      <a:pt x="5155" y="12996"/>
                      <a:pt x="4362" y="12996"/>
                    </a:cubicBezTo>
                    <a:cubicBezTo>
                      <a:pt x="4229" y="12996"/>
                      <a:pt x="4097" y="12996"/>
                      <a:pt x="3984" y="12986"/>
                    </a:cubicBezTo>
                    <a:cubicBezTo>
                      <a:pt x="3097" y="12932"/>
                      <a:pt x="2266" y="12718"/>
                      <a:pt x="1624" y="12354"/>
                    </a:cubicBezTo>
                    <a:cubicBezTo>
                      <a:pt x="1322" y="12193"/>
                      <a:pt x="906" y="12150"/>
                      <a:pt x="529" y="12236"/>
                    </a:cubicBezTo>
                    <a:cubicBezTo>
                      <a:pt x="453" y="12257"/>
                      <a:pt x="378" y="12279"/>
                      <a:pt x="321" y="12300"/>
                    </a:cubicBezTo>
                    <a:cubicBezTo>
                      <a:pt x="132" y="12386"/>
                      <a:pt x="19" y="12504"/>
                      <a:pt x="0" y="12632"/>
                    </a:cubicBezTo>
                    <a:lnTo>
                      <a:pt x="0" y="12632"/>
                    </a:lnTo>
                    <a:lnTo>
                      <a:pt x="0" y="16939"/>
                    </a:lnTo>
                    <a:lnTo>
                      <a:pt x="7609" y="16939"/>
                    </a:lnTo>
                    <a:cubicBezTo>
                      <a:pt x="8138" y="16950"/>
                      <a:pt x="8610" y="17143"/>
                      <a:pt x="8817" y="17432"/>
                    </a:cubicBezTo>
                    <a:cubicBezTo>
                      <a:pt x="8912" y="17561"/>
                      <a:pt x="8950" y="17689"/>
                      <a:pt x="8931" y="17818"/>
                    </a:cubicBezTo>
                    <a:cubicBezTo>
                      <a:pt x="8912" y="18032"/>
                      <a:pt x="8780" y="18246"/>
                      <a:pt x="8497" y="18418"/>
                    </a:cubicBezTo>
                    <a:cubicBezTo>
                      <a:pt x="7855" y="18771"/>
                      <a:pt x="7515" y="19243"/>
                      <a:pt x="7515" y="19736"/>
                    </a:cubicBezTo>
                    <a:cubicBezTo>
                      <a:pt x="7515" y="20764"/>
                      <a:pt x="8987" y="21600"/>
                      <a:pt x="10800" y="21600"/>
                    </a:cubicBezTo>
                    <a:cubicBezTo>
                      <a:pt x="12556" y="21600"/>
                      <a:pt x="14010" y="20807"/>
                      <a:pt x="14085" y="19821"/>
                    </a:cubicBezTo>
                    <a:cubicBezTo>
                      <a:pt x="14085" y="19789"/>
                      <a:pt x="14085" y="19757"/>
                      <a:pt x="14085" y="19725"/>
                    </a:cubicBezTo>
                    <a:cubicBezTo>
                      <a:pt x="14085" y="19725"/>
                      <a:pt x="14085" y="19725"/>
                      <a:pt x="14085" y="19725"/>
                    </a:cubicBezTo>
                    <a:cubicBezTo>
                      <a:pt x="14066" y="19232"/>
                      <a:pt x="13727" y="18771"/>
                      <a:pt x="13103" y="18429"/>
                    </a:cubicBezTo>
                    <a:cubicBezTo>
                      <a:pt x="12820" y="18246"/>
                      <a:pt x="12669" y="18032"/>
                      <a:pt x="12669" y="17818"/>
                    </a:cubicBezTo>
                    <a:cubicBezTo>
                      <a:pt x="12650" y="17689"/>
                      <a:pt x="12707" y="17561"/>
                      <a:pt x="12783" y="17432"/>
                    </a:cubicBezTo>
                    <a:cubicBezTo>
                      <a:pt x="12990" y="17143"/>
                      <a:pt x="13462" y="16950"/>
                      <a:pt x="13972" y="16939"/>
                    </a:cubicBezTo>
                    <a:lnTo>
                      <a:pt x="21600" y="16939"/>
                    </a:lnTo>
                    <a:lnTo>
                      <a:pt x="21600" y="4671"/>
                    </a:lnTo>
                    <a:lnTo>
                      <a:pt x="13991" y="4671"/>
                    </a:lnTo>
                    <a:cubicBezTo>
                      <a:pt x="13462" y="4661"/>
                      <a:pt x="12990" y="4468"/>
                      <a:pt x="12783" y="4179"/>
                    </a:cubicBezTo>
                    <a:cubicBezTo>
                      <a:pt x="12537" y="3846"/>
                      <a:pt x="12669" y="3482"/>
                      <a:pt x="13103" y="3204"/>
                    </a:cubicBezTo>
                    <a:cubicBezTo>
                      <a:pt x="13198" y="3150"/>
                      <a:pt x="13273" y="3107"/>
                      <a:pt x="13349" y="3054"/>
                    </a:cubicBezTo>
                    <a:cubicBezTo>
                      <a:pt x="13368" y="3043"/>
                      <a:pt x="13368" y="3032"/>
                      <a:pt x="13387" y="3021"/>
                    </a:cubicBezTo>
                    <a:cubicBezTo>
                      <a:pt x="13443" y="2979"/>
                      <a:pt x="13500" y="2936"/>
                      <a:pt x="13557" y="2882"/>
                    </a:cubicBezTo>
                    <a:cubicBezTo>
                      <a:pt x="13576" y="2871"/>
                      <a:pt x="13576" y="2861"/>
                      <a:pt x="13594" y="2850"/>
                    </a:cubicBezTo>
                    <a:cubicBezTo>
                      <a:pt x="13651" y="2807"/>
                      <a:pt x="13689" y="2754"/>
                      <a:pt x="13745" y="2700"/>
                    </a:cubicBezTo>
                    <a:cubicBezTo>
                      <a:pt x="13745" y="2689"/>
                      <a:pt x="13764" y="2679"/>
                      <a:pt x="13764" y="2668"/>
                    </a:cubicBezTo>
                    <a:cubicBezTo>
                      <a:pt x="13802" y="2614"/>
                      <a:pt x="13840" y="2561"/>
                      <a:pt x="13878" y="2507"/>
                    </a:cubicBezTo>
                    <a:cubicBezTo>
                      <a:pt x="13878" y="2496"/>
                      <a:pt x="13897" y="2486"/>
                      <a:pt x="13897" y="2475"/>
                    </a:cubicBezTo>
                    <a:cubicBezTo>
                      <a:pt x="13934" y="2421"/>
                      <a:pt x="13953" y="2368"/>
                      <a:pt x="13991" y="2314"/>
                    </a:cubicBezTo>
                    <a:cubicBezTo>
                      <a:pt x="13991" y="2304"/>
                      <a:pt x="14010" y="2293"/>
                      <a:pt x="14010" y="2282"/>
                    </a:cubicBezTo>
                    <a:cubicBezTo>
                      <a:pt x="14029" y="2229"/>
                      <a:pt x="14048" y="2175"/>
                      <a:pt x="14066" y="2121"/>
                    </a:cubicBezTo>
                    <a:cubicBezTo>
                      <a:pt x="14066" y="2111"/>
                      <a:pt x="14066" y="2100"/>
                      <a:pt x="14085" y="2089"/>
                    </a:cubicBezTo>
                    <a:cubicBezTo>
                      <a:pt x="14104" y="2036"/>
                      <a:pt x="14104" y="1982"/>
                      <a:pt x="14104" y="1918"/>
                    </a:cubicBezTo>
                    <a:cubicBezTo>
                      <a:pt x="14104" y="1907"/>
                      <a:pt x="14104" y="1896"/>
                      <a:pt x="14104" y="1886"/>
                    </a:cubicBezTo>
                    <a:cubicBezTo>
                      <a:pt x="14104" y="1821"/>
                      <a:pt x="14104" y="1757"/>
                      <a:pt x="14085" y="1693"/>
                    </a:cubicBezTo>
                    <a:cubicBezTo>
                      <a:pt x="14085" y="1693"/>
                      <a:pt x="14085" y="1682"/>
                      <a:pt x="14085" y="1682"/>
                    </a:cubicBezTo>
                    <a:cubicBezTo>
                      <a:pt x="14085" y="1671"/>
                      <a:pt x="14085" y="1661"/>
                      <a:pt x="14085" y="1661"/>
                    </a:cubicBezTo>
                    <a:cubicBezTo>
                      <a:pt x="14066" y="1607"/>
                      <a:pt x="14066" y="1554"/>
                      <a:pt x="14048" y="1511"/>
                    </a:cubicBezTo>
                    <a:cubicBezTo>
                      <a:pt x="14048" y="1500"/>
                      <a:pt x="14029" y="1489"/>
                      <a:pt x="14029" y="1479"/>
                    </a:cubicBezTo>
                    <a:cubicBezTo>
                      <a:pt x="14010" y="1436"/>
                      <a:pt x="13991" y="1382"/>
                      <a:pt x="13972" y="1339"/>
                    </a:cubicBezTo>
                    <a:cubicBezTo>
                      <a:pt x="13972" y="1329"/>
                      <a:pt x="13953" y="1318"/>
                      <a:pt x="13953" y="1307"/>
                    </a:cubicBezTo>
                    <a:cubicBezTo>
                      <a:pt x="13934" y="1264"/>
                      <a:pt x="13897" y="1221"/>
                      <a:pt x="13859" y="1168"/>
                    </a:cubicBezTo>
                    <a:cubicBezTo>
                      <a:pt x="13859" y="1157"/>
                      <a:pt x="13840" y="1146"/>
                      <a:pt x="13840" y="1136"/>
                    </a:cubicBezTo>
                    <a:cubicBezTo>
                      <a:pt x="13802" y="1093"/>
                      <a:pt x="13764" y="1039"/>
                      <a:pt x="13727" y="996"/>
                    </a:cubicBezTo>
                    <a:cubicBezTo>
                      <a:pt x="13727" y="986"/>
                      <a:pt x="13708" y="986"/>
                      <a:pt x="13708" y="975"/>
                    </a:cubicBezTo>
                    <a:cubicBezTo>
                      <a:pt x="13462" y="718"/>
                      <a:pt x="13103" y="493"/>
                      <a:pt x="12669" y="321"/>
                    </a:cubicBezTo>
                    <a:cubicBezTo>
                      <a:pt x="12669" y="321"/>
                      <a:pt x="12669" y="321"/>
                      <a:pt x="12669" y="321"/>
                    </a:cubicBezTo>
                    <a:cubicBezTo>
                      <a:pt x="12575" y="289"/>
                      <a:pt x="12499" y="257"/>
                      <a:pt x="12405" y="225"/>
                    </a:cubicBezTo>
                    <a:cubicBezTo>
                      <a:pt x="12405" y="225"/>
                      <a:pt x="12405" y="225"/>
                      <a:pt x="12405" y="225"/>
                    </a:cubicBezTo>
                    <a:cubicBezTo>
                      <a:pt x="12046" y="107"/>
                      <a:pt x="11631" y="43"/>
                      <a:pt x="11197" y="11"/>
                    </a:cubicBezTo>
                    <a:cubicBezTo>
                      <a:pt x="11140" y="11"/>
                      <a:pt x="11083" y="11"/>
                      <a:pt x="11027" y="0"/>
                    </a:cubicBezTo>
                    <a:cubicBezTo>
                      <a:pt x="10970" y="0"/>
                      <a:pt x="10913" y="0"/>
                      <a:pt x="10857" y="0"/>
                    </a:cubicBezTo>
                    <a:cubicBezTo>
                      <a:pt x="10819" y="0"/>
                      <a:pt x="10781" y="0"/>
                      <a:pt x="10743" y="0"/>
                    </a:cubicBezTo>
                    <a:cubicBezTo>
                      <a:pt x="10120" y="11"/>
                      <a:pt x="9554" y="118"/>
                      <a:pt x="9063" y="300"/>
                    </a:cubicBezTo>
                    <a:cubicBezTo>
                      <a:pt x="9044" y="311"/>
                      <a:pt x="9025" y="311"/>
                      <a:pt x="9006" y="321"/>
                    </a:cubicBezTo>
                    <a:cubicBezTo>
                      <a:pt x="8950" y="343"/>
                      <a:pt x="8874" y="375"/>
                      <a:pt x="8818" y="396"/>
                    </a:cubicBezTo>
                    <a:cubicBezTo>
                      <a:pt x="8799" y="407"/>
                      <a:pt x="8761" y="418"/>
                      <a:pt x="8742" y="429"/>
                    </a:cubicBezTo>
                    <a:cubicBezTo>
                      <a:pt x="8685" y="450"/>
                      <a:pt x="8629" y="482"/>
                      <a:pt x="8572" y="514"/>
                    </a:cubicBezTo>
                    <a:cubicBezTo>
                      <a:pt x="8553" y="525"/>
                      <a:pt x="8515" y="546"/>
                      <a:pt x="8497" y="557"/>
                    </a:cubicBezTo>
                    <a:cubicBezTo>
                      <a:pt x="8440" y="589"/>
                      <a:pt x="8402" y="611"/>
                      <a:pt x="8346" y="643"/>
                    </a:cubicBezTo>
                    <a:cubicBezTo>
                      <a:pt x="8327" y="664"/>
                      <a:pt x="8289" y="675"/>
                      <a:pt x="8270" y="696"/>
                    </a:cubicBezTo>
                    <a:cubicBezTo>
                      <a:pt x="8232" y="729"/>
                      <a:pt x="8195" y="761"/>
                      <a:pt x="8157" y="782"/>
                    </a:cubicBezTo>
                    <a:cubicBezTo>
                      <a:pt x="8138" y="804"/>
                      <a:pt x="8100" y="825"/>
                      <a:pt x="8081" y="846"/>
                    </a:cubicBezTo>
                    <a:cubicBezTo>
                      <a:pt x="8043" y="879"/>
                      <a:pt x="8025" y="900"/>
                      <a:pt x="7987" y="932"/>
                    </a:cubicBezTo>
                    <a:cubicBezTo>
                      <a:pt x="7968" y="964"/>
                      <a:pt x="7930" y="986"/>
                      <a:pt x="7911" y="1018"/>
                    </a:cubicBezTo>
                    <a:cubicBezTo>
                      <a:pt x="7892" y="1039"/>
                      <a:pt x="7874" y="1071"/>
                      <a:pt x="7836" y="1093"/>
                    </a:cubicBezTo>
                    <a:cubicBezTo>
                      <a:pt x="7817" y="1125"/>
                      <a:pt x="7779" y="1168"/>
                      <a:pt x="7760" y="1200"/>
                    </a:cubicBezTo>
                    <a:cubicBezTo>
                      <a:pt x="7741" y="1221"/>
                      <a:pt x="7723" y="1243"/>
                      <a:pt x="7723" y="1264"/>
                    </a:cubicBezTo>
                    <a:cubicBezTo>
                      <a:pt x="7704" y="1307"/>
                      <a:pt x="7685" y="1339"/>
                      <a:pt x="7666" y="1382"/>
                    </a:cubicBezTo>
                    <a:cubicBezTo>
                      <a:pt x="7666" y="1404"/>
                      <a:pt x="7647" y="1425"/>
                      <a:pt x="7628" y="1446"/>
                    </a:cubicBezTo>
                    <a:cubicBezTo>
                      <a:pt x="7609" y="1489"/>
                      <a:pt x="7609" y="1521"/>
                      <a:pt x="7590" y="1564"/>
                    </a:cubicBezTo>
                    <a:cubicBezTo>
                      <a:pt x="7590" y="1586"/>
                      <a:pt x="7571" y="1618"/>
                      <a:pt x="7571" y="1639"/>
                    </a:cubicBezTo>
                    <a:cubicBezTo>
                      <a:pt x="7571" y="1661"/>
                      <a:pt x="7571" y="1693"/>
                      <a:pt x="7571" y="1714"/>
                    </a:cubicBezTo>
                    <a:cubicBezTo>
                      <a:pt x="7571" y="1757"/>
                      <a:pt x="7553" y="1789"/>
                      <a:pt x="7553" y="1832"/>
                    </a:cubicBezTo>
                    <a:cubicBezTo>
                      <a:pt x="7552" y="2389"/>
                      <a:pt x="7892" y="2861"/>
                      <a:pt x="8515" y="3204"/>
                    </a:cubicBez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54" name="Shape">
                <a:extLst>
                  <a:ext uri="{FF2B5EF4-FFF2-40B4-BE49-F238E27FC236}">
                    <a16:creationId xmlns:a16="http://schemas.microsoft.com/office/drawing/2014/main" id="{89FB26BA-ED58-C9AB-2BEC-ECBB9A601F7D}"/>
                  </a:ext>
                </a:extLst>
              </p:cNvPr>
              <p:cNvSpPr/>
              <p:nvPr/>
            </p:nvSpPr>
            <p:spPr>
              <a:xfrm>
                <a:off x="5147583" y="6784445"/>
                <a:ext cx="1204124" cy="2115360"/>
              </a:xfrm>
              <a:custGeom>
                <a:avLst/>
                <a:gdLst/>
                <a:ahLst/>
                <a:cxnLst>
                  <a:cxn ang="0">
                    <a:pos x="wd2" y="hd2"/>
                  </a:cxn>
                  <a:cxn ang="5400000">
                    <a:pos x="wd2" y="hd2"/>
                  </a:cxn>
                  <a:cxn ang="10800000">
                    <a:pos x="wd2" y="hd2"/>
                  </a:cxn>
                  <a:cxn ang="16200000">
                    <a:pos x="wd2" y="hd2"/>
                  </a:cxn>
                </a:cxnLst>
                <a:rect l="0" t="0" r="r" b="b"/>
                <a:pathLst>
                  <a:path w="21600" h="21600" extrusionOk="0">
                    <a:moveTo>
                      <a:pt x="12787" y="17398"/>
                    </a:moveTo>
                    <a:cubicBezTo>
                      <a:pt x="12994" y="17109"/>
                      <a:pt x="13465" y="16916"/>
                      <a:pt x="13992" y="16905"/>
                    </a:cubicBezTo>
                    <a:lnTo>
                      <a:pt x="21600" y="16905"/>
                    </a:lnTo>
                    <a:lnTo>
                      <a:pt x="21600" y="12585"/>
                    </a:lnTo>
                    <a:cubicBezTo>
                      <a:pt x="21581" y="12424"/>
                      <a:pt x="21393" y="12263"/>
                      <a:pt x="21073" y="12199"/>
                    </a:cubicBezTo>
                    <a:cubicBezTo>
                      <a:pt x="20696" y="12113"/>
                      <a:pt x="20282" y="12156"/>
                      <a:pt x="19962" y="12317"/>
                    </a:cubicBezTo>
                    <a:cubicBezTo>
                      <a:pt x="19246" y="12724"/>
                      <a:pt x="18267" y="12960"/>
                      <a:pt x="17250" y="12960"/>
                    </a:cubicBezTo>
                    <a:cubicBezTo>
                      <a:pt x="15122" y="12960"/>
                      <a:pt x="13408" y="11974"/>
                      <a:pt x="13408" y="10773"/>
                    </a:cubicBezTo>
                    <a:cubicBezTo>
                      <a:pt x="13408" y="9562"/>
                      <a:pt x="15141" y="8586"/>
                      <a:pt x="17250" y="8586"/>
                    </a:cubicBezTo>
                    <a:cubicBezTo>
                      <a:pt x="18286" y="8586"/>
                      <a:pt x="19246" y="8812"/>
                      <a:pt x="19980" y="9230"/>
                    </a:cubicBezTo>
                    <a:cubicBezTo>
                      <a:pt x="20169" y="9326"/>
                      <a:pt x="20414" y="9380"/>
                      <a:pt x="20640" y="9390"/>
                    </a:cubicBezTo>
                    <a:cubicBezTo>
                      <a:pt x="20734" y="9390"/>
                      <a:pt x="20828" y="9390"/>
                      <a:pt x="20922" y="9369"/>
                    </a:cubicBezTo>
                    <a:cubicBezTo>
                      <a:pt x="20979" y="9358"/>
                      <a:pt x="21016" y="9348"/>
                      <a:pt x="21073" y="9337"/>
                    </a:cubicBezTo>
                    <a:cubicBezTo>
                      <a:pt x="21374" y="9262"/>
                      <a:pt x="21581" y="9112"/>
                      <a:pt x="21600" y="8940"/>
                    </a:cubicBezTo>
                    <a:lnTo>
                      <a:pt x="21600" y="7214"/>
                    </a:lnTo>
                    <a:lnTo>
                      <a:pt x="21600" y="6175"/>
                    </a:lnTo>
                    <a:lnTo>
                      <a:pt x="21600" y="4631"/>
                    </a:lnTo>
                    <a:lnTo>
                      <a:pt x="14011" y="4631"/>
                    </a:lnTo>
                    <a:cubicBezTo>
                      <a:pt x="13822" y="4631"/>
                      <a:pt x="13653" y="4599"/>
                      <a:pt x="13483" y="4556"/>
                    </a:cubicBezTo>
                    <a:cubicBezTo>
                      <a:pt x="13182" y="4470"/>
                      <a:pt x="12937" y="4331"/>
                      <a:pt x="12787" y="4138"/>
                    </a:cubicBezTo>
                    <a:cubicBezTo>
                      <a:pt x="12542" y="3806"/>
                      <a:pt x="12674" y="3441"/>
                      <a:pt x="13107" y="3162"/>
                    </a:cubicBezTo>
                    <a:cubicBezTo>
                      <a:pt x="13747" y="2798"/>
                      <a:pt x="14086" y="2337"/>
                      <a:pt x="14086" y="1833"/>
                    </a:cubicBezTo>
                    <a:cubicBezTo>
                      <a:pt x="14086" y="1790"/>
                      <a:pt x="14086" y="1758"/>
                      <a:pt x="14067" y="1715"/>
                    </a:cubicBezTo>
                    <a:cubicBezTo>
                      <a:pt x="14067" y="1694"/>
                      <a:pt x="14067" y="1662"/>
                      <a:pt x="14067" y="1640"/>
                    </a:cubicBezTo>
                    <a:cubicBezTo>
                      <a:pt x="14067" y="1619"/>
                      <a:pt x="14048" y="1587"/>
                      <a:pt x="14048" y="1565"/>
                    </a:cubicBezTo>
                    <a:cubicBezTo>
                      <a:pt x="14030" y="1522"/>
                      <a:pt x="14030" y="1490"/>
                      <a:pt x="14011" y="1447"/>
                    </a:cubicBezTo>
                    <a:cubicBezTo>
                      <a:pt x="14011" y="1426"/>
                      <a:pt x="13992" y="1404"/>
                      <a:pt x="13973" y="1383"/>
                    </a:cubicBezTo>
                    <a:cubicBezTo>
                      <a:pt x="13954" y="1340"/>
                      <a:pt x="13935" y="1297"/>
                      <a:pt x="13917" y="1265"/>
                    </a:cubicBezTo>
                    <a:cubicBezTo>
                      <a:pt x="13898" y="1244"/>
                      <a:pt x="13879" y="1222"/>
                      <a:pt x="13879" y="1201"/>
                    </a:cubicBezTo>
                    <a:cubicBezTo>
                      <a:pt x="13860" y="1168"/>
                      <a:pt x="13841" y="1126"/>
                      <a:pt x="13804" y="1093"/>
                    </a:cubicBezTo>
                    <a:cubicBezTo>
                      <a:pt x="13785" y="1072"/>
                      <a:pt x="13766" y="1040"/>
                      <a:pt x="13728" y="1018"/>
                    </a:cubicBezTo>
                    <a:cubicBezTo>
                      <a:pt x="13709" y="986"/>
                      <a:pt x="13672" y="965"/>
                      <a:pt x="13653" y="933"/>
                    </a:cubicBezTo>
                    <a:cubicBezTo>
                      <a:pt x="13615" y="900"/>
                      <a:pt x="13596" y="879"/>
                      <a:pt x="13559" y="847"/>
                    </a:cubicBezTo>
                    <a:cubicBezTo>
                      <a:pt x="13540" y="825"/>
                      <a:pt x="13502" y="804"/>
                      <a:pt x="13484" y="783"/>
                    </a:cubicBezTo>
                    <a:cubicBezTo>
                      <a:pt x="13446" y="750"/>
                      <a:pt x="13408" y="718"/>
                      <a:pt x="13371" y="697"/>
                    </a:cubicBezTo>
                    <a:cubicBezTo>
                      <a:pt x="13352" y="675"/>
                      <a:pt x="13314" y="665"/>
                      <a:pt x="13295" y="643"/>
                    </a:cubicBezTo>
                    <a:cubicBezTo>
                      <a:pt x="13258" y="611"/>
                      <a:pt x="13201" y="579"/>
                      <a:pt x="13145" y="557"/>
                    </a:cubicBezTo>
                    <a:cubicBezTo>
                      <a:pt x="13126" y="547"/>
                      <a:pt x="13088" y="525"/>
                      <a:pt x="13069" y="515"/>
                    </a:cubicBezTo>
                    <a:cubicBezTo>
                      <a:pt x="13013" y="482"/>
                      <a:pt x="12956" y="461"/>
                      <a:pt x="12900" y="429"/>
                    </a:cubicBezTo>
                    <a:cubicBezTo>
                      <a:pt x="12881" y="418"/>
                      <a:pt x="12843" y="407"/>
                      <a:pt x="12824" y="397"/>
                    </a:cubicBezTo>
                    <a:cubicBezTo>
                      <a:pt x="12768" y="364"/>
                      <a:pt x="12711" y="343"/>
                      <a:pt x="12636" y="322"/>
                    </a:cubicBezTo>
                    <a:cubicBezTo>
                      <a:pt x="12617" y="311"/>
                      <a:pt x="12598" y="311"/>
                      <a:pt x="12580" y="300"/>
                    </a:cubicBezTo>
                    <a:cubicBezTo>
                      <a:pt x="12090" y="118"/>
                      <a:pt x="11506" y="11"/>
                      <a:pt x="10885" y="0"/>
                    </a:cubicBezTo>
                    <a:cubicBezTo>
                      <a:pt x="10847" y="0"/>
                      <a:pt x="10809" y="0"/>
                      <a:pt x="10772" y="0"/>
                    </a:cubicBezTo>
                    <a:cubicBezTo>
                      <a:pt x="10715" y="0"/>
                      <a:pt x="10659" y="0"/>
                      <a:pt x="10602" y="0"/>
                    </a:cubicBezTo>
                    <a:cubicBezTo>
                      <a:pt x="10546" y="0"/>
                      <a:pt x="10489" y="0"/>
                      <a:pt x="10433" y="11"/>
                    </a:cubicBezTo>
                    <a:cubicBezTo>
                      <a:pt x="10000" y="32"/>
                      <a:pt x="9585" y="107"/>
                      <a:pt x="9228" y="225"/>
                    </a:cubicBezTo>
                    <a:cubicBezTo>
                      <a:pt x="9228" y="225"/>
                      <a:pt x="9228" y="225"/>
                      <a:pt x="9228" y="225"/>
                    </a:cubicBezTo>
                    <a:cubicBezTo>
                      <a:pt x="9133" y="257"/>
                      <a:pt x="9058" y="279"/>
                      <a:pt x="8964" y="322"/>
                    </a:cubicBezTo>
                    <a:cubicBezTo>
                      <a:pt x="8964" y="322"/>
                      <a:pt x="8964" y="322"/>
                      <a:pt x="8964" y="322"/>
                    </a:cubicBezTo>
                    <a:cubicBezTo>
                      <a:pt x="8531" y="493"/>
                      <a:pt x="8173" y="708"/>
                      <a:pt x="7928" y="975"/>
                    </a:cubicBezTo>
                    <a:cubicBezTo>
                      <a:pt x="7928" y="975"/>
                      <a:pt x="7909" y="986"/>
                      <a:pt x="7909" y="986"/>
                    </a:cubicBezTo>
                    <a:cubicBezTo>
                      <a:pt x="7872" y="1029"/>
                      <a:pt x="7834" y="1083"/>
                      <a:pt x="7796" y="1126"/>
                    </a:cubicBezTo>
                    <a:cubicBezTo>
                      <a:pt x="7796" y="1136"/>
                      <a:pt x="7778" y="1147"/>
                      <a:pt x="7778" y="1147"/>
                    </a:cubicBezTo>
                    <a:cubicBezTo>
                      <a:pt x="7740" y="1190"/>
                      <a:pt x="7721" y="1243"/>
                      <a:pt x="7683" y="1286"/>
                    </a:cubicBezTo>
                    <a:cubicBezTo>
                      <a:pt x="7683" y="1297"/>
                      <a:pt x="7664" y="1308"/>
                      <a:pt x="7664" y="1319"/>
                    </a:cubicBezTo>
                    <a:cubicBezTo>
                      <a:pt x="7646" y="1372"/>
                      <a:pt x="7608" y="1415"/>
                      <a:pt x="7589" y="1469"/>
                    </a:cubicBezTo>
                    <a:cubicBezTo>
                      <a:pt x="7589" y="1479"/>
                      <a:pt x="7589" y="1490"/>
                      <a:pt x="7570" y="1490"/>
                    </a:cubicBezTo>
                    <a:cubicBezTo>
                      <a:pt x="7551" y="1544"/>
                      <a:pt x="7533" y="1608"/>
                      <a:pt x="7533" y="1662"/>
                    </a:cubicBezTo>
                    <a:cubicBezTo>
                      <a:pt x="7533" y="1662"/>
                      <a:pt x="7533" y="1672"/>
                      <a:pt x="7533" y="1672"/>
                    </a:cubicBezTo>
                    <a:cubicBezTo>
                      <a:pt x="7533" y="1683"/>
                      <a:pt x="7533" y="1694"/>
                      <a:pt x="7533" y="1704"/>
                    </a:cubicBezTo>
                    <a:cubicBezTo>
                      <a:pt x="7533" y="1758"/>
                      <a:pt x="7514" y="1812"/>
                      <a:pt x="7514" y="1876"/>
                    </a:cubicBezTo>
                    <a:cubicBezTo>
                      <a:pt x="7514" y="1887"/>
                      <a:pt x="7514" y="1908"/>
                      <a:pt x="7514" y="1919"/>
                    </a:cubicBezTo>
                    <a:cubicBezTo>
                      <a:pt x="7514" y="1972"/>
                      <a:pt x="7514" y="2026"/>
                      <a:pt x="7533" y="2080"/>
                    </a:cubicBezTo>
                    <a:cubicBezTo>
                      <a:pt x="7533" y="2090"/>
                      <a:pt x="7533" y="2112"/>
                      <a:pt x="7552" y="2123"/>
                    </a:cubicBezTo>
                    <a:cubicBezTo>
                      <a:pt x="7570" y="2176"/>
                      <a:pt x="7589" y="2230"/>
                      <a:pt x="7608" y="2273"/>
                    </a:cubicBezTo>
                    <a:cubicBezTo>
                      <a:pt x="7608" y="2283"/>
                      <a:pt x="7627" y="2305"/>
                      <a:pt x="7627" y="2315"/>
                    </a:cubicBezTo>
                    <a:cubicBezTo>
                      <a:pt x="7646" y="2369"/>
                      <a:pt x="7683" y="2412"/>
                      <a:pt x="7702" y="2466"/>
                    </a:cubicBezTo>
                    <a:cubicBezTo>
                      <a:pt x="7702" y="2476"/>
                      <a:pt x="7721" y="2487"/>
                      <a:pt x="7721" y="2508"/>
                    </a:cubicBezTo>
                    <a:cubicBezTo>
                      <a:pt x="7759" y="2562"/>
                      <a:pt x="7796" y="2605"/>
                      <a:pt x="7834" y="2658"/>
                    </a:cubicBezTo>
                    <a:cubicBezTo>
                      <a:pt x="7853" y="2669"/>
                      <a:pt x="7853" y="2680"/>
                      <a:pt x="7872" y="2701"/>
                    </a:cubicBezTo>
                    <a:cubicBezTo>
                      <a:pt x="7909" y="2744"/>
                      <a:pt x="7966" y="2798"/>
                      <a:pt x="8004" y="2841"/>
                    </a:cubicBezTo>
                    <a:cubicBezTo>
                      <a:pt x="8022" y="2851"/>
                      <a:pt x="8022" y="2862"/>
                      <a:pt x="8041" y="2884"/>
                    </a:cubicBezTo>
                    <a:cubicBezTo>
                      <a:pt x="8098" y="2926"/>
                      <a:pt x="8154" y="2969"/>
                      <a:pt x="8211" y="3012"/>
                    </a:cubicBezTo>
                    <a:cubicBezTo>
                      <a:pt x="8229" y="3023"/>
                      <a:pt x="8248" y="3034"/>
                      <a:pt x="8248" y="3044"/>
                    </a:cubicBezTo>
                    <a:cubicBezTo>
                      <a:pt x="8324" y="3098"/>
                      <a:pt x="8399" y="3152"/>
                      <a:pt x="8493" y="3194"/>
                    </a:cubicBezTo>
                    <a:cubicBezTo>
                      <a:pt x="8945" y="3473"/>
                      <a:pt x="9058" y="3848"/>
                      <a:pt x="8813" y="4170"/>
                    </a:cubicBezTo>
                    <a:cubicBezTo>
                      <a:pt x="8606" y="4459"/>
                      <a:pt x="8135" y="4652"/>
                      <a:pt x="7608" y="4663"/>
                    </a:cubicBezTo>
                    <a:lnTo>
                      <a:pt x="0" y="4663"/>
                    </a:lnTo>
                    <a:lnTo>
                      <a:pt x="0" y="16937"/>
                    </a:lnTo>
                    <a:lnTo>
                      <a:pt x="7589" y="16937"/>
                    </a:lnTo>
                    <a:cubicBezTo>
                      <a:pt x="8117" y="16948"/>
                      <a:pt x="8587" y="17141"/>
                      <a:pt x="8794" y="17430"/>
                    </a:cubicBezTo>
                    <a:cubicBezTo>
                      <a:pt x="8889" y="17559"/>
                      <a:pt x="8926" y="17687"/>
                      <a:pt x="8907" y="17816"/>
                    </a:cubicBezTo>
                    <a:cubicBezTo>
                      <a:pt x="8907" y="18030"/>
                      <a:pt x="8757" y="18245"/>
                      <a:pt x="8474" y="18416"/>
                    </a:cubicBezTo>
                    <a:cubicBezTo>
                      <a:pt x="7796" y="18802"/>
                      <a:pt x="7457" y="19306"/>
                      <a:pt x="7495" y="19842"/>
                    </a:cubicBezTo>
                    <a:cubicBezTo>
                      <a:pt x="7589" y="20817"/>
                      <a:pt x="9020" y="21600"/>
                      <a:pt x="10772" y="21600"/>
                    </a:cubicBezTo>
                    <a:cubicBezTo>
                      <a:pt x="12580" y="21600"/>
                      <a:pt x="14049" y="20764"/>
                      <a:pt x="14049" y="19735"/>
                    </a:cubicBezTo>
                    <a:cubicBezTo>
                      <a:pt x="14049" y="19242"/>
                      <a:pt x="13691" y="18770"/>
                      <a:pt x="13069" y="18416"/>
                    </a:cubicBezTo>
                    <a:cubicBezTo>
                      <a:pt x="12787" y="18245"/>
                      <a:pt x="12636" y="18030"/>
                      <a:pt x="12636" y="17805"/>
                    </a:cubicBezTo>
                    <a:cubicBezTo>
                      <a:pt x="12655" y="17655"/>
                      <a:pt x="12693" y="17527"/>
                      <a:pt x="12787" y="17398"/>
                    </a:cubicBez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55" name="Shape">
                <a:extLst>
                  <a:ext uri="{FF2B5EF4-FFF2-40B4-BE49-F238E27FC236}">
                    <a16:creationId xmlns:a16="http://schemas.microsoft.com/office/drawing/2014/main" id="{8333CA05-4868-EADA-493F-3671755A3956}"/>
                  </a:ext>
                </a:extLst>
              </p:cNvPr>
              <p:cNvSpPr/>
              <p:nvPr/>
            </p:nvSpPr>
            <p:spPr>
              <a:xfrm>
                <a:off x="6386355" y="8012718"/>
                <a:ext cx="1199944" cy="1659752"/>
              </a:xfrm>
              <a:custGeom>
                <a:avLst/>
                <a:gdLst/>
                <a:ahLst/>
                <a:cxnLst>
                  <a:cxn ang="0">
                    <a:pos x="wd2" y="hd2"/>
                  </a:cxn>
                  <a:cxn ang="5400000">
                    <a:pos x="wd2" y="hd2"/>
                  </a:cxn>
                  <a:cxn ang="10800000">
                    <a:pos x="wd2" y="hd2"/>
                  </a:cxn>
                  <a:cxn ang="16200000">
                    <a:pos x="wd2" y="hd2"/>
                  </a:cxn>
                </a:cxnLst>
                <a:rect l="0" t="0" r="r" b="b"/>
                <a:pathLst>
                  <a:path w="21600" h="21600" extrusionOk="0">
                    <a:moveTo>
                      <a:pt x="13984" y="5957"/>
                    </a:moveTo>
                    <a:cubicBezTo>
                      <a:pt x="13587" y="5943"/>
                      <a:pt x="13228" y="5806"/>
                      <a:pt x="12983" y="5574"/>
                    </a:cubicBezTo>
                    <a:cubicBezTo>
                      <a:pt x="12907" y="5492"/>
                      <a:pt x="12831" y="5410"/>
                      <a:pt x="12775" y="5315"/>
                    </a:cubicBezTo>
                    <a:cubicBezTo>
                      <a:pt x="12529" y="4905"/>
                      <a:pt x="12661" y="4427"/>
                      <a:pt x="13096" y="4071"/>
                    </a:cubicBezTo>
                    <a:cubicBezTo>
                      <a:pt x="13739" y="3607"/>
                      <a:pt x="14079" y="3019"/>
                      <a:pt x="14079" y="2377"/>
                    </a:cubicBezTo>
                    <a:cubicBezTo>
                      <a:pt x="14079" y="2295"/>
                      <a:pt x="14079" y="2213"/>
                      <a:pt x="14060" y="2131"/>
                    </a:cubicBezTo>
                    <a:cubicBezTo>
                      <a:pt x="13890" y="929"/>
                      <a:pt x="12491" y="0"/>
                      <a:pt x="10790" y="0"/>
                    </a:cubicBezTo>
                    <a:cubicBezTo>
                      <a:pt x="10790" y="0"/>
                      <a:pt x="10790" y="0"/>
                      <a:pt x="10790" y="0"/>
                    </a:cubicBezTo>
                    <a:cubicBezTo>
                      <a:pt x="10696" y="0"/>
                      <a:pt x="10583" y="0"/>
                      <a:pt x="10488" y="14"/>
                    </a:cubicBezTo>
                    <a:cubicBezTo>
                      <a:pt x="10488" y="14"/>
                      <a:pt x="10488" y="14"/>
                      <a:pt x="10488" y="14"/>
                    </a:cubicBezTo>
                    <a:cubicBezTo>
                      <a:pt x="10469" y="14"/>
                      <a:pt x="10431" y="14"/>
                      <a:pt x="10413" y="14"/>
                    </a:cubicBezTo>
                    <a:lnTo>
                      <a:pt x="10375" y="14"/>
                    </a:lnTo>
                    <a:cubicBezTo>
                      <a:pt x="10337" y="14"/>
                      <a:pt x="10299" y="27"/>
                      <a:pt x="10261" y="27"/>
                    </a:cubicBezTo>
                    <a:cubicBezTo>
                      <a:pt x="10242" y="27"/>
                      <a:pt x="10205" y="27"/>
                      <a:pt x="10186" y="41"/>
                    </a:cubicBezTo>
                    <a:cubicBezTo>
                      <a:pt x="10148" y="41"/>
                      <a:pt x="10110" y="55"/>
                      <a:pt x="10072" y="55"/>
                    </a:cubicBezTo>
                    <a:cubicBezTo>
                      <a:pt x="10016" y="68"/>
                      <a:pt x="9959" y="82"/>
                      <a:pt x="9902" y="82"/>
                    </a:cubicBezTo>
                    <a:lnTo>
                      <a:pt x="9883" y="82"/>
                    </a:lnTo>
                    <a:cubicBezTo>
                      <a:pt x="9846" y="82"/>
                      <a:pt x="9827" y="96"/>
                      <a:pt x="9789" y="109"/>
                    </a:cubicBezTo>
                    <a:cubicBezTo>
                      <a:pt x="9751" y="123"/>
                      <a:pt x="9713" y="137"/>
                      <a:pt x="9676" y="137"/>
                    </a:cubicBezTo>
                    <a:cubicBezTo>
                      <a:pt x="9581" y="164"/>
                      <a:pt x="9487" y="191"/>
                      <a:pt x="9392" y="219"/>
                    </a:cubicBezTo>
                    <a:cubicBezTo>
                      <a:pt x="9373" y="232"/>
                      <a:pt x="9335" y="232"/>
                      <a:pt x="9316" y="246"/>
                    </a:cubicBezTo>
                    <a:cubicBezTo>
                      <a:pt x="9260" y="260"/>
                      <a:pt x="9222" y="287"/>
                      <a:pt x="9165" y="301"/>
                    </a:cubicBezTo>
                    <a:cubicBezTo>
                      <a:pt x="9128" y="314"/>
                      <a:pt x="9090" y="328"/>
                      <a:pt x="9071" y="342"/>
                    </a:cubicBezTo>
                    <a:cubicBezTo>
                      <a:pt x="9014" y="369"/>
                      <a:pt x="8976" y="383"/>
                      <a:pt x="8920" y="410"/>
                    </a:cubicBezTo>
                    <a:cubicBezTo>
                      <a:pt x="8901" y="424"/>
                      <a:pt x="8882" y="424"/>
                      <a:pt x="8863" y="437"/>
                    </a:cubicBezTo>
                    <a:cubicBezTo>
                      <a:pt x="8787" y="478"/>
                      <a:pt x="8731" y="506"/>
                      <a:pt x="8674" y="547"/>
                    </a:cubicBezTo>
                    <a:cubicBezTo>
                      <a:pt x="8655" y="560"/>
                      <a:pt x="8636" y="574"/>
                      <a:pt x="8617" y="588"/>
                    </a:cubicBezTo>
                    <a:cubicBezTo>
                      <a:pt x="8561" y="629"/>
                      <a:pt x="8504" y="656"/>
                      <a:pt x="8466" y="697"/>
                    </a:cubicBezTo>
                    <a:cubicBezTo>
                      <a:pt x="8447" y="724"/>
                      <a:pt x="8409" y="738"/>
                      <a:pt x="8390" y="765"/>
                    </a:cubicBezTo>
                    <a:cubicBezTo>
                      <a:pt x="8353" y="792"/>
                      <a:pt x="8315" y="833"/>
                      <a:pt x="8277" y="861"/>
                    </a:cubicBezTo>
                    <a:cubicBezTo>
                      <a:pt x="8239" y="888"/>
                      <a:pt x="8220" y="915"/>
                      <a:pt x="8183" y="943"/>
                    </a:cubicBezTo>
                    <a:cubicBezTo>
                      <a:pt x="8145" y="970"/>
                      <a:pt x="8126" y="997"/>
                      <a:pt x="8088" y="1038"/>
                    </a:cubicBezTo>
                    <a:cubicBezTo>
                      <a:pt x="8050" y="1066"/>
                      <a:pt x="8031" y="1107"/>
                      <a:pt x="7994" y="1148"/>
                    </a:cubicBezTo>
                    <a:cubicBezTo>
                      <a:pt x="7975" y="1175"/>
                      <a:pt x="7937" y="1202"/>
                      <a:pt x="7918" y="1243"/>
                    </a:cubicBezTo>
                    <a:cubicBezTo>
                      <a:pt x="7899" y="1284"/>
                      <a:pt x="7861" y="1312"/>
                      <a:pt x="7842" y="1353"/>
                    </a:cubicBezTo>
                    <a:cubicBezTo>
                      <a:pt x="7824" y="1380"/>
                      <a:pt x="7805" y="1421"/>
                      <a:pt x="7786" y="1448"/>
                    </a:cubicBezTo>
                    <a:cubicBezTo>
                      <a:pt x="7767" y="1476"/>
                      <a:pt x="7748" y="1517"/>
                      <a:pt x="7729" y="1544"/>
                    </a:cubicBezTo>
                    <a:cubicBezTo>
                      <a:pt x="7710" y="1585"/>
                      <a:pt x="7691" y="1626"/>
                      <a:pt x="7672" y="1667"/>
                    </a:cubicBezTo>
                    <a:cubicBezTo>
                      <a:pt x="7653" y="1694"/>
                      <a:pt x="7653" y="1721"/>
                      <a:pt x="7653" y="1749"/>
                    </a:cubicBezTo>
                    <a:cubicBezTo>
                      <a:pt x="7635" y="1803"/>
                      <a:pt x="7616" y="1844"/>
                      <a:pt x="7597" y="1899"/>
                    </a:cubicBezTo>
                    <a:cubicBezTo>
                      <a:pt x="7597" y="1913"/>
                      <a:pt x="7597" y="1913"/>
                      <a:pt x="7597" y="1926"/>
                    </a:cubicBezTo>
                    <a:cubicBezTo>
                      <a:pt x="7597" y="1926"/>
                      <a:pt x="7597" y="1940"/>
                      <a:pt x="7597" y="1940"/>
                    </a:cubicBezTo>
                    <a:cubicBezTo>
                      <a:pt x="7597" y="1954"/>
                      <a:pt x="7597" y="1967"/>
                      <a:pt x="7597" y="1981"/>
                    </a:cubicBezTo>
                    <a:cubicBezTo>
                      <a:pt x="7578" y="2036"/>
                      <a:pt x="7578" y="2090"/>
                      <a:pt x="7559" y="2131"/>
                    </a:cubicBezTo>
                    <a:cubicBezTo>
                      <a:pt x="7540" y="2213"/>
                      <a:pt x="7540" y="2295"/>
                      <a:pt x="7540" y="2364"/>
                    </a:cubicBezTo>
                    <a:cubicBezTo>
                      <a:pt x="7540" y="3006"/>
                      <a:pt x="7880" y="3607"/>
                      <a:pt x="8523" y="4058"/>
                    </a:cubicBezTo>
                    <a:cubicBezTo>
                      <a:pt x="8976" y="4413"/>
                      <a:pt x="9090" y="4891"/>
                      <a:pt x="8844" y="5301"/>
                    </a:cubicBezTo>
                    <a:cubicBezTo>
                      <a:pt x="8693" y="5574"/>
                      <a:pt x="8390" y="5779"/>
                      <a:pt x="8050" y="5875"/>
                    </a:cubicBezTo>
                    <a:cubicBezTo>
                      <a:pt x="7918" y="5916"/>
                      <a:pt x="7786" y="5929"/>
                      <a:pt x="7635" y="5943"/>
                    </a:cubicBezTo>
                    <a:lnTo>
                      <a:pt x="0" y="5943"/>
                    </a:lnTo>
                    <a:lnTo>
                      <a:pt x="0" y="11449"/>
                    </a:lnTo>
                    <a:cubicBezTo>
                      <a:pt x="19" y="11654"/>
                      <a:pt x="208" y="11859"/>
                      <a:pt x="529" y="11941"/>
                    </a:cubicBezTo>
                    <a:cubicBezTo>
                      <a:pt x="907" y="12050"/>
                      <a:pt x="1323" y="11995"/>
                      <a:pt x="1644" y="11791"/>
                    </a:cubicBezTo>
                    <a:cubicBezTo>
                      <a:pt x="2362" y="11271"/>
                      <a:pt x="3345" y="10971"/>
                      <a:pt x="4365" y="10971"/>
                    </a:cubicBezTo>
                    <a:cubicBezTo>
                      <a:pt x="6387" y="10971"/>
                      <a:pt x="8050" y="12105"/>
                      <a:pt x="8201" y="13539"/>
                    </a:cubicBezTo>
                    <a:cubicBezTo>
                      <a:pt x="8201" y="13608"/>
                      <a:pt x="8220" y="13676"/>
                      <a:pt x="8220" y="13744"/>
                    </a:cubicBezTo>
                    <a:cubicBezTo>
                      <a:pt x="8220" y="13758"/>
                      <a:pt x="8220" y="13758"/>
                      <a:pt x="8220" y="13772"/>
                    </a:cubicBezTo>
                    <a:cubicBezTo>
                      <a:pt x="8220" y="13785"/>
                      <a:pt x="8220" y="13785"/>
                      <a:pt x="8220" y="13799"/>
                    </a:cubicBezTo>
                    <a:cubicBezTo>
                      <a:pt x="8220" y="14482"/>
                      <a:pt x="7880" y="15138"/>
                      <a:pt x="7238" y="15657"/>
                    </a:cubicBezTo>
                    <a:cubicBezTo>
                      <a:pt x="6501" y="16244"/>
                      <a:pt x="5461" y="16586"/>
                      <a:pt x="4365" y="16586"/>
                    </a:cubicBezTo>
                    <a:cubicBezTo>
                      <a:pt x="3326" y="16586"/>
                      <a:pt x="2362" y="16299"/>
                      <a:pt x="1625" y="15766"/>
                    </a:cubicBezTo>
                    <a:cubicBezTo>
                      <a:pt x="1323" y="15561"/>
                      <a:pt x="907" y="15507"/>
                      <a:pt x="529" y="15616"/>
                    </a:cubicBezTo>
                    <a:cubicBezTo>
                      <a:pt x="227" y="15712"/>
                      <a:pt x="19" y="15903"/>
                      <a:pt x="0" y="16121"/>
                    </a:cubicBezTo>
                    <a:lnTo>
                      <a:pt x="0" y="21600"/>
                    </a:lnTo>
                    <a:lnTo>
                      <a:pt x="21600" y="21600"/>
                    </a:lnTo>
                    <a:lnTo>
                      <a:pt x="21600" y="16121"/>
                    </a:lnTo>
                    <a:cubicBezTo>
                      <a:pt x="21581" y="15917"/>
                      <a:pt x="21392" y="15712"/>
                      <a:pt x="21071" y="15630"/>
                    </a:cubicBezTo>
                    <a:cubicBezTo>
                      <a:pt x="20693" y="15520"/>
                      <a:pt x="20277" y="15575"/>
                      <a:pt x="19956" y="15780"/>
                    </a:cubicBezTo>
                    <a:cubicBezTo>
                      <a:pt x="19238" y="16299"/>
                      <a:pt x="18255" y="16600"/>
                      <a:pt x="17235" y="16600"/>
                    </a:cubicBezTo>
                    <a:cubicBezTo>
                      <a:pt x="16139" y="16600"/>
                      <a:pt x="15080" y="16258"/>
                      <a:pt x="14362" y="15671"/>
                    </a:cubicBezTo>
                    <a:cubicBezTo>
                      <a:pt x="13720" y="15151"/>
                      <a:pt x="13380" y="14496"/>
                      <a:pt x="13380" y="13799"/>
                    </a:cubicBezTo>
                    <a:cubicBezTo>
                      <a:pt x="13380" y="13799"/>
                      <a:pt x="13380" y="13799"/>
                      <a:pt x="13380" y="13785"/>
                    </a:cubicBezTo>
                    <a:cubicBezTo>
                      <a:pt x="13380" y="13785"/>
                      <a:pt x="13380" y="13785"/>
                      <a:pt x="13380" y="13785"/>
                    </a:cubicBezTo>
                    <a:cubicBezTo>
                      <a:pt x="13380" y="13703"/>
                      <a:pt x="13380" y="13635"/>
                      <a:pt x="13398" y="13553"/>
                    </a:cubicBezTo>
                    <a:cubicBezTo>
                      <a:pt x="13569" y="12118"/>
                      <a:pt x="15213" y="10998"/>
                      <a:pt x="17235" y="10998"/>
                    </a:cubicBezTo>
                    <a:cubicBezTo>
                      <a:pt x="18274" y="10998"/>
                      <a:pt x="19238" y="11285"/>
                      <a:pt x="19975" y="11818"/>
                    </a:cubicBezTo>
                    <a:cubicBezTo>
                      <a:pt x="20277" y="12023"/>
                      <a:pt x="20693" y="12077"/>
                      <a:pt x="21071" y="11968"/>
                    </a:cubicBezTo>
                    <a:cubicBezTo>
                      <a:pt x="21373" y="11873"/>
                      <a:pt x="21581" y="11681"/>
                      <a:pt x="21600" y="11463"/>
                    </a:cubicBezTo>
                    <a:lnTo>
                      <a:pt x="21600" y="11203"/>
                    </a:lnTo>
                    <a:lnTo>
                      <a:pt x="21600" y="5970"/>
                    </a:lnTo>
                    <a:lnTo>
                      <a:pt x="13984" y="5970"/>
                    </a:ln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56" name="Shape">
                <a:extLst>
                  <a:ext uri="{FF2B5EF4-FFF2-40B4-BE49-F238E27FC236}">
                    <a16:creationId xmlns:a16="http://schemas.microsoft.com/office/drawing/2014/main" id="{6731148A-98DE-E5B9-2BBC-EF3678D09B64}"/>
                  </a:ext>
                </a:extLst>
              </p:cNvPr>
              <p:cNvSpPr/>
              <p:nvPr/>
            </p:nvSpPr>
            <p:spPr>
              <a:xfrm>
                <a:off x="5924440" y="6784445"/>
                <a:ext cx="2113265" cy="1659746"/>
              </a:xfrm>
              <a:custGeom>
                <a:avLst/>
                <a:gdLst/>
                <a:ahLst/>
                <a:cxnLst>
                  <a:cxn ang="0">
                    <a:pos x="wd2" y="hd2"/>
                  </a:cxn>
                  <a:cxn ang="5400000">
                    <a:pos x="wd2" y="hd2"/>
                  </a:cxn>
                  <a:cxn ang="10800000">
                    <a:pos x="wd2" y="hd2"/>
                  </a:cxn>
                  <a:cxn ang="16200000">
                    <a:pos x="wd2" y="hd2"/>
                  </a:cxn>
                </a:cxnLst>
                <a:rect l="0" t="0" r="r" b="b"/>
                <a:pathLst>
                  <a:path w="21600" h="21600" extrusionOk="0">
                    <a:moveTo>
                      <a:pt x="12619" y="21600"/>
                    </a:moveTo>
                    <a:lnTo>
                      <a:pt x="16932" y="21600"/>
                    </a:lnTo>
                    <a:lnTo>
                      <a:pt x="16932" y="16094"/>
                    </a:lnTo>
                    <a:lnTo>
                      <a:pt x="16932" y="16094"/>
                    </a:lnTo>
                    <a:cubicBezTo>
                      <a:pt x="16943" y="15712"/>
                      <a:pt x="17136" y="15370"/>
                      <a:pt x="17426" y="15220"/>
                    </a:cubicBezTo>
                    <a:cubicBezTo>
                      <a:pt x="17716" y="15069"/>
                      <a:pt x="18038" y="15110"/>
                      <a:pt x="18295" y="15343"/>
                    </a:cubicBezTo>
                    <a:cubicBezTo>
                      <a:pt x="18295" y="15343"/>
                      <a:pt x="18295" y="15343"/>
                      <a:pt x="18295" y="15343"/>
                    </a:cubicBezTo>
                    <a:cubicBezTo>
                      <a:pt x="18327" y="15370"/>
                      <a:pt x="18370" y="15411"/>
                      <a:pt x="18402" y="15452"/>
                    </a:cubicBezTo>
                    <a:cubicBezTo>
                      <a:pt x="18714" y="15862"/>
                      <a:pt x="19121" y="16094"/>
                      <a:pt x="19551" y="16149"/>
                    </a:cubicBezTo>
                    <a:cubicBezTo>
                      <a:pt x="19615" y="16162"/>
                      <a:pt x="19679" y="16162"/>
                      <a:pt x="19733" y="16162"/>
                    </a:cubicBezTo>
                    <a:cubicBezTo>
                      <a:pt x="19862" y="16162"/>
                      <a:pt x="19990" y="16149"/>
                      <a:pt x="20109" y="16108"/>
                    </a:cubicBezTo>
                    <a:cubicBezTo>
                      <a:pt x="20956" y="15889"/>
                      <a:pt x="21600" y="14919"/>
                      <a:pt x="21600" y="13772"/>
                    </a:cubicBezTo>
                    <a:cubicBezTo>
                      <a:pt x="21600" y="13034"/>
                      <a:pt x="21332" y="12378"/>
                      <a:pt x="20924" y="11941"/>
                    </a:cubicBezTo>
                    <a:cubicBezTo>
                      <a:pt x="20881" y="11886"/>
                      <a:pt x="20827" y="11845"/>
                      <a:pt x="20784" y="11804"/>
                    </a:cubicBezTo>
                    <a:cubicBezTo>
                      <a:pt x="20634" y="11681"/>
                      <a:pt x="20473" y="11572"/>
                      <a:pt x="20291" y="11504"/>
                    </a:cubicBezTo>
                    <a:cubicBezTo>
                      <a:pt x="20108" y="11435"/>
                      <a:pt x="19926" y="11394"/>
                      <a:pt x="19733" y="11394"/>
                    </a:cubicBezTo>
                    <a:cubicBezTo>
                      <a:pt x="19229" y="11394"/>
                      <a:pt x="18756" y="11640"/>
                      <a:pt x="18402" y="12105"/>
                    </a:cubicBezTo>
                    <a:cubicBezTo>
                      <a:pt x="18123" y="12433"/>
                      <a:pt x="17748" y="12515"/>
                      <a:pt x="17426" y="12337"/>
                    </a:cubicBezTo>
                    <a:cubicBezTo>
                      <a:pt x="17136" y="12187"/>
                      <a:pt x="16943" y="11845"/>
                      <a:pt x="16932" y="11463"/>
                    </a:cubicBezTo>
                    <a:lnTo>
                      <a:pt x="16932" y="5943"/>
                    </a:lnTo>
                    <a:lnTo>
                      <a:pt x="12608" y="5943"/>
                    </a:lnTo>
                    <a:lnTo>
                      <a:pt x="12608" y="5943"/>
                    </a:lnTo>
                    <a:cubicBezTo>
                      <a:pt x="12308" y="5929"/>
                      <a:pt x="12039" y="5684"/>
                      <a:pt x="11921" y="5315"/>
                    </a:cubicBezTo>
                    <a:cubicBezTo>
                      <a:pt x="11846" y="5069"/>
                      <a:pt x="11835" y="4809"/>
                      <a:pt x="11889" y="4563"/>
                    </a:cubicBezTo>
                    <a:cubicBezTo>
                      <a:pt x="11932" y="4386"/>
                      <a:pt x="11996" y="4222"/>
                      <a:pt x="12104" y="4071"/>
                    </a:cubicBezTo>
                    <a:cubicBezTo>
                      <a:pt x="12329" y="3784"/>
                      <a:pt x="12490" y="3443"/>
                      <a:pt x="12587" y="3074"/>
                    </a:cubicBezTo>
                    <a:cubicBezTo>
                      <a:pt x="12640" y="2855"/>
                      <a:pt x="12672" y="2623"/>
                      <a:pt x="12672" y="2377"/>
                    </a:cubicBezTo>
                    <a:cubicBezTo>
                      <a:pt x="12672" y="2295"/>
                      <a:pt x="12672" y="2213"/>
                      <a:pt x="12662" y="2131"/>
                    </a:cubicBezTo>
                    <a:cubicBezTo>
                      <a:pt x="12565" y="929"/>
                      <a:pt x="11771" y="0"/>
                      <a:pt x="10805" y="0"/>
                    </a:cubicBezTo>
                    <a:cubicBezTo>
                      <a:pt x="10097" y="0"/>
                      <a:pt x="9475" y="505"/>
                      <a:pt x="9164" y="1243"/>
                    </a:cubicBezTo>
                    <a:cubicBezTo>
                      <a:pt x="9164" y="1243"/>
                      <a:pt x="9164" y="1243"/>
                      <a:pt x="9164" y="1257"/>
                    </a:cubicBezTo>
                    <a:cubicBezTo>
                      <a:pt x="9110" y="1394"/>
                      <a:pt x="9056" y="1530"/>
                      <a:pt x="9024" y="1680"/>
                    </a:cubicBezTo>
                    <a:cubicBezTo>
                      <a:pt x="8970" y="1899"/>
                      <a:pt x="8938" y="2145"/>
                      <a:pt x="8938" y="2391"/>
                    </a:cubicBezTo>
                    <a:cubicBezTo>
                      <a:pt x="8938" y="2787"/>
                      <a:pt x="9013" y="3170"/>
                      <a:pt x="9164" y="3511"/>
                    </a:cubicBezTo>
                    <a:cubicBezTo>
                      <a:pt x="9249" y="3716"/>
                      <a:pt x="9357" y="3907"/>
                      <a:pt x="9496" y="4071"/>
                    </a:cubicBezTo>
                    <a:cubicBezTo>
                      <a:pt x="9722" y="4399"/>
                      <a:pt x="9797" y="4809"/>
                      <a:pt x="9711" y="5205"/>
                    </a:cubicBezTo>
                    <a:cubicBezTo>
                      <a:pt x="9700" y="5246"/>
                      <a:pt x="9689" y="5287"/>
                      <a:pt x="9679" y="5328"/>
                    </a:cubicBezTo>
                    <a:cubicBezTo>
                      <a:pt x="9571" y="5656"/>
                      <a:pt x="9357" y="5875"/>
                      <a:pt x="9110" y="5943"/>
                    </a:cubicBezTo>
                    <a:cubicBezTo>
                      <a:pt x="9078" y="5957"/>
                      <a:pt x="9035" y="5957"/>
                      <a:pt x="9003" y="5957"/>
                    </a:cubicBezTo>
                    <a:lnTo>
                      <a:pt x="4668" y="5957"/>
                    </a:lnTo>
                    <a:lnTo>
                      <a:pt x="4668" y="11463"/>
                    </a:lnTo>
                    <a:cubicBezTo>
                      <a:pt x="4657" y="11845"/>
                      <a:pt x="4464" y="12187"/>
                      <a:pt x="4174" y="12337"/>
                    </a:cubicBezTo>
                    <a:cubicBezTo>
                      <a:pt x="3852" y="12515"/>
                      <a:pt x="3477" y="12419"/>
                      <a:pt x="3198" y="12105"/>
                    </a:cubicBezTo>
                    <a:cubicBezTo>
                      <a:pt x="2833" y="11640"/>
                      <a:pt x="2371" y="11394"/>
                      <a:pt x="1867" y="11394"/>
                    </a:cubicBezTo>
                    <a:cubicBezTo>
                      <a:pt x="837" y="11394"/>
                      <a:pt x="0" y="12460"/>
                      <a:pt x="0" y="13772"/>
                    </a:cubicBezTo>
                    <a:cubicBezTo>
                      <a:pt x="0" y="15083"/>
                      <a:pt x="837" y="16149"/>
                      <a:pt x="1867" y="16149"/>
                    </a:cubicBezTo>
                    <a:cubicBezTo>
                      <a:pt x="2371" y="16149"/>
                      <a:pt x="2844" y="15903"/>
                      <a:pt x="3198" y="15438"/>
                    </a:cubicBezTo>
                    <a:cubicBezTo>
                      <a:pt x="3477" y="15110"/>
                      <a:pt x="3852" y="15028"/>
                      <a:pt x="4174" y="15206"/>
                    </a:cubicBezTo>
                    <a:cubicBezTo>
                      <a:pt x="4464" y="15356"/>
                      <a:pt x="4657" y="15698"/>
                      <a:pt x="4668" y="16080"/>
                    </a:cubicBezTo>
                    <a:lnTo>
                      <a:pt x="4668" y="21600"/>
                    </a:lnTo>
                    <a:lnTo>
                      <a:pt x="8992" y="21600"/>
                    </a:lnTo>
                    <a:cubicBezTo>
                      <a:pt x="9078" y="21600"/>
                      <a:pt x="9153" y="21559"/>
                      <a:pt x="9217" y="21491"/>
                    </a:cubicBezTo>
                    <a:cubicBezTo>
                      <a:pt x="9271" y="21436"/>
                      <a:pt x="9325" y="21368"/>
                      <a:pt x="9357" y="21272"/>
                    </a:cubicBezTo>
                    <a:cubicBezTo>
                      <a:pt x="9368" y="21258"/>
                      <a:pt x="9368" y="21231"/>
                      <a:pt x="9378" y="21217"/>
                    </a:cubicBezTo>
                    <a:cubicBezTo>
                      <a:pt x="9389" y="21204"/>
                      <a:pt x="9389" y="21176"/>
                      <a:pt x="9389" y="21163"/>
                    </a:cubicBezTo>
                    <a:cubicBezTo>
                      <a:pt x="9453" y="20903"/>
                      <a:pt x="9410" y="20630"/>
                      <a:pt x="9260" y="20411"/>
                    </a:cubicBezTo>
                    <a:cubicBezTo>
                      <a:pt x="8895" y="19961"/>
                      <a:pt x="8681" y="19359"/>
                      <a:pt x="8627" y="18717"/>
                    </a:cubicBezTo>
                    <a:cubicBezTo>
                      <a:pt x="8616" y="18622"/>
                      <a:pt x="8616" y="18526"/>
                      <a:pt x="8616" y="18444"/>
                    </a:cubicBezTo>
                    <a:cubicBezTo>
                      <a:pt x="8616" y="18294"/>
                      <a:pt x="8627" y="18157"/>
                      <a:pt x="8649" y="18021"/>
                    </a:cubicBezTo>
                    <a:cubicBezTo>
                      <a:pt x="8649" y="17993"/>
                      <a:pt x="8649" y="17980"/>
                      <a:pt x="8659" y="17952"/>
                    </a:cubicBezTo>
                    <a:cubicBezTo>
                      <a:pt x="8659" y="17925"/>
                      <a:pt x="8659" y="17911"/>
                      <a:pt x="8670" y="17911"/>
                    </a:cubicBezTo>
                    <a:cubicBezTo>
                      <a:pt x="8670" y="17911"/>
                      <a:pt x="8670" y="17911"/>
                      <a:pt x="8670" y="17911"/>
                    </a:cubicBezTo>
                    <a:cubicBezTo>
                      <a:pt x="8681" y="17857"/>
                      <a:pt x="8692" y="17802"/>
                      <a:pt x="8702" y="17734"/>
                    </a:cubicBezTo>
                    <a:cubicBezTo>
                      <a:pt x="8713" y="17706"/>
                      <a:pt x="8713" y="17665"/>
                      <a:pt x="8724" y="17638"/>
                    </a:cubicBezTo>
                    <a:cubicBezTo>
                      <a:pt x="8734" y="17597"/>
                      <a:pt x="8745" y="17542"/>
                      <a:pt x="8767" y="17501"/>
                    </a:cubicBezTo>
                    <a:cubicBezTo>
                      <a:pt x="8777" y="17460"/>
                      <a:pt x="8788" y="17419"/>
                      <a:pt x="8799" y="17378"/>
                    </a:cubicBezTo>
                    <a:cubicBezTo>
                      <a:pt x="8810" y="17337"/>
                      <a:pt x="8831" y="17310"/>
                      <a:pt x="8842" y="17269"/>
                    </a:cubicBezTo>
                    <a:cubicBezTo>
                      <a:pt x="8863" y="17228"/>
                      <a:pt x="8874" y="17187"/>
                      <a:pt x="8895" y="17132"/>
                    </a:cubicBezTo>
                    <a:cubicBezTo>
                      <a:pt x="8906" y="17105"/>
                      <a:pt x="8928" y="17064"/>
                      <a:pt x="8938" y="17037"/>
                    </a:cubicBezTo>
                    <a:cubicBezTo>
                      <a:pt x="8960" y="16996"/>
                      <a:pt x="8981" y="16955"/>
                      <a:pt x="9003" y="16914"/>
                    </a:cubicBezTo>
                    <a:cubicBezTo>
                      <a:pt x="9024" y="16887"/>
                      <a:pt x="9035" y="16846"/>
                      <a:pt x="9056" y="16818"/>
                    </a:cubicBezTo>
                    <a:cubicBezTo>
                      <a:pt x="9078" y="16777"/>
                      <a:pt x="9099" y="16736"/>
                      <a:pt x="9121" y="16709"/>
                    </a:cubicBezTo>
                    <a:cubicBezTo>
                      <a:pt x="9142" y="16668"/>
                      <a:pt x="9164" y="16641"/>
                      <a:pt x="9196" y="16600"/>
                    </a:cubicBezTo>
                    <a:cubicBezTo>
                      <a:pt x="9217" y="16572"/>
                      <a:pt x="9239" y="16545"/>
                      <a:pt x="9260" y="16504"/>
                    </a:cubicBezTo>
                    <a:cubicBezTo>
                      <a:pt x="9292" y="16463"/>
                      <a:pt x="9325" y="16422"/>
                      <a:pt x="9357" y="16395"/>
                    </a:cubicBezTo>
                    <a:cubicBezTo>
                      <a:pt x="9378" y="16367"/>
                      <a:pt x="9389" y="16354"/>
                      <a:pt x="9410" y="16326"/>
                    </a:cubicBezTo>
                    <a:cubicBezTo>
                      <a:pt x="9453" y="16285"/>
                      <a:pt x="9486" y="16244"/>
                      <a:pt x="9529" y="16203"/>
                    </a:cubicBezTo>
                    <a:cubicBezTo>
                      <a:pt x="9539" y="16190"/>
                      <a:pt x="9550" y="16176"/>
                      <a:pt x="9561" y="16176"/>
                    </a:cubicBezTo>
                    <a:cubicBezTo>
                      <a:pt x="9561" y="16176"/>
                      <a:pt x="9571" y="16162"/>
                      <a:pt x="9571" y="16162"/>
                    </a:cubicBezTo>
                    <a:cubicBezTo>
                      <a:pt x="9604" y="16135"/>
                      <a:pt x="9625" y="16108"/>
                      <a:pt x="9657" y="16094"/>
                    </a:cubicBezTo>
                    <a:cubicBezTo>
                      <a:pt x="9668" y="16094"/>
                      <a:pt x="9668" y="16080"/>
                      <a:pt x="9679" y="16080"/>
                    </a:cubicBezTo>
                    <a:lnTo>
                      <a:pt x="9700" y="16067"/>
                    </a:lnTo>
                    <a:cubicBezTo>
                      <a:pt x="9711" y="16067"/>
                      <a:pt x="9711" y="16053"/>
                      <a:pt x="9722" y="16053"/>
                    </a:cubicBezTo>
                    <a:cubicBezTo>
                      <a:pt x="9754" y="16026"/>
                      <a:pt x="9786" y="16012"/>
                      <a:pt x="9818" y="15985"/>
                    </a:cubicBezTo>
                    <a:cubicBezTo>
                      <a:pt x="9818" y="15985"/>
                      <a:pt x="9829" y="15985"/>
                      <a:pt x="9829" y="15971"/>
                    </a:cubicBezTo>
                    <a:lnTo>
                      <a:pt x="9850" y="15957"/>
                    </a:lnTo>
                    <a:cubicBezTo>
                      <a:pt x="9861" y="15944"/>
                      <a:pt x="9883" y="15944"/>
                      <a:pt x="9893" y="15930"/>
                    </a:cubicBezTo>
                    <a:cubicBezTo>
                      <a:pt x="9947" y="15889"/>
                      <a:pt x="10011" y="15862"/>
                      <a:pt x="10065" y="15835"/>
                    </a:cubicBezTo>
                    <a:cubicBezTo>
                      <a:pt x="10076" y="15835"/>
                      <a:pt x="10086" y="15821"/>
                      <a:pt x="10097" y="15821"/>
                    </a:cubicBezTo>
                    <a:lnTo>
                      <a:pt x="10119" y="15807"/>
                    </a:lnTo>
                    <a:cubicBezTo>
                      <a:pt x="10129" y="15807"/>
                      <a:pt x="10140" y="15793"/>
                      <a:pt x="10162" y="15793"/>
                    </a:cubicBezTo>
                    <a:cubicBezTo>
                      <a:pt x="10162" y="15793"/>
                      <a:pt x="10162" y="15793"/>
                      <a:pt x="10172" y="15793"/>
                    </a:cubicBezTo>
                    <a:cubicBezTo>
                      <a:pt x="10194" y="15780"/>
                      <a:pt x="10215" y="15780"/>
                      <a:pt x="10237" y="15766"/>
                    </a:cubicBezTo>
                    <a:cubicBezTo>
                      <a:pt x="10237" y="15766"/>
                      <a:pt x="10237" y="15766"/>
                      <a:pt x="10237" y="15766"/>
                    </a:cubicBezTo>
                    <a:lnTo>
                      <a:pt x="10258" y="15766"/>
                    </a:lnTo>
                    <a:cubicBezTo>
                      <a:pt x="10290" y="15752"/>
                      <a:pt x="10323" y="15739"/>
                      <a:pt x="10365" y="15739"/>
                    </a:cubicBezTo>
                    <a:cubicBezTo>
                      <a:pt x="10365" y="15739"/>
                      <a:pt x="10365" y="15739"/>
                      <a:pt x="10376" y="15739"/>
                    </a:cubicBezTo>
                    <a:cubicBezTo>
                      <a:pt x="10398" y="15739"/>
                      <a:pt x="10419" y="15725"/>
                      <a:pt x="10451" y="15725"/>
                    </a:cubicBezTo>
                    <a:cubicBezTo>
                      <a:pt x="10451" y="15725"/>
                      <a:pt x="10451" y="15725"/>
                      <a:pt x="10451" y="15725"/>
                    </a:cubicBezTo>
                    <a:cubicBezTo>
                      <a:pt x="10494" y="15711"/>
                      <a:pt x="10537" y="15711"/>
                      <a:pt x="10580" y="15698"/>
                    </a:cubicBezTo>
                    <a:lnTo>
                      <a:pt x="10591" y="15698"/>
                    </a:lnTo>
                    <a:cubicBezTo>
                      <a:pt x="10612" y="15698"/>
                      <a:pt x="10634" y="15698"/>
                      <a:pt x="10644" y="15684"/>
                    </a:cubicBezTo>
                    <a:cubicBezTo>
                      <a:pt x="10644" y="15684"/>
                      <a:pt x="10644" y="15684"/>
                      <a:pt x="10644" y="15684"/>
                    </a:cubicBezTo>
                    <a:cubicBezTo>
                      <a:pt x="10720" y="15671"/>
                      <a:pt x="10784" y="15671"/>
                      <a:pt x="10848" y="15671"/>
                    </a:cubicBezTo>
                    <a:cubicBezTo>
                      <a:pt x="10848" y="15671"/>
                      <a:pt x="10848" y="15671"/>
                      <a:pt x="10848" y="15671"/>
                    </a:cubicBezTo>
                    <a:cubicBezTo>
                      <a:pt x="10848" y="15671"/>
                      <a:pt x="10848" y="15671"/>
                      <a:pt x="10848" y="15671"/>
                    </a:cubicBezTo>
                    <a:cubicBezTo>
                      <a:pt x="10848" y="15671"/>
                      <a:pt x="10848" y="15671"/>
                      <a:pt x="10848" y="15671"/>
                    </a:cubicBezTo>
                    <a:cubicBezTo>
                      <a:pt x="12061" y="15671"/>
                      <a:pt x="13037" y="16927"/>
                      <a:pt x="13037" y="18458"/>
                    </a:cubicBezTo>
                    <a:cubicBezTo>
                      <a:pt x="13037" y="19209"/>
                      <a:pt x="12812" y="19906"/>
                      <a:pt x="12393" y="20439"/>
                    </a:cubicBezTo>
                    <a:cubicBezTo>
                      <a:pt x="12329" y="20521"/>
                      <a:pt x="12286" y="20616"/>
                      <a:pt x="12265" y="20712"/>
                    </a:cubicBezTo>
                    <a:cubicBezTo>
                      <a:pt x="12243" y="20780"/>
                      <a:pt x="12233" y="20848"/>
                      <a:pt x="12233" y="20917"/>
                    </a:cubicBezTo>
                    <a:cubicBezTo>
                      <a:pt x="12233" y="21026"/>
                      <a:pt x="12243" y="21122"/>
                      <a:pt x="12275" y="21231"/>
                    </a:cubicBezTo>
                    <a:cubicBezTo>
                      <a:pt x="12297" y="21450"/>
                      <a:pt x="12447" y="21586"/>
                      <a:pt x="12619" y="21600"/>
                    </a:cubicBezTo>
                    <a:close/>
                  </a:path>
                </a:pathLst>
              </a:custGeom>
              <a:solidFill>
                <a:schemeClr val="accent5"/>
              </a:solidFill>
              <a:ln w="12700">
                <a:miter lim="400000"/>
              </a:ln>
              <a:effectLst>
                <a:innerShdw blurRad="63500" dist="50800" dir="2700000">
                  <a:prstClr val="black">
                    <a:alpha val="50000"/>
                  </a:prstClr>
                </a:inn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57" name="Shape">
                <a:extLst>
                  <a:ext uri="{FF2B5EF4-FFF2-40B4-BE49-F238E27FC236}">
                    <a16:creationId xmlns:a16="http://schemas.microsoft.com/office/drawing/2014/main" id="{C54ACFF0-CA43-1487-1727-3C0C88151D3F}"/>
                  </a:ext>
                </a:extLst>
              </p:cNvPr>
              <p:cNvSpPr/>
              <p:nvPr/>
            </p:nvSpPr>
            <p:spPr>
              <a:xfrm>
                <a:off x="5147583" y="8474633"/>
                <a:ext cx="1658696" cy="1202029"/>
              </a:xfrm>
              <a:custGeom>
                <a:avLst/>
                <a:gdLst/>
                <a:ahLst/>
                <a:cxnLst>
                  <a:cxn ang="0">
                    <a:pos x="wd2" y="hd2"/>
                  </a:cxn>
                  <a:cxn ang="5400000">
                    <a:pos x="wd2" y="hd2"/>
                  </a:cxn>
                  <a:cxn ang="10800000">
                    <a:pos x="wd2" y="hd2"/>
                  </a:cxn>
                  <a:cxn ang="16200000">
                    <a:pos x="wd2" y="hd2"/>
                  </a:cxn>
                </a:cxnLst>
                <a:rect l="0" t="0" r="r" b="b"/>
                <a:pathLst>
                  <a:path w="21600" h="21600" extrusionOk="0">
                    <a:moveTo>
                      <a:pt x="19440" y="7565"/>
                    </a:moveTo>
                    <a:cubicBezTo>
                      <a:pt x="18715" y="7470"/>
                      <a:pt x="18018" y="7810"/>
                      <a:pt x="17512" y="8527"/>
                    </a:cubicBezTo>
                    <a:cubicBezTo>
                      <a:pt x="17157" y="8980"/>
                      <a:pt x="16678" y="9093"/>
                      <a:pt x="16268" y="8847"/>
                    </a:cubicBezTo>
                    <a:cubicBezTo>
                      <a:pt x="15899" y="8640"/>
                      <a:pt x="15653" y="8168"/>
                      <a:pt x="15639" y="7640"/>
                    </a:cubicBezTo>
                    <a:lnTo>
                      <a:pt x="15639" y="19"/>
                    </a:lnTo>
                    <a:lnTo>
                      <a:pt x="10130" y="19"/>
                    </a:lnTo>
                    <a:cubicBezTo>
                      <a:pt x="9925" y="38"/>
                      <a:pt x="9720" y="226"/>
                      <a:pt x="9638" y="547"/>
                    </a:cubicBezTo>
                    <a:cubicBezTo>
                      <a:pt x="9597" y="679"/>
                      <a:pt x="9583" y="830"/>
                      <a:pt x="9583" y="962"/>
                    </a:cubicBezTo>
                    <a:cubicBezTo>
                      <a:pt x="9597" y="1207"/>
                      <a:pt x="9665" y="1434"/>
                      <a:pt x="9788" y="1622"/>
                    </a:cubicBezTo>
                    <a:cubicBezTo>
                      <a:pt x="10308" y="2339"/>
                      <a:pt x="10609" y="3320"/>
                      <a:pt x="10609" y="4339"/>
                    </a:cubicBezTo>
                    <a:cubicBezTo>
                      <a:pt x="10609" y="4339"/>
                      <a:pt x="10609" y="4339"/>
                      <a:pt x="10609" y="4339"/>
                    </a:cubicBezTo>
                    <a:cubicBezTo>
                      <a:pt x="10609" y="4339"/>
                      <a:pt x="10609" y="4358"/>
                      <a:pt x="10609" y="4358"/>
                    </a:cubicBezTo>
                    <a:cubicBezTo>
                      <a:pt x="10609" y="5452"/>
                      <a:pt x="10267" y="6508"/>
                      <a:pt x="9679" y="7225"/>
                    </a:cubicBezTo>
                    <a:cubicBezTo>
                      <a:pt x="9091" y="7961"/>
                      <a:pt x="8285" y="8300"/>
                      <a:pt x="7492" y="8187"/>
                    </a:cubicBezTo>
                    <a:cubicBezTo>
                      <a:pt x="6193" y="7980"/>
                      <a:pt x="5168" y="6546"/>
                      <a:pt x="5031" y="4735"/>
                    </a:cubicBezTo>
                    <a:cubicBezTo>
                      <a:pt x="5017" y="4603"/>
                      <a:pt x="5017" y="4490"/>
                      <a:pt x="5017" y="4358"/>
                    </a:cubicBezTo>
                    <a:cubicBezTo>
                      <a:pt x="5017" y="4339"/>
                      <a:pt x="5017" y="4339"/>
                      <a:pt x="5017" y="4320"/>
                    </a:cubicBezTo>
                    <a:cubicBezTo>
                      <a:pt x="5017" y="4320"/>
                      <a:pt x="5017" y="4301"/>
                      <a:pt x="5017" y="4301"/>
                    </a:cubicBezTo>
                    <a:cubicBezTo>
                      <a:pt x="5017" y="4226"/>
                      <a:pt x="5017" y="4131"/>
                      <a:pt x="5031" y="4056"/>
                    </a:cubicBezTo>
                    <a:cubicBezTo>
                      <a:pt x="5072" y="3132"/>
                      <a:pt x="5359" y="2264"/>
                      <a:pt x="5851" y="1603"/>
                    </a:cubicBezTo>
                    <a:cubicBezTo>
                      <a:pt x="5974" y="1415"/>
                      <a:pt x="6042" y="1188"/>
                      <a:pt x="6056" y="943"/>
                    </a:cubicBezTo>
                    <a:cubicBezTo>
                      <a:pt x="6056" y="811"/>
                      <a:pt x="6042" y="660"/>
                      <a:pt x="6002" y="528"/>
                    </a:cubicBezTo>
                    <a:cubicBezTo>
                      <a:pt x="5906" y="226"/>
                      <a:pt x="5714" y="19"/>
                      <a:pt x="5496" y="0"/>
                    </a:cubicBezTo>
                    <a:lnTo>
                      <a:pt x="0" y="0"/>
                    </a:lnTo>
                    <a:lnTo>
                      <a:pt x="0" y="14111"/>
                    </a:lnTo>
                    <a:cubicBezTo>
                      <a:pt x="0" y="18242"/>
                      <a:pt x="2433" y="21600"/>
                      <a:pt x="5427" y="21600"/>
                    </a:cubicBezTo>
                    <a:lnTo>
                      <a:pt x="15653" y="21600"/>
                    </a:lnTo>
                    <a:lnTo>
                      <a:pt x="15653" y="13998"/>
                    </a:lnTo>
                    <a:cubicBezTo>
                      <a:pt x="15653" y="13998"/>
                      <a:pt x="15653" y="13998"/>
                      <a:pt x="15653" y="13998"/>
                    </a:cubicBezTo>
                    <a:lnTo>
                      <a:pt x="15653" y="13979"/>
                    </a:lnTo>
                    <a:cubicBezTo>
                      <a:pt x="15667" y="13450"/>
                      <a:pt x="15913" y="12979"/>
                      <a:pt x="16282" y="12771"/>
                    </a:cubicBezTo>
                    <a:cubicBezTo>
                      <a:pt x="16692" y="12526"/>
                      <a:pt x="17171" y="12658"/>
                      <a:pt x="17526" y="13092"/>
                    </a:cubicBezTo>
                    <a:cubicBezTo>
                      <a:pt x="17991" y="13733"/>
                      <a:pt x="18579" y="14073"/>
                      <a:pt x="19221" y="14073"/>
                    </a:cubicBezTo>
                    <a:cubicBezTo>
                      <a:pt x="20534" y="14073"/>
                      <a:pt x="21600" y="12602"/>
                      <a:pt x="21600" y="10791"/>
                    </a:cubicBezTo>
                    <a:cubicBezTo>
                      <a:pt x="21600" y="10791"/>
                      <a:pt x="21600" y="10772"/>
                      <a:pt x="21600" y="10772"/>
                    </a:cubicBezTo>
                    <a:cubicBezTo>
                      <a:pt x="21600" y="10658"/>
                      <a:pt x="21600" y="10545"/>
                      <a:pt x="21586" y="10432"/>
                    </a:cubicBezTo>
                    <a:cubicBezTo>
                      <a:pt x="21450" y="8923"/>
                      <a:pt x="20547" y="7716"/>
                      <a:pt x="19440" y="7565"/>
                    </a:cubicBez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58" name="Shape">
                <a:extLst>
                  <a:ext uri="{FF2B5EF4-FFF2-40B4-BE49-F238E27FC236}">
                    <a16:creationId xmlns:a16="http://schemas.microsoft.com/office/drawing/2014/main" id="{0C03CB5F-32FB-9DCB-A8EF-1EC33006506A}"/>
                  </a:ext>
                </a:extLst>
              </p:cNvPr>
              <p:cNvSpPr/>
              <p:nvPr/>
            </p:nvSpPr>
            <p:spPr>
              <a:xfrm>
                <a:off x="7152714" y="8474633"/>
                <a:ext cx="1658696" cy="1202029"/>
              </a:xfrm>
              <a:custGeom>
                <a:avLst/>
                <a:gdLst/>
                <a:ahLst/>
                <a:cxnLst>
                  <a:cxn ang="0">
                    <a:pos x="wd2" y="hd2"/>
                  </a:cxn>
                  <a:cxn ang="5400000">
                    <a:pos x="wd2" y="hd2"/>
                  </a:cxn>
                  <a:cxn ang="10800000">
                    <a:pos x="wd2" y="hd2"/>
                  </a:cxn>
                  <a:cxn ang="16200000">
                    <a:pos x="wd2" y="hd2"/>
                  </a:cxn>
                </a:cxnLst>
                <a:rect l="0" t="0" r="r" b="b"/>
                <a:pathLst>
                  <a:path w="21600" h="21600" extrusionOk="0">
                    <a:moveTo>
                      <a:pt x="11456" y="19"/>
                    </a:moveTo>
                    <a:lnTo>
                      <a:pt x="5961" y="19"/>
                    </a:lnTo>
                    <a:lnTo>
                      <a:pt x="5961" y="7584"/>
                    </a:lnTo>
                    <a:lnTo>
                      <a:pt x="5961" y="7603"/>
                    </a:lnTo>
                    <a:cubicBezTo>
                      <a:pt x="5947" y="8131"/>
                      <a:pt x="5701" y="8602"/>
                      <a:pt x="5332" y="8810"/>
                    </a:cubicBezTo>
                    <a:cubicBezTo>
                      <a:pt x="4922" y="9055"/>
                      <a:pt x="4443" y="8923"/>
                      <a:pt x="4088" y="8489"/>
                    </a:cubicBezTo>
                    <a:cubicBezTo>
                      <a:pt x="3568" y="7772"/>
                      <a:pt x="2871" y="7433"/>
                      <a:pt x="2146" y="7527"/>
                    </a:cubicBezTo>
                    <a:cubicBezTo>
                      <a:pt x="1039" y="7678"/>
                      <a:pt x="137" y="8885"/>
                      <a:pt x="14" y="10413"/>
                    </a:cubicBezTo>
                    <a:cubicBezTo>
                      <a:pt x="0" y="10508"/>
                      <a:pt x="0" y="10602"/>
                      <a:pt x="0" y="10696"/>
                    </a:cubicBezTo>
                    <a:cubicBezTo>
                      <a:pt x="0" y="10715"/>
                      <a:pt x="0" y="10734"/>
                      <a:pt x="0" y="10772"/>
                    </a:cubicBezTo>
                    <a:cubicBezTo>
                      <a:pt x="0" y="12583"/>
                      <a:pt x="1066" y="14054"/>
                      <a:pt x="2379" y="14054"/>
                    </a:cubicBezTo>
                    <a:cubicBezTo>
                      <a:pt x="3021" y="14054"/>
                      <a:pt x="3623" y="13715"/>
                      <a:pt x="4074" y="13073"/>
                    </a:cubicBezTo>
                    <a:cubicBezTo>
                      <a:pt x="4429" y="12620"/>
                      <a:pt x="4908" y="12507"/>
                      <a:pt x="5318" y="12753"/>
                    </a:cubicBezTo>
                    <a:cubicBezTo>
                      <a:pt x="5687" y="12960"/>
                      <a:pt x="5933" y="13432"/>
                      <a:pt x="5947" y="13960"/>
                    </a:cubicBezTo>
                    <a:lnTo>
                      <a:pt x="5947" y="14356"/>
                    </a:lnTo>
                    <a:lnTo>
                      <a:pt x="5947" y="21600"/>
                    </a:lnTo>
                    <a:lnTo>
                      <a:pt x="16173" y="21600"/>
                    </a:lnTo>
                    <a:cubicBezTo>
                      <a:pt x="19167" y="21600"/>
                      <a:pt x="21600" y="18242"/>
                      <a:pt x="21600" y="14111"/>
                    </a:cubicBezTo>
                    <a:lnTo>
                      <a:pt x="21600" y="0"/>
                    </a:lnTo>
                    <a:lnTo>
                      <a:pt x="16091" y="0"/>
                    </a:lnTo>
                    <a:cubicBezTo>
                      <a:pt x="15886" y="19"/>
                      <a:pt x="15680" y="208"/>
                      <a:pt x="15598" y="528"/>
                    </a:cubicBezTo>
                    <a:cubicBezTo>
                      <a:pt x="15557" y="660"/>
                      <a:pt x="15544" y="792"/>
                      <a:pt x="15544" y="943"/>
                    </a:cubicBezTo>
                    <a:cubicBezTo>
                      <a:pt x="15557" y="1188"/>
                      <a:pt x="15626" y="1415"/>
                      <a:pt x="15749" y="1622"/>
                    </a:cubicBezTo>
                    <a:cubicBezTo>
                      <a:pt x="16227" y="2283"/>
                      <a:pt x="16514" y="3132"/>
                      <a:pt x="16555" y="4056"/>
                    </a:cubicBezTo>
                    <a:cubicBezTo>
                      <a:pt x="16555" y="4150"/>
                      <a:pt x="16569" y="4226"/>
                      <a:pt x="16569" y="4320"/>
                    </a:cubicBezTo>
                    <a:cubicBezTo>
                      <a:pt x="16569" y="4320"/>
                      <a:pt x="16569" y="4339"/>
                      <a:pt x="16569" y="4339"/>
                    </a:cubicBezTo>
                    <a:cubicBezTo>
                      <a:pt x="16569" y="4339"/>
                      <a:pt x="16569" y="4358"/>
                      <a:pt x="16569" y="4358"/>
                    </a:cubicBezTo>
                    <a:cubicBezTo>
                      <a:pt x="16569" y="4490"/>
                      <a:pt x="16569" y="4603"/>
                      <a:pt x="16555" y="4735"/>
                    </a:cubicBezTo>
                    <a:cubicBezTo>
                      <a:pt x="16432" y="6527"/>
                      <a:pt x="15393" y="7980"/>
                      <a:pt x="14095" y="8187"/>
                    </a:cubicBezTo>
                    <a:cubicBezTo>
                      <a:pt x="13302" y="8319"/>
                      <a:pt x="12509" y="7961"/>
                      <a:pt x="11907" y="7225"/>
                    </a:cubicBezTo>
                    <a:cubicBezTo>
                      <a:pt x="11319" y="6489"/>
                      <a:pt x="10978" y="5452"/>
                      <a:pt x="10978" y="4358"/>
                    </a:cubicBezTo>
                    <a:cubicBezTo>
                      <a:pt x="10978" y="4358"/>
                      <a:pt x="10978" y="4339"/>
                      <a:pt x="10978" y="4339"/>
                    </a:cubicBezTo>
                    <a:cubicBezTo>
                      <a:pt x="10978" y="4339"/>
                      <a:pt x="10978" y="4339"/>
                      <a:pt x="10978" y="4339"/>
                    </a:cubicBezTo>
                    <a:cubicBezTo>
                      <a:pt x="10978" y="3301"/>
                      <a:pt x="11265" y="2339"/>
                      <a:pt x="11798" y="1603"/>
                    </a:cubicBezTo>
                    <a:cubicBezTo>
                      <a:pt x="11921" y="1415"/>
                      <a:pt x="11989" y="1188"/>
                      <a:pt x="12003" y="943"/>
                    </a:cubicBezTo>
                    <a:cubicBezTo>
                      <a:pt x="12003" y="811"/>
                      <a:pt x="11989" y="660"/>
                      <a:pt x="11948" y="528"/>
                    </a:cubicBezTo>
                    <a:cubicBezTo>
                      <a:pt x="11880" y="245"/>
                      <a:pt x="11675" y="38"/>
                      <a:pt x="11456" y="19"/>
                    </a:cubicBez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59" name="Shape">
                <a:extLst>
                  <a:ext uri="{FF2B5EF4-FFF2-40B4-BE49-F238E27FC236}">
                    <a16:creationId xmlns:a16="http://schemas.microsoft.com/office/drawing/2014/main" id="{8CF95C05-2402-45BA-FD10-E635DF066F08}"/>
                  </a:ext>
                </a:extLst>
              </p:cNvPr>
              <p:cNvSpPr/>
              <p:nvPr/>
            </p:nvSpPr>
            <p:spPr>
              <a:xfrm>
                <a:off x="7152714" y="5997090"/>
                <a:ext cx="1660792" cy="1202029"/>
              </a:xfrm>
              <a:custGeom>
                <a:avLst/>
                <a:gdLst/>
                <a:ahLst/>
                <a:cxnLst>
                  <a:cxn ang="0">
                    <a:pos x="wd2" y="hd2"/>
                  </a:cxn>
                  <a:cxn ang="5400000">
                    <a:pos x="wd2" y="hd2"/>
                  </a:cxn>
                  <a:cxn ang="10800000">
                    <a:pos x="wd2" y="hd2"/>
                  </a:cxn>
                  <a:cxn ang="16200000">
                    <a:pos x="wd2" y="hd2"/>
                  </a:cxn>
                </a:cxnLst>
                <a:rect l="0" t="0" r="r" b="b"/>
                <a:pathLst>
                  <a:path w="21600" h="21600" extrusionOk="0">
                    <a:moveTo>
                      <a:pt x="5939" y="21562"/>
                    </a:moveTo>
                    <a:lnTo>
                      <a:pt x="11442" y="21562"/>
                    </a:lnTo>
                    <a:cubicBezTo>
                      <a:pt x="11647" y="21543"/>
                      <a:pt x="11851" y="21355"/>
                      <a:pt x="11933" y="21034"/>
                    </a:cubicBezTo>
                    <a:cubicBezTo>
                      <a:pt x="12043" y="20657"/>
                      <a:pt x="11988" y="20242"/>
                      <a:pt x="11783" y="19921"/>
                    </a:cubicBezTo>
                    <a:cubicBezTo>
                      <a:pt x="11264" y="19204"/>
                      <a:pt x="10964" y="18223"/>
                      <a:pt x="10964" y="17204"/>
                    </a:cubicBezTo>
                    <a:cubicBezTo>
                      <a:pt x="10964" y="17072"/>
                      <a:pt x="10964" y="16940"/>
                      <a:pt x="10978" y="16808"/>
                    </a:cubicBezTo>
                    <a:cubicBezTo>
                      <a:pt x="10978" y="16808"/>
                      <a:pt x="10978" y="16808"/>
                      <a:pt x="10978" y="16808"/>
                    </a:cubicBezTo>
                    <a:cubicBezTo>
                      <a:pt x="10991" y="16695"/>
                      <a:pt x="11005" y="16563"/>
                      <a:pt x="11019" y="16450"/>
                    </a:cubicBezTo>
                    <a:cubicBezTo>
                      <a:pt x="11019" y="16431"/>
                      <a:pt x="11019" y="16431"/>
                      <a:pt x="11019" y="16412"/>
                    </a:cubicBezTo>
                    <a:cubicBezTo>
                      <a:pt x="11032" y="16299"/>
                      <a:pt x="11059" y="16186"/>
                      <a:pt x="11073" y="16091"/>
                    </a:cubicBezTo>
                    <a:cubicBezTo>
                      <a:pt x="11073" y="16073"/>
                      <a:pt x="11087" y="16054"/>
                      <a:pt x="11087" y="16035"/>
                    </a:cubicBezTo>
                    <a:cubicBezTo>
                      <a:pt x="11114" y="15922"/>
                      <a:pt x="11141" y="15827"/>
                      <a:pt x="11169" y="15733"/>
                    </a:cubicBezTo>
                    <a:cubicBezTo>
                      <a:pt x="11169" y="15714"/>
                      <a:pt x="11182" y="15695"/>
                      <a:pt x="11182" y="15676"/>
                    </a:cubicBezTo>
                    <a:cubicBezTo>
                      <a:pt x="11210" y="15582"/>
                      <a:pt x="11251" y="15469"/>
                      <a:pt x="11292" y="15375"/>
                    </a:cubicBezTo>
                    <a:cubicBezTo>
                      <a:pt x="11292" y="15375"/>
                      <a:pt x="11292" y="15356"/>
                      <a:pt x="11305" y="15356"/>
                    </a:cubicBezTo>
                    <a:cubicBezTo>
                      <a:pt x="11455" y="14978"/>
                      <a:pt x="11647" y="14620"/>
                      <a:pt x="11892" y="14337"/>
                    </a:cubicBezTo>
                    <a:cubicBezTo>
                      <a:pt x="11920" y="14318"/>
                      <a:pt x="11933" y="14280"/>
                      <a:pt x="11961" y="14262"/>
                    </a:cubicBezTo>
                    <a:cubicBezTo>
                      <a:pt x="11974" y="14243"/>
                      <a:pt x="11988" y="14224"/>
                      <a:pt x="12015" y="14205"/>
                    </a:cubicBezTo>
                    <a:cubicBezTo>
                      <a:pt x="12070" y="14148"/>
                      <a:pt x="12111" y="14092"/>
                      <a:pt x="12165" y="14035"/>
                    </a:cubicBezTo>
                    <a:cubicBezTo>
                      <a:pt x="12193" y="14016"/>
                      <a:pt x="12206" y="13997"/>
                      <a:pt x="12234" y="13979"/>
                    </a:cubicBezTo>
                    <a:cubicBezTo>
                      <a:pt x="12275" y="13941"/>
                      <a:pt x="12329" y="13903"/>
                      <a:pt x="12370" y="13865"/>
                    </a:cubicBezTo>
                    <a:cubicBezTo>
                      <a:pt x="12398" y="13846"/>
                      <a:pt x="12439" y="13809"/>
                      <a:pt x="12466" y="13790"/>
                    </a:cubicBezTo>
                    <a:cubicBezTo>
                      <a:pt x="12507" y="13771"/>
                      <a:pt x="12548" y="13733"/>
                      <a:pt x="12589" y="13714"/>
                    </a:cubicBezTo>
                    <a:cubicBezTo>
                      <a:pt x="12630" y="13696"/>
                      <a:pt x="12671" y="13658"/>
                      <a:pt x="12725" y="13639"/>
                    </a:cubicBezTo>
                    <a:cubicBezTo>
                      <a:pt x="12753" y="13620"/>
                      <a:pt x="12794" y="13601"/>
                      <a:pt x="12821" y="13582"/>
                    </a:cubicBezTo>
                    <a:cubicBezTo>
                      <a:pt x="12875" y="13564"/>
                      <a:pt x="12930" y="13526"/>
                      <a:pt x="12985" y="13507"/>
                    </a:cubicBezTo>
                    <a:cubicBezTo>
                      <a:pt x="13012" y="13488"/>
                      <a:pt x="13039" y="13488"/>
                      <a:pt x="13067" y="13488"/>
                    </a:cubicBezTo>
                    <a:cubicBezTo>
                      <a:pt x="13121" y="13469"/>
                      <a:pt x="13189" y="13450"/>
                      <a:pt x="13244" y="13432"/>
                    </a:cubicBezTo>
                    <a:cubicBezTo>
                      <a:pt x="13271" y="13432"/>
                      <a:pt x="13299" y="13413"/>
                      <a:pt x="13312" y="13413"/>
                    </a:cubicBezTo>
                    <a:cubicBezTo>
                      <a:pt x="13381" y="13394"/>
                      <a:pt x="13435" y="13394"/>
                      <a:pt x="13503" y="13375"/>
                    </a:cubicBezTo>
                    <a:cubicBezTo>
                      <a:pt x="13544" y="13375"/>
                      <a:pt x="13572" y="13375"/>
                      <a:pt x="13613" y="13375"/>
                    </a:cubicBezTo>
                    <a:cubicBezTo>
                      <a:pt x="13667" y="13375"/>
                      <a:pt x="13708" y="13356"/>
                      <a:pt x="13763" y="13356"/>
                    </a:cubicBezTo>
                    <a:cubicBezTo>
                      <a:pt x="13763" y="13356"/>
                      <a:pt x="13777" y="13356"/>
                      <a:pt x="13777" y="13356"/>
                    </a:cubicBezTo>
                    <a:cubicBezTo>
                      <a:pt x="13859" y="13356"/>
                      <a:pt x="13940" y="13356"/>
                      <a:pt x="14036" y="13375"/>
                    </a:cubicBezTo>
                    <a:cubicBezTo>
                      <a:pt x="14050" y="13375"/>
                      <a:pt x="14050" y="13375"/>
                      <a:pt x="14063" y="13375"/>
                    </a:cubicBezTo>
                    <a:cubicBezTo>
                      <a:pt x="14077" y="13375"/>
                      <a:pt x="14077" y="13375"/>
                      <a:pt x="14091" y="13375"/>
                    </a:cubicBezTo>
                    <a:cubicBezTo>
                      <a:pt x="14350" y="13413"/>
                      <a:pt x="14609" y="13507"/>
                      <a:pt x="14842" y="13658"/>
                    </a:cubicBezTo>
                    <a:cubicBezTo>
                      <a:pt x="14855" y="13658"/>
                      <a:pt x="14855" y="13658"/>
                      <a:pt x="14869" y="13677"/>
                    </a:cubicBezTo>
                    <a:cubicBezTo>
                      <a:pt x="14937" y="13714"/>
                      <a:pt x="15019" y="13771"/>
                      <a:pt x="15087" y="13828"/>
                    </a:cubicBezTo>
                    <a:cubicBezTo>
                      <a:pt x="15101" y="13828"/>
                      <a:pt x="15101" y="13847"/>
                      <a:pt x="15115" y="13847"/>
                    </a:cubicBezTo>
                    <a:cubicBezTo>
                      <a:pt x="15183" y="13903"/>
                      <a:pt x="15251" y="13960"/>
                      <a:pt x="15319" y="14016"/>
                    </a:cubicBezTo>
                    <a:cubicBezTo>
                      <a:pt x="15333" y="14016"/>
                      <a:pt x="15333" y="14035"/>
                      <a:pt x="15347" y="14035"/>
                    </a:cubicBezTo>
                    <a:cubicBezTo>
                      <a:pt x="15415" y="14092"/>
                      <a:pt x="15483" y="14167"/>
                      <a:pt x="15538" y="14243"/>
                    </a:cubicBezTo>
                    <a:cubicBezTo>
                      <a:pt x="15538" y="14243"/>
                      <a:pt x="15552" y="14243"/>
                      <a:pt x="15552" y="14262"/>
                    </a:cubicBezTo>
                    <a:cubicBezTo>
                      <a:pt x="15756" y="14488"/>
                      <a:pt x="15934" y="14771"/>
                      <a:pt x="16084" y="15073"/>
                    </a:cubicBezTo>
                    <a:cubicBezTo>
                      <a:pt x="16084" y="15092"/>
                      <a:pt x="16098" y="15092"/>
                      <a:pt x="16098" y="15111"/>
                    </a:cubicBezTo>
                    <a:cubicBezTo>
                      <a:pt x="16139" y="15205"/>
                      <a:pt x="16180" y="15280"/>
                      <a:pt x="16221" y="15375"/>
                    </a:cubicBezTo>
                    <a:cubicBezTo>
                      <a:pt x="16234" y="15394"/>
                      <a:pt x="16234" y="15412"/>
                      <a:pt x="16248" y="15431"/>
                    </a:cubicBezTo>
                    <a:cubicBezTo>
                      <a:pt x="16275" y="15507"/>
                      <a:pt x="16316" y="15601"/>
                      <a:pt x="16343" y="15695"/>
                    </a:cubicBezTo>
                    <a:cubicBezTo>
                      <a:pt x="16357" y="15714"/>
                      <a:pt x="16357" y="15752"/>
                      <a:pt x="16371" y="15771"/>
                    </a:cubicBezTo>
                    <a:cubicBezTo>
                      <a:pt x="16398" y="15846"/>
                      <a:pt x="16412" y="15941"/>
                      <a:pt x="16439" y="16035"/>
                    </a:cubicBezTo>
                    <a:cubicBezTo>
                      <a:pt x="16453" y="16073"/>
                      <a:pt x="16453" y="16091"/>
                      <a:pt x="16466" y="16129"/>
                    </a:cubicBezTo>
                    <a:cubicBezTo>
                      <a:pt x="16480" y="16223"/>
                      <a:pt x="16507" y="16318"/>
                      <a:pt x="16521" y="16393"/>
                    </a:cubicBezTo>
                    <a:cubicBezTo>
                      <a:pt x="16521" y="16431"/>
                      <a:pt x="16535" y="16450"/>
                      <a:pt x="16535" y="16488"/>
                    </a:cubicBezTo>
                    <a:cubicBezTo>
                      <a:pt x="16548" y="16582"/>
                      <a:pt x="16562" y="16695"/>
                      <a:pt x="16576" y="16789"/>
                    </a:cubicBezTo>
                    <a:cubicBezTo>
                      <a:pt x="16576" y="16808"/>
                      <a:pt x="16576" y="16827"/>
                      <a:pt x="16576" y="16846"/>
                    </a:cubicBezTo>
                    <a:cubicBezTo>
                      <a:pt x="16576" y="16846"/>
                      <a:pt x="16576" y="16846"/>
                      <a:pt x="16576" y="16846"/>
                    </a:cubicBezTo>
                    <a:cubicBezTo>
                      <a:pt x="16589" y="16959"/>
                      <a:pt x="16589" y="17072"/>
                      <a:pt x="16589" y="17186"/>
                    </a:cubicBezTo>
                    <a:cubicBezTo>
                      <a:pt x="16589" y="17204"/>
                      <a:pt x="16589" y="17223"/>
                      <a:pt x="16589" y="17242"/>
                    </a:cubicBezTo>
                    <a:cubicBezTo>
                      <a:pt x="16589" y="17261"/>
                      <a:pt x="16589" y="17261"/>
                      <a:pt x="16589" y="17261"/>
                    </a:cubicBezTo>
                    <a:cubicBezTo>
                      <a:pt x="16589" y="17355"/>
                      <a:pt x="16589" y="17469"/>
                      <a:pt x="16576" y="17563"/>
                    </a:cubicBezTo>
                    <a:cubicBezTo>
                      <a:pt x="16576" y="17601"/>
                      <a:pt x="16576" y="17638"/>
                      <a:pt x="16562" y="17676"/>
                    </a:cubicBezTo>
                    <a:cubicBezTo>
                      <a:pt x="16548" y="17770"/>
                      <a:pt x="16548" y="17865"/>
                      <a:pt x="16535" y="17959"/>
                    </a:cubicBezTo>
                    <a:cubicBezTo>
                      <a:pt x="16535" y="17997"/>
                      <a:pt x="16521" y="18035"/>
                      <a:pt x="16521" y="18091"/>
                    </a:cubicBezTo>
                    <a:cubicBezTo>
                      <a:pt x="16507" y="18167"/>
                      <a:pt x="16494" y="18223"/>
                      <a:pt x="16480" y="18299"/>
                    </a:cubicBezTo>
                    <a:cubicBezTo>
                      <a:pt x="16466" y="18355"/>
                      <a:pt x="16453" y="18412"/>
                      <a:pt x="16439" y="18468"/>
                    </a:cubicBezTo>
                    <a:cubicBezTo>
                      <a:pt x="16425" y="18525"/>
                      <a:pt x="16412" y="18582"/>
                      <a:pt x="16398" y="18638"/>
                    </a:cubicBezTo>
                    <a:cubicBezTo>
                      <a:pt x="16384" y="18695"/>
                      <a:pt x="16371" y="18751"/>
                      <a:pt x="16343" y="18808"/>
                    </a:cubicBezTo>
                    <a:cubicBezTo>
                      <a:pt x="16330" y="18865"/>
                      <a:pt x="16302" y="18940"/>
                      <a:pt x="16275" y="18997"/>
                    </a:cubicBezTo>
                    <a:cubicBezTo>
                      <a:pt x="16261" y="19034"/>
                      <a:pt x="16248" y="19072"/>
                      <a:pt x="16234" y="19110"/>
                    </a:cubicBezTo>
                    <a:cubicBezTo>
                      <a:pt x="16207" y="19185"/>
                      <a:pt x="16166" y="19261"/>
                      <a:pt x="16125" y="19336"/>
                    </a:cubicBezTo>
                    <a:cubicBezTo>
                      <a:pt x="16111" y="19374"/>
                      <a:pt x="16098" y="19393"/>
                      <a:pt x="16084" y="19431"/>
                    </a:cubicBezTo>
                    <a:cubicBezTo>
                      <a:pt x="16043" y="19506"/>
                      <a:pt x="16002" y="19600"/>
                      <a:pt x="15947" y="19676"/>
                    </a:cubicBezTo>
                    <a:cubicBezTo>
                      <a:pt x="15934" y="19695"/>
                      <a:pt x="15920" y="19713"/>
                      <a:pt x="15920" y="19732"/>
                    </a:cubicBezTo>
                    <a:cubicBezTo>
                      <a:pt x="15866" y="19827"/>
                      <a:pt x="15811" y="19902"/>
                      <a:pt x="15756" y="19978"/>
                    </a:cubicBezTo>
                    <a:cubicBezTo>
                      <a:pt x="15756" y="19978"/>
                      <a:pt x="15756" y="19978"/>
                      <a:pt x="15756" y="19978"/>
                    </a:cubicBezTo>
                    <a:cubicBezTo>
                      <a:pt x="15551" y="20279"/>
                      <a:pt x="15497" y="20694"/>
                      <a:pt x="15606" y="21072"/>
                    </a:cubicBezTo>
                    <a:cubicBezTo>
                      <a:pt x="15702" y="21374"/>
                      <a:pt x="15893" y="21581"/>
                      <a:pt x="16111" y="21600"/>
                    </a:cubicBezTo>
                    <a:lnTo>
                      <a:pt x="21600" y="21600"/>
                    </a:lnTo>
                    <a:lnTo>
                      <a:pt x="21600" y="7489"/>
                    </a:lnTo>
                    <a:cubicBezTo>
                      <a:pt x="21600" y="3358"/>
                      <a:pt x="19170" y="0"/>
                      <a:pt x="16180" y="0"/>
                    </a:cubicBezTo>
                    <a:lnTo>
                      <a:pt x="5939" y="0"/>
                    </a:lnTo>
                    <a:lnTo>
                      <a:pt x="5939" y="7602"/>
                    </a:lnTo>
                    <a:lnTo>
                      <a:pt x="5939" y="7602"/>
                    </a:lnTo>
                    <a:cubicBezTo>
                      <a:pt x="5939" y="7621"/>
                      <a:pt x="5939" y="7621"/>
                      <a:pt x="5939" y="7640"/>
                    </a:cubicBezTo>
                    <a:cubicBezTo>
                      <a:pt x="5912" y="8093"/>
                      <a:pt x="5735" y="8489"/>
                      <a:pt x="5448" y="8734"/>
                    </a:cubicBezTo>
                    <a:cubicBezTo>
                      <a:pt x="5407" y="8772"/>
                      <a:pt x="5366" y="8791"/>
                      <a:pt x="5311" y="8829"/>
                    </a:cubicBezTo>
                    <a:cubicBezTo>
                      <a:pt x="5284" y="8848"/>
                      <a:pt x="5257" y="8848"/>
                      <a:pt x="5243" y="8866"/>
                    </a:cubicBezTo>
                    <a:cubicBezTo>
                      <a:pt x="5161" y="8904"/>
                      <a:pt x="5065" y="8942"/>
                      <a:pt x="4984" y="8942"/>
                    </a:cubicBezTo>
                    <a:cubicBezTo>
                      <a:pt x="4670" y="8980"/>
                      <a:pt x="4342" y="8829"/>
                      <a:pt x="4082" y="8508"/>
                    </a:cubicBezTo>
                    <a:cubicBezTo>
                      <a:pt x="3618" y="7867"/>
                      <a:pt x="3031" y="7527"/>
                      <a:pt x="2389" y="7527"/>
                    </a:cubicBezTo>
                    <a:cubicBezTo>
                      <a:pt x="2307" y="7527"/>
                      <a:pt x="2226" y="7527"/>
                      <a:pt x="2144" y="7546"/>
                    </a:cubicBezTo>
                    <a:cubicBezTo>
                      <a:pt x="2130" y="7546"/>
                      <a:pt x="2130" y="7546"/>
                      <a:pt x="2116" y="7546"/>
                    </a:cubicBezTo>
                    <a:cubicBezTo>
                      <a:pt x="2048" y="7565"/>
                      <a:pt x="1966" y="7565"/>
                      <a:pt x="1898" y="7602"/>
                    </a:cubicBezTo>
                    <a:cubicBezTo>
                      <a:pt x="1884" y="7602"/>
                      <a:pt x="1871" y="7621"/>
                      <a:pt x="1857" y="7621"/>
                    </a:cubicBezTo>
                    <a:cubicBezTo>
                      <a:pt x="1789" y="7640"/>
                      <a:pt x="1734" y="7659"/>
                      <a:pt x="1666" y="7697"/>
                    </a:cubicBezTo>
                    <a:cubicBezTo>
                      <a:pt x="1638" y="7716"/>
                      <a:pt x="1625" y="7716"/>
                      <a:pt x="1597" y="7734"/>
                    </a:cubicBezTo>
                    <a:cubicBezTo>
                      <a:pt x="1543" y="7753"/>
                      <a:pt x="1488" y="7791"/>
                      <a:pt x="1434" y="7829"/>
                    </a:cubicBezTo>
                    <a:cubicBezTo>
                      <a:pt x="1406" y="7848"/>
                      <a:pt x="1379" y="7867"/>
                      <a:pt x="1352" y="7885"/>
                    </a:cubicBezTo>
                    <a:cubicBezTo>
                      <a:pt x="1311" y="7923"/>
                      <a:pt x="1270" y="7942"/>
                      <a:pt x="1229" y="7980"/>
                    </a:cubicBezTo>
                    <a:cubicBezTo>
                      <a:pt x="1202" y="7999"/>
                      <a:pt x="1161" y="8036"/>
                      <a:pt x="1133" y="8055"/>
                    </a:cubicBezTo>
                    <a:cubicBezTo>
                      <a:pt x="1106" y="8093"/>
                      <a:pt x="1065" y="8112"/>
                      <a:pt x="1038" y="8150"/>
                    </a:cubicBezTo>
                    <a:cubicBezTo>
                      <a:pt x="997" y="8187"/>
                      <a:pt x="969" y="8225"/>
                      <a:pt x="928" y="8263"/>
                    </a:cubicBezTo>
                    <a:cubicBezTo>
                      <a:pt x="901" y="8282"/>
                      <a:pt x="874" y="8319"/>
                      <a:pt x="847" y="8357"/>
                    </a:cubicBezTo>
                    <a:cubicBezTo>
                      <a:pt x="806" y="8395"/>
                      <a:pt x="778" y="8451"/>
                      <a:pt x="737" y="8489"/>
                    </a:cubicBezTo>
                    <a:cubicBezTo>
                      <a:pt x="710" y="8508"/>
                      <a:pt x="696" y="8546"/>
                      <a:pt x="669" y="8583"/>
                    </a:cubicBezTo>
                    <a:cubicBezTo>
                      <a:pt x="628" y="8640"/>
                      <a:pt x="601" y="8678"/>
                      <a:pt x="560" y="8734"/>
                    </a:cubicBezTo>
                    <a:cubicBezTo>
                      <a:pt x="546" y="8753"/>
                      <a:pt x="532" y="8791"/>
                      <a:pt x="505" y="8810"/>
                    </a:cubicBezTo>
                    <a:cubicBezTo>
                      <a:pt x="464" y="8866"/>
                      <a:pt x="437" y="8923"/>
                      <a:pt x="410" y="8998"/>
                    </a:cubicBezTo>
                    <a:cubicBezTo>
                      <a:pt x="396" y="9017"/>
                      <a:pt x="396" y="9036"/>
                      <a:pt x="382" y="9055"/>
                    </a:cubicBezTo>
                    <a:cubicBezTo>
                      <a:pt x="150" y="9564"/>
                      <a:pt x="0" y="10149"/>
                      <a:pt x="0" y="10791"/>
                    </a:cubicBezTo>
                    <a:cubicBezTo>
                      <a:pt x="0" y="10809"/>
                      <a:pt x="0" y="10828"/>
                      <a:pt x="0" y="10847"/>
                    </a:cubicBezTo>
                    <a:cubicBezTo>
                      <a:pt x="0" y="10923"/>
                      <a:pt x="0" y="10998"/>
                      <a:pt x="14" y="11074"/>
                    </a:cubicBezTo>
                    <a:cubicBezTo>
                      <a:pt x="14" y="11111"/>
                      <a:pt x="14" y="11149"/>
                      <a:pt x="14" y="11187"/>
                    </a:cubicBezTo>
                    <a:cubicBezTo>
                      <a:pt x="96" y="12281"/>
                      <a:pt x="573" y="13224"/>
                      <a:pt x="1242" y="13733"/>
                    </a:cubicBezTo>
                    <a:cubicBezTo>
                      <a:pt x="1242" y="13733"/>
                      <a:pt x="1256" y="13733"/>
                      <a:pt x="1256" y="13733"/>
                    </a:cubicBezTo>
                    <a:cubicBezTo>
                      <a:pt x="1311" y="13771"/>
                      <a:pt x="1379" y="13828"/>
                      <a:pt x="1447" y="13866"/>
                    </a:cubicBezTo>
                    <a:cubicBezTo>
                      <a:pt x="1461" y="13866"/>
                      <a:pt x="1461" y="13884"/>
                      <a:pt x="1475" y="13884"/>
                    </a:cubicBezTo>
                    <a:cubicBezTo>
                      <a:pt x="1529" y="13922"/>
                      <a:pt x="1597" y="13960"/>
                      <a:pt x="1666" y="13979"/>
                    </a:cubicBezTo>
                    <a:cubicBezTo>
                      <a:pt x="1679" y="13979"/>
                      <a:pt x="1679" y="13979"/>
                      <a:pt x="1693" y="13998"/>
                    </a:cubicBezTo>
                    <a:cubicBezTo>
                      <a:pt x="1761" y="14016"/>
                      <a:pt x="1830" y="14054"/>
                      <a:pt x="1884" y="14073"/>
                    </a:cubicBezTo>
                    <a:cubicBezTo>
                      <a:pt x="1898" y="14073"/>
                      <a:pt x="1898" y="14073"/>
                      <a:pt x="1911" y="14073"/>
                    </a:cubicBezTo>
                    <a:cubicBezTo>
                      <a:pt x="2007" y="14092"/>
                      <a:pt x="2103" y="14111"/>
                      <a:pt x="2198" y="14130"/>
                    </a:cubicBezTo>
                    <a:cubicBezTo>
                      <a:pt x="2266" y="14130"/>
                      <a:pt x="2335" y="14149"/>
                      <a:pt x="2403" y="14149"/>
                    </a:cubicBezTo>
                    <a:cubicBezTo>
                      <a:pt x="2430" y="14149"/>
                      <a:pt x="2444" y="14149"/>
                      <a:pt x="2471" y="14149"/>
                    </a:cubicBezTo>
                    <a:cubicBezTo>
                      <a:pt x="2540" y="14149"/>
                      <a:pt x="2594" y="14149"/>
                      <a:pt x="2662" y="14130"/>
                    </a:cubicBezTo>
                    <a:cubicBezTo>
                      <a:pt x="2690" y="14130"/>
                      <a:pt x="2703" y="14111"/>
                      <a:pt x="2731" y="14111"/>
                    </a:cubicBezTo>
                    <a:cubicBezTo>
                      <a:pt x="2799" y="14092"/>
                      <a:pt x="2854" y="14092"/>
                      <a:pt x="2922" y="14073"/>
                    </a:cubicBezTo>
                    <a:cubicBezTo>
                      <a:pt x="2949" y="14073"/>
                      <a:pt x="2963" y="14054"/>
                      <a:pt x="2990" y="14054"/>
                    </a:cubicBezTo>
                    <a:cubicBezTo>
                      <a:pt x="3058" y="14035"/>
                      <a:pt x="3113" y="14016"/>
                      <a:pt x="3168" y="13979"/>
                    </a:cubicBezTo>
                    <a:cubicBezTo>
                      <a:pt x="3181" y="13979"/>
                      <a:pt x="3209" y="13960"/>
                      <a:pt x="3222" y="13941"/>
                    </a:cubicBezTo>
                    <a:cubicBezTo>
                      <a:pt x="3277" y="13903"/>
                      <a:pt x="3345" y="13866"/>
                      <a:pt x="3400" y="13828"/>
                    </a:cubicBezTo>
                    <a:cubicBezTo>
                      <a:pt x="3413" y="13809"/>
                      <a:pt x="3441" y="13809"/>
                      <a:pt x="3454" y="13790"/>
                    </a:cubicBezTo>
                    <a:cubicBezTo>
                      <a:pt x="3509" y="13752"/>
                      <a:pt x="3564" y="13715"/>
                      <a:pt x="3618" y="13658"/>
                    </a:cubicBezTo>
                    <a:cubicBezTo>
                      <a:pt x="3632" y="13639"/>
                      <a:pt x="3659" y="13620"/>
                      <a:pt x="3673" y="13620"/>
                    </a:cubicBezTo>
                    <a:cubicBezTo>
                      <a:pt x="3727" y="13564"/>
                      <a:pt x="3782" y="13507"/>
                      <a:pt x="3837" y="13451"/>
                    </a:cubicBezTo>
                    <a:cubicBezTo>
                      <a:pt x="3850" y="13432"/>
                      <a:pt x="3864" y="13413"/>
                      <a:pt x="3878" y="13413"/>
                    </a:cubicBezTo>
                    <a:cubicBezTo>
                      <a:pt x="3946" y="13337"/>
                      <a:pt x="4014" y="13262"/>
                      <a:pt x="4069" y="13168"/>
                    </a:cubicBezTo>
                    <a:cubicBezTo>
                      <a:pt x="4396" y="12753"/>
                      <a:pt x="4820" y="12621"/>
                      <a:pt x="5202" y="12790"/>
                    </a:cubicBezTo>
                    <a:cubicBezTo>
                      <a:pt x="5243" y="12809"/>
                      <a:pt x="5270" y="12828"/>
                      <a:pt x="5311" y="12847"/>
                    </a:cubicBezTo>
                    <a:cubicBezTo>
                      <a:pt x="5666" y="13054"/>
                      <a:pt x="5898" y="13488"/>
                      <a:pt x="5939" y="13979"/>
                    </a:cubicBezTo>
                    <a:cubicBezTo>
                      <a:pt x="5939" y="13998"/>
                      <a:pt x="5939" y="14016"/>
                      <a:pt x="5939" y="14035"/>
                    </a:cubicBezTo>
                    <a:lnTo>
                      <a:pt x="5939" y="21562"/>
                    </a:ln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60" name="Shape">
                <a:extLst>
                  <a:ext uri="{FF2B5EF4-FFF2-40B4-BE49-F238E27FC236}">
                    <a16:creationId xmlns:a16="http://schemas.microsoft.com/office/drawing/2014/main" id="{418068CB-F771-4409-C43A-B73EF244E39F}"/>
                  </a:ext>
                </a:extLst>
              </p:cNvPr>
              <p:cNvSpPr/>
              <p:nvPr/>
            </p:nvSpPr>
            <p:spPr>
              <a:xfrm>
                <a:off x="5147584" y="5997090"/>
                <a:ext cx="1658693" cy="1202029"/>
              </a:xfrm>
              <a:custGeom>
                <a:avLst/>
                <a:gdLst/>
                <a:ahLst/>
                <a:cxnLst>
                  <a:cxn ang="0">
                    <a:pos x="wd2" y="hd2"/>
                  </a:cxn>
                  <a:cxn ang="5400000">
                    <a:pos x="wd2" y="hd2"/>
                  </a:cxn>
                  <a:cxn ang="10800000">
                    <a:pos x="wd2" y="hd2"/>
                  </a:cxn>
                  <a:cxn ang="16200000">
                    <a:pos x="wd2" y="hd2"/>
                  </a:cxn>
                </a:cxnLst>
                <a:rect l="0" t="0" r="r" b="b"/>
                <a:pathLst>
                  <a:path w="21600" h="21600" extrusionOk="0">
                    <a:moveTo>
                      <a:pt x="16296" y="12885"/>
                    </a:moveTo>
                    <a:cubicBezTo>
                      <a:pt x="16309" y="12866"/>
                      <a:pt x="16337" y="12866"/>
                      <a:pt x="16350" y="12866"/>
                    </a:cubicBezTo>
                    <a:cubicBezTo>
                      <a:pt x="16747" y="12677"/>
                      <a:pt x="17198" y="12790"/>
                      <a:pt x="17526" y="13205"/>
                    </a:cubicBezTo>
                    <a:cubicBezTo>
                      <a:pt x="17526" y="13205"/>
                      <a:pt x="17526" y="13205"/>
                      <a:pt x="17526" y="13205"/>
                    </a:cubicBezTo>
                    <a:cubicBezTo>
                      <a:pt x="17581" y="13281"/>
                      <a:pt x="17649" y="13356"/>
                      <a:pt x="17718" y="13432"/>
                    </a:cubicBezTo>
                    <a:cubicBezTo>
                      <a:pt x="17731" y="13450"/>
                      <a:pt x="17759" y="13469"/>
                      <a:pt x="17772" y="13488"/>
                    </a:cubicBezTo>
                    <a:cubicBezTo>
                      <a:pt x="17827" y="13545"/>
                      <a:pt x="17882" y="13601"/>
                      <a:pt x="17936" y="13639"/>
                    </a:cubicBezTo>
                    <a:cubicBezTo>
                      <a:pt x="17950" y="13658"/>
                      <a:pt x="17977" y="13677"/>
                      <a:pt x="17991" y="13677"/>
                    </a:cubicBezTo>
                    <a:cubicBezTo>
                      <a:pt x="18046" y="13715"/>
                      <a:pt x="18100" y="13771"/>
                      <a:pt x="18155" y="13809"/>
                    </a:cubicBezTo>
                    <a:cubicBezTo>
                      <a:pt x="18169" y="13828"/>
                      <a:pt x="18196" y="13828"/>
                      <a:pt x="18210" y="13847"/>
                    </a:cubicBezTo>
                    <a:cubicBezTo>
                      <a:pt x="18264" y="13884"/>
                      <a:pt x="18333" y="13922"/>
                      <a:pt x="18387" y="13960"/>
                    </a:cubicBezTo>
                    <a:cubicBezTo>
                      <a:pt x="18401" y="13960"/>
                      <a:pt x="18428" y="13979"/>
                      <a:pt x="18442" y="13979"/>
                    </a:cubicBezTo>
                    <a:cubicBezTo>
                      <a:pt x="18510" y="14016"/>
                      <a:pt x="18565" y="14035"/>
                      <a:pt x="18633" y="14054"/>
                    </a:cubicBezTo>
                    <a:cubicBezTo>
                      <a:pt x="18647" y="14054"/>
                      <a:pt x="18674" y="14073"/>
                      <a:pt x="18688" y="14073"/>
                    </a:cubicBezTo>
                    <a:cubicBezTo>
                      <a:pt x="18756" y="14092"/>
                      <a:pt x="18811" y="14111"/>
                      <a:pt x="18880" y="14130"/>
                    </a:cubicBezTo>
                    <a:cubicBezTo>
                      <a:pt x="18907" y="14130"/>
                      <a:pt x="18921" y="14148"/>
                      <a:pt x="18948" y="14148"/>
                    </a:cubicBezTo>
                    <a:cubicBezTo>
                      <a:pt x="19016" y="14167"/>
                      <a:pt x="19071" y="14167"/>
                      <a:pt x="19139" y="14167"/>
                    </a:cubicBezTo>
                    <a:cubicBezTo>
                      <a:pt x="19167" y="14167"/>
                      <a:pt x="19180" y="14167"/>
                      <a:pt x="19208" y="14167"/>
                    </a:cubicBezTo>
                    <a:cubicBezTo>
                      <a:pt x="19276" y="14167"/>
                      <a:pt x="19344" y="14167"/>
                      <a:pt x="19413" y="14148"/>
                    </a:cubicBezTo>
                    <a:cubicBezTo>
                      <a:pt x="19508" y="14130"/>
                      <a:pt x="19604" y="14130"/>
                      <a:pt x="19700" y="14092"/>
                    </a:cubicBezTo>
                    <a:cubicBezTo>
                      <a:pt x="19713" y="14092"/>
                      <a:pt x="19713" y="14092"/>
                      <a:pt x="19727" y="14092"/>
                    </a:cubicBezTo>
                    <a:cubicBezTo>
                      <a:pt x="19795" y="14073"/>
                      <a:pt x="19864" y="14054"/>
                      <a:pt x="19918" y="14016"/>
                    </a:cubicBezTo>
                    <a:cubicBezTo>
                      <a:pt x="19932" y="14016"/>
                      <a:pt x="19946" y="13998"/>
                      <a:pt x="19946" y="13998"/>
                    </a:cubicBezTo>
                    <a:cubicBezTo>
                      <a:pt x="20014" y="13979"/>
                      <a:pt x="20069" y="13941"/>
                      <a:pt x="20137" y="13903"/>
                    </a:cubicBezTo>
                    <a:cubicBezTo>
                      <a:pt x="20151" y="13903"/>
                      <a:pt x="20151" y="13884"/>
                      <a:pt x="20165" y="13884"/>
                    </a:cubicBezTo>
                    <a:cubicBezTo>
                      <a:pt x="20233" y="13847"/>
                      <a:pt x="20288" y="13809"/>
                      <a:pt x="20356" y="13752"/>
                    </a:cubicBezTo>
                    <a:cubicBezTo>
                      <a:pt x="20356" y="13752"/>
                      <a:pt x="20370" y="13752"/>
                      <a:pt x="20370" y="13733"/>
                    </a:cubicBezTo>
                    <a:cubicBezTo>
                      <a:pt x="20698" y="13488"/>
                      <a:pt x="20985" y="13130"/>
                      <a:pt x="21204" y="12696"/>
                    </a:cubicBezTo>
                    <a:cubicBezTo>
                      <a:pt x="21204" y="12696"/>
                      <a:pt x="21204" y="12696"/>
                      <a:pt x="21204" y="12696"/>
                    </a:cubicBezTo>
                    <a:cubicBezTo>
                      <a:pt x="21245" y="12620"/>
                      <a:pt x="21286" y="12526"/>
                      <a:pt x="21313" y="12432"/>
                    </a:cubicBezTo>
                    <a:cubicBezTo>
                      <a:pt x="21313" y="12432"/>
                      <a:pt x="21313" y="12432"/>
                      <a:pt x="21313" y="12413"/>
                    </a:cubicBezTo>
                    <a:cubicBezTo>
                      <a:pt x="21354" y="12319"/>
                      <a:pt x="21381" y="12224"/>
                      <a:pt x="21409" y="12130"/>
                    </a:cubicBezTo>
                    <a:cubicBezTo>
                      <a:pt x="21409" y="12130"/>
                      <a:pt x="21409" y="12130"/>
                      <a:pt x="21409" y="12130"/>
                    </a:cubicBezTo>
                    <a:cubicBezTo>
                      <a:pt x="21491" y="11847"/>
                      <a:pt x="21559" y="11526"/>
                      <a:pt x="21586" y="11206"/>
                    </a:cubicBezTo>
                    <a:cubicBezTo>
                      <a:pt x="21586" y="11149"/>
                      <a:pt x="21586" y="11092"/>
                      <a:pt x="21600" y="11017"/>
                    </a:cubicBezTo>
                    <a:cubicBezTo>
                      <a:pt x="21600" y="10960"/>
                      <a:pt x="21600" y="10904"/>
                      <a:pt x="21600" y="10847"/>
                    </a:cubicBezTo>
                    <a:cubicBezTo>
                      <a:pt x="21600" y="10809"/>
                      <a:pt x="21600" y="10753"/>
                      <a:pt x="21600" y="10715"/>
                    </a:cubicBezTo>
                    <a:cubicBezTo>
                      <a:pt x="21586" y="10206"/>
                      <a:pt x="21491" y="9715"/>
                      <a:pt x="21327" y="9281"/>
                    </a:cubicBezTo>
                    <a:cubicBezTo>
                      <a:pt x="21327" y="9281"/>
                      <a:pt x="21327" y="9281"/>
                      <a:pt x="21327" y="9263"/>
                    </a:cubicBezTo>
                    <a:cubicBezTo>
                      <a:pt x="21299" y="9187"/>
                      <a:pt x="21258" y="9112"/>
                      <a:pt x="21231" y="9055"/>
                    </a:cubicBezTo>
                    <a:cubicBezTo>
                      <a:pt x="21217" y="9036"/>
                      <a:pt x="21204" y="8998"/>
                      <a:pt x="21204" y="8980"/>
                    </a:cubicBezTo>
                    <a:cubicBezTo>
                      <a:pt x="21176" y="8923"/>
                      <a:pt x="21149" y="8866"/>
                      <a:pt x="21108" y="8810"/>
                    </a:cubicBezTo>
                    <a:cubicBezTo>
                      <a:pt x="21094" y="8772"/>
                      <a:pt x="21067" y="8753"/>
                      <a:pt x="21053" y="8715"/>
                    </a:cubicBezTo>
                    <a:cubicBezTo>
                      <a:pt x="21026" y="8659"/>
                      <a:pt x="20985" y="8621"/>
                      <a:pt x="20958" y="8565"/>
                    </a:cubicBezTo>
                    <a:cubicBezTo>
                      <a:pt x="20930" y="8527"/>
                      <a:pt x="20916" y="8508"/>
                      <a:pt x="20889" y="8470"/>
                    </a:cubicBezTo>
                    <a:cubicBezTo>
                      <a:pt x="20862" y="8432"/>
                      <a:pt x="20821" y="8376"/>
                      <a:pt x="20780" y="8338"/>
                    </a:cubicBezTo>
                    <a:cubicBezTo>
                      <a:pt x="20752" y="8300"/>
                      <a:pt x="20725" y="8282"/>
                      <a:pt x="20698" y="8244"/>
                    </a:cubicBezTo>
                    <a:cubicBezTo>
                      <a:pt x="20670" y="8206"/>
                      <a:pt x="20629" y="8168"/>
                      <a:pt x="20588" y="8131"/>
                    </a:cubicBezTo>
                    <a:cubicBezTo>
                      <a:pt x="20561" y="8093"/>
                      <a:pt x="20520" y="8074"/>
                      <a:pt x="20479" y="8036"/>
                    </a:cubicBezTo>
                    <a:cubicBezTo>
                      <a:pt x="20452" y="8017"/>
                      <a:pt x="20411" y="7980"/>
                      <a:pt x="20383" y="7961"/>
                    </a:cubicBezTo>
                    <a:cubicBezTo>
                      <a:pt x="20342" y="7923"/>
                      <a:pt x="20301" y="7904"/>
                      <a:pt x="20247" y="7867"/>
                    </a:cubicBezTo>
                    <a:cubicBezTo>
                      <a:pt x="20219" y="7848"/>
                      <a:pt x="20192" y="7829"/>
                      <a:pt x="20165" y="7810"/>
                    </a:cubicBezTo>
                    <a:cubicBezTo>
                      <a:pt x="20110" y="7772"/>
                      <a:pt x="20055" y="7753"/>
                      <a:pt x="20001" y="7716"/>
                    </a:cubicBezTo>
                    <a:cubicBezTo>
                      <a:pt x="19987" y="7697"/>
                      <a:pt x="19959" y="7697"/>
                      <a:pt x="19946" y="7678"/>
                    </a:cubicBezTo>
                    <a:cubicBezTo>
                      <a:pt x="19877" y="7640"/>
                      <a:pt x="19823" y="7621"/>
                      <a:pt x="19754" y="7602"/>
                    </a:cubicBezTo>
                    <a:cubicBezTo>
                      <a:pt x="19741" y="7602"/>
                      <a:pt x="19727" y="7584"/>
                      <a:pt x="19713" y="7584"/>
                    </a:cubicBezTo>
                    <a:cubicBezTo>
                      <a:pt x="19645" y="7565"/>
                      <a:pt x="19577" y="7546"/>
                      <a:pt x="19495" y="7527"/>
                    </a:cubicBezTo>
                    <a:cubicBezTo>
                      <a:pt x="19481" y="7527"/>
                      <a:pt x="19481" y="7527"/>
                      <a:pt x="19467" y="7527"/>
                    </a:cubicBezTo>
                    <a:cubicBezTo>
                      <a:pt x="19385" y="7508"/>
                      <a:pt x="19303" y="7508"/>
                      <a:pt x="19221" y="7508"/>
                    </a:cubicBezTo>
                    <a:cubicBezTo>
                      <a:pt x="18579" y="7508"/>
                      <a:pt x="17977" y="7848"/>
                      <a:pt x="17526" y="8489"/>
                    </a:cubicBezTo>
                    <a:cubicBezTo>
                      <a:pt x="17362" y="8697"/>
                      <a:pt x="17157" y="8829"/>
                      <a:pt x="16952" y="8904"/>
                    </a:cubicBezTo>
                    <a:cubicBezTo>
                      <a:pt x="16938" y="8904"/>
                      <a:pt x="16938" y="8904"/>
                      <a:pt x="16925" y="8923"/>
                    </a:cubicBezTo>
                    <a:cubicBezTo>
                      <a:pt x="16884" y="8942"/>
                      <a:pt x="16843" y="8942"/>
                      <a:pt x="16802" y="8942"/>
                    </a:cubicBezTo>
                    <a:cubicBezTo>
                      <a:pt x="16788" y="8942"/>
                      <a:pt x="16774" y="8942"/>
                      <a:pt x="16761" y="8942"/>
                    </a:cubicBezTo>
                    <a:cubicBezTo>
                      <a:pt x="16597" y="8942"/>
                      <a:pt x="16432" y="8904"/>
                      <a:pt x="16282" y="8829"/>
                    </a:cubicBezTo>
                    <a:cubicBezTo>
                      <a:pt x="15913" y="8621"/>
                      <a:pt x="15667" y="8149"/>
                      <a:pt x="15653" y="7621"/>
                    </a:cubicBezTo>
                    <a:lnTo>
                      <a:pt x="15653" y="0"/>
                    </a:lnTo>
                    <a:lnTo>
                      <a:pt x="5427" y="0"/>
                    </a:lnTo>
                    <a:cubicBezTo>
                      <a:pt x="2433" y="0"/>
                      <a:pt x="0" y="3358"/>
                      <a:pt x="0" y="7489"/>
                    </a:cubicBezTo>
                    <a:lnTo>
                      <a:pt x="0" y="21600"/>
                    </a:lnTo>
                    <a:lnTo>
                      <a:pt x="5509" y="21600"/>
                    </a:lnTo>
                    <a:cubicBezTo>
                      <a:pt x="5714" y="21581"/>
                      <a:pt x="5920" y="21392"/>
                      <a:pt x="6002" y="21072"/>
                    </a:cubicBezTo>
                    <a:cubicBezTo>
                      <a:pt x="6111" y="20694"/>
                      <a:pt x="6056" y="20279"/>
                      <a:pt x="5851" y="19959"/>
                    </a:cubicBezTo>
                    <a:cubicBezTo>
                      <a:pt x="5851" y="19959"/>
                      <a:pt x="5851" y="19959"/>
                      <a:pt x="5851" y="19959"/>
                    </a:cubicBezTo>
                    <a:cubicBezTo>
                      <a:pt x="5796" y="19883"/>
                      <a:pt x="5742" y="19789"/>
                      <a:pt x="5687" y="19714"/>
                    </a:cubicBezTo>
                    <a:cubicBezTo>
                      <a:pt x="5673" y="19695"/>
                      <a:pt x="5673" y="19676"/>
                      <a:pt x="5660" y="19657"/>
                    </a:cubicBezTo>
                    <a:cubicBezTo>
                      <a:pt x="5619" y="19581"/>
                      <a:pt x="5564" y="19487"/>
                      <a:pt x="5523" y="19412"/>
                    </a:cubicBezTo>
                    <a:cubicBezTo>
                      <a:pt x="5509" y="19393"/>
                      <a:pt x="5496" y="19355"/>
                      <a:pt x="5482" y="19336"/>
                    </a:cubicBezTo>
                    <a:cubicBezTo>
                      <a:pt x="5441" y="19261"/>
                      <a:pt x="5414" y="19185"/>
                      <a:pt x="5373" y="19091"/>
                    </a:cubicBezTo>
                    <a:cubicBezTo>
                      <a:pt x="5359" y="19053"/>
                      <a:pt x="5345" y="19016"/>
                      <a:pt x="5332" y="18997"/>
                    </a:cubicBezTo>
                    <a:cubicBezTo>
                      <a:pt x="5304" y="18921"/>
                      <a:pt x="5277" y="18846"/>
                      <a:pt x="5250" y="18770"/>
                    </a:cubicBezTo>
                    <a:cubicBezTo>
                      <a:pt x="5236" y="18733"/>
                      <a:pt x="5222" y="18676"/>
                      <a:pt x="5209" y="18638"/>
                    </a:cubicBezTo>
                    <a:cubicBezTo>
                      <a:pt x="5195" y="18563"/>
                      <a:pt x="5168" y="18506"/>
                      <a:pt x="5154" y="18431"/>
                    </a:cubicBezTo>
                    <a:cubicBezTo>
                      <a:pt x="5140" y="18393"/>
                      <a:pt x="5140" y="18336"/>
                      <a:pt x="5127" y="18299"/>
                    </a:cubicBezTo>
                    <a:cubicBezTo>
                      <a:pt x="5113" y="18223"/>
                      <a:pt x="5099" y="18129"/>
                      <a:pt x="5086" y="18053"/>
                    </a:cubicBezTo>
                    <a:cubicBezTo>
                      <a:pt x="5086" y="18016"/>
                      <a:pt x="5072" y="17978"/>
                      <a:pt x="5072" y="17940"/>
                    </a:cubicBezTo>
                    <a:cubicBezTo>
                      <a:pt x="5058" y="17846"/>
                      <a:pt x="5045" y="17752"/>
                      <a:pt x="5045" y="17657"/>
                    </a:cubicBezTo>
                    <a:cubicBezTo>
                      <a:pt x="5045" y="17620"/>
                      <a:pt x="5045" y="17601"/>
                      <a:pt x="5045" y="17563"/>
                    </a:cubicBezTo>
                    <a:cubicBezTo>
                      <a:pt x="5045" y="17450"/>
                      <a:pt x="5031" y="17355"/>
                      <a:pt x="5031" y="17242"/>
                    </a:cubicBezTo>
                    <a:cubicBezTo>
                      <a:pt x="5031" y="17242"/>
                      <a:pt x="5031" y="17223"/>
                      <a:pt x="5031" y="17223"/>
                    </a:cubicBezTo>
                    <a:cubicBezTo>
                      <a:pt x="5031" y="17204"/>
                      <a:pt x="5031" y="17204"/>
                      <a:pt x="5031" y="17186"/>
                    </a:cubicBezTo>
                    <a:cubicBezTo>
                      <a:pt x="5031" y="17072"/>
                      <a:pt x="5031" y="16959"/>
                      <a:pt x="5045" y="16846"/>
                    </a:cubicBezTo>
                    <a:cubicBezTo>
                      <a:pt x="5045" y="16846"/>
                      <a:pt x="5045" y="16846"/>
                      <a:pt x="5045" y="16846"/>
                    </a:cubicBezTo>
                    <a:cubicBezTo>
                      <a:pt x="5045" y="16846"/>
                      <a:pt x="5045" y="16827"/>
                      <a:pt x="5045" y="16827"/>
                    </a:cubicBezTo>
                    <a:cubicBezTo>
                      <a:pt x="5058" y="16714"/>
                      <a:pt x="5072" y="16601"/>
                      <a:pt x="5086" y="16488"/>
                    </a:cubicBezTo>
                    <a:cubicBezTo>
                      <a:pt x="5086" y="16469"/>
                      <a:pt x="5099" y="16450"/>
                      <a:pt x="5099" y="16412"/>
                    </a:cubicBezTo>
                    <a:cubicBezTo>
                      <a:pt x="5113" y="16318"/>
                      <a:pt x="5127" y="16224"/>
                      <a:pt x="5154" y="16129"/>
                    </a:cubicBezTo>
                    <a:cubicBezTo>
                      <a:pt x="5154" y="16110"/>
                      <a:pt x="5168" y="16073"/>
                      <a:pt x="5168" y="16054"/>
                    </a:cubicBezTo>
                    <a:cubicBezTo>
                      <a:pt x="5195" y="15959"/>
                      <a:pt x="5209" y="15865"/>
                      <a:pt x="5236" y="15790"/>
                    </a:cubicBezTo>
                    <a:cubicBezTo>
                      <a:pt x="5250" y="15771"/>
                      <a:pt x="5250" y="15733"/>
                      <a:pt x="5263" y="15714"/>
                    </a:cubicBezTo>
                    <a:cubicBezTo>
                      <a:pt x="5291" y="15620"/>
                      <a:pt x="5318" y="15544"/>
                      <a:pt x="5359" y="15450"/>
                    </a:cubicBezTo>
                    <a:cubicBezTo>
                      <a:pt x="5373" y="15431"/>
                      <a:pt x="5373" y="15412"/>
                      <a:pt x="5386" y="15394"/>
                    </a:cubicBezTo>
                    <a:cubicBezTo>
                      <a:pt x="5427" y="15299"/>
                      <a:pt x="5468" y="15205"/>
                      <a:pt x="5509" y="15111"/>
                    </a:cubicBezTo>
                    <a:cubicBezTo>
                      <a:pt x="5509" y="15111"/>
                      <a:pt x="5523" y="15092"/>
                      <a:pt x="5523" y="15092"/>
                    </a:cubicBezTo>
                    <a:cubicBezTo>
                      <a:pt x="5673" y="14790"/>
                      <a:pt x="5851" y="14507"/>
                      <a:pt x="6056" y="14281"/>
                    </a:cubicBezTo>
                    <a:cubicBezTo>
                      <a:pt x="6056" y="14281"/>
                      <a:pt x="6070" y="14281"/>
                      <a:pt x="6070" y="14262"/>
                    </a:cubicBezTo>
                    <a:cubicBezTo>
                      <a:pt x="6138" y="14186"/>
                      <a:pt x="6193" y="14130"/>
                      <a:pt x="6261" y="14054"/>
                    </a:cubicBezTo>
                    <a:cubicBezTo>
                      <a:pt x="6275" y="14054"/>
                      <a:pt x="6275" y="14035"/>
                      <a:pt x="6289" y="14035"/>
                    </a:cubicBezTo>
                    <a:cubicBezTo>
                      <a:pt x="6357" y="13979"/>
                      <a:pt x="6425" y="13922"/>
                      <a:pt x="6494" y="13865"/>
                    </a:cubicBezTo>
                    <a:cubicBezTo>
                      <a:pt x="6507" y="13865"/>
                      <a:pt x="6507" y="13847"/>
                      <a:pt x="6521" y="13847"/>
                    </a:cubicBezTo>
                    <a:cubicBezTo>
                      <a:pt x="6589" y="13790"/>
                      <a:pt x="6658" y="13752"/>
                      <a:pt x="6740" y="13696"/>
                    </a:cubicBezTo>
                    <a:cubicBezTo>
                      <a:pt x="6753" y="13696"/>
                      <a:pt x="6753" y="13696"/>
                      <a:pt x="6767" y="13677"/>
                    </a:cubicBezTo>
                    <a:cubicBezTo>
                      <a:pt x="6999" y="13545"/>
                      <a:pt x="7259" y="13450"/>
                      <a:pt x="7519" y="13394"/>
                    </a:cubicBezTo>
                    <a:cubicBezTo>
                      <a:pt x="7533" y="13394"/>
                      <a:pt x="7533" y="13394"/>
                      <a:pt x="7546" y="13394"/>
                    </a:cubicBezTo>
                    <a:cubicBezTo>
                      <a:pt x="7560" y="13394"/>
                      <a:pt x="7560" y="13394"/>
                      <a:pt x="7574" y="13394"/>
                    </a:cubicBezTo>
                    <a:cubicBezTo>
                      <a:pt x="7656" y="13375"/>
                      <a:pt x="7751" y="13375"/>
                      <a:pt x="7833" y="13375"/>
                    </a:cubicBezTo>
                    <a:cubicBezTo>
                      <a:pt x="7833" y="13375"/>
                      <a:pt x="7847" y="13375"/>
                      <a:pt x="7847" y="13375"/>
                    </a:cubicBezTo>
                    <a:cubicBezTo>
                      <a:pt x="7902" y="13375"/>
                      <a:pt x="7943" y="13375"/>
                      <a:pt x="7997" y="13394"/>
                    </a:cubicBezTo>
                    <a:cubicBezTo>
                      <a:pt x="8038" y="13394"/>
                      <a:pt x="8066" y="13394"/>
                      <a:pt x="8107" y="13394"/>
                    </a:cubicBezTo>
                    <a:cubicBezTo>
                      <a:pt x="8175" y="13394"/>
                      <a:pt x="8230" y="13413"/>
                      <a:pt x="8298" y="13432"/>
                    </a:cubicBezTo>
                    <a:cubicBezTo>
                      <a:pt x="8326" y="13432"/>
                      <a:pt x="8353" y="13432"/>
                      <a:pt x="8367" y="13450"/>
                    </a:cubicBezTo>
                    <a:cubicBezTo>
                      <a:pt x="8421" y="13469"/>
                      <a:pt x="8490" y="13488"/>
                      <a:pt x="8544" y="13507"/>
                    </a:cubicBezTo>
                    <a:cubicBezTo>
                      <a:pt x="8572" y="13507"/>
                      <a:pt x="8599" y="13526"/>
                      <a:pt x="8626" y="13526"/>
                    </a:cubicBezTo>
                    <a:cubicBezTo>
                      <a:pt x="8681" y="13545"/>
                      <a:pt x="8736" y="13564"/>
                      <a:pt x="8790" y="13601"/>
                    </a:cubicBezTo>
                    <a:cubicBezTo>
                      <a:pt x="8818" y="13620"/>
                      <a:pt x="8859" y="13639"/>
                      <a:pt x="8886" y="13658"/>
                    </a:cubicBezTo>
                    <a:cubicBezTo>
                      <a:pt x="8927" y="13677"/>
                      <a:pt x="8968" y="13715"/>
                      <a:pt x="9023" y="13733"/>
                    </a:cubicBezTo>
                    <a:cubicBezTo>
                      <a:pt x="9064" y="13752"/>
                      <a:pt x="9105" y="13790"/>
                      <a:pt x="9146" y="13809"/>
                    </a:cubicBezTo>
                    <a:cubicBezTo>
                      <a:pt x="9173" y="13828"/>
                      <a:pt x="9214" y="13865"/>
                      <a:pt x="9241" y="13884"/>
                    </a:cubicBezTo>
                    <a:cubicBezTo>
                      <a:pt x="9296" y="13922"/>
                      <a:pt x="9337" y="13960"/>
                      <a:pt x="9378" y="13997"/>
                    </a:cubicBezTo>
                    <a:cubicBezTo>
                      <a:pt x="9406" y="14016"/>
                      <a:pt x="9419" y="14035"/>
                      <a:pt x="9447" y="14054"/>
                    </a:cubicBezTo>
                    <a:cubicBezTo>
                      <a:pt x="9501" y="14111"/>
                      <a:pt x="9556" y="14148"/>
                      <a:pt x="9597" y="14205"/>
                    </a:cubicBezTo>
                    <a:cubicBezTo>
                      <a:pt x="9611" y="14224"/>
                      <a:pt x="9624" y="14243"/>
                      <a:pt x="9652" y="14262"/>
                    </a:cubicBezTo>
                    <a:cubicBezTo>
                      <a:pt x="9679" y="14280"/>
                      <a:pt x="9693" y="14318"/>
                      <a:pt x="9720" y="14337"/>
                    </a:cubicBezTo>
                    <a:cubicBezTo>
                      <a:pt x="9966" y="14639"/>
                      <a:pt x="10157" y="14978"/>
                      <a:pt x="10308" y="15356"/>
                    </a:cubicBezTo>
                    <a:cubicBezTo>
                      <a:pt x="10308" y="15356"/>
                      <a:pt x="10322" y="15375"/>
                      <a:pt x="10322" y="15375"/>
                    </a:cubicBezTo>
                    <a:cubicBezTo>
                      <a:pt x="10363" y="15469"/>
                      <a:pt x="10390" y="15582"/>
                      <a:pt x="10431" y="15676"/>
                    </a:cubicBezTo>
                    <a:cubicBezTo>
                      <a:pt x="10431" y="15695"/>
                      <a:pt x="10445" y="15714"/>
                      <a:pt x="10445" y="15733"/>
                    </a:cubicBezTo>
                    <a:cubicBezTo>
                      <a:pt x="10472" y="15827"/>
                      <a:pt x="10499" y="15941"/>
                      <a:pt x="10527" y="16035"/>
                    </a:cubicBezTo>
                    <a:cubicBezTo>
                      <a:pt x="10527" y="16054"/>
                      <a:pt x="10540" y="16073"/>
                      <a:pt x="10540" y="16091"/>
                    </a:cubicBezTo>
                    <a:cubicBezTo>
                      <a:pt x="10568" y="16205"/>
                      <a:pt x="10581" y="16299"/>
                      <a:pt x="10595" y="16412"/>
                    </a:cubicBezTo>
                    <a:cubicBezTo>
                      <a:pt x="10595" y="16431"/>
                      <a:pt x="10595" y="16431"/>
                      <a:pt x="10595" y="16450"/>
                    </a:cubicBezTo>
                    <a:cubicBezTo>
                      <a:pt x="10609" y="16563"/>
                      <a:pt x="10622" y="16676"/>
                      <a:pt x="10636" y="16808"/>
                    </a:cubicBezTo>
                    <a:cubicBezTo>
                      <a:pt x="10636" y="16808"/>
                      <a:pt x="10636" y="16808"/>
                      <a:pt x="10636" y="16808"/>
                    </a:cubicBezTo>
                    <a:cubicBezTo>
                      <a:pt x="10650" y="16940"/>
                      <a:pt x="10650" y="17072"/>
                      <a:pt x="10650" y="17204"/>
                    </a:cubicBezTo>
                    <a:cubicBezTo>
                      <a:pt x="10650" y="18242"/>
                      <a:pt x="10363" y="19204"/>
                      <a:pt x="9829" y="19940"/>
                    </a:cubicBezTo>
                    <a:cubicBezTo>
                      <a:pt x="9624" y="20242"/>
                      <a:pt x="9570" y="20657"/>
                      <a:pt x="9679" y="21034"/>
                    </a:cubicBezTo>
                    <a:cubicBezTo>
                      <a:pt x="9734" y="21223"/>
                      <a:pt x="9829" y="21374"/>
                      <a:pt x="9952" y="21468"/>
                    </a:cubicBezTo>
                    <a:cubicBezTo>
                      <a:pt x="10021" y="21525"/>
                      <a:pt x="10103" y="21543"/>
                      <a:pt x="10185" y="21562"/>
                    </a:cubicBezTo>
                    <a:lnTo>
                      <a:pt x="15681" y="21562"/>
                    </a:lnTo>
                    <a:lnTo>
                      <a:pt x="15681" y="13960"/>
                    </a:lnTo>
                    <a:cubicBezTo>
                      <a:pt x="15681" y="13545"/>
                      <a:pt x="15927" y="13092"/>
                      <a:pt x="16296" y="12885"/>
                    </a:cubicBez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grpSp>
        <p:sp>
          <p:nvSpPr>
            <p:cNvPr id="37" name="Freeform: Shape 36">
              <a:extLst>
                <a:ext uri="{FF2B5EF4-FFF2-40B4-BE49-F238E27FC236}">
                  <a16:creationId xmlns:a16="http://schemas.microsoft.com/office/drawing/2014/main" id="{06FCC4DD-BCED-B1D2-F67F-6378EF361E11}"/>
                </a:ext>
              </a:extLst>
            </p:cNvPr>
            <p:cNvSpPr/>
            <p:nvPr/>
          </p:nvSpPr>
          <p:spPr>
            <a:xfrm>
              <a:off x="6637432" y="1872939"/>
              <a:ext cx="947501" cy="1657384"/>
            </a:xfrm>
            <a:custGeom>
              <a:avLst/>
              <a:gdLst>
                <a:gd name="connsiteX0" fmla="*/ 869780 w 1263335"/>
                <a:gd name="connsiteY0" fmla="*/ 0 h 2209845"/>
                <a:gd name="connsiteX1" fmla="*/ 1137521 w 1263335"/>
                <a:gd name="connsiteY1" fmla="*/ 560836 h 2209845"/>
                <a:gd name="connsiteX2" fmla="*/ 1263335 w 1263335"/>
                <a:gd name="connsiteY2" fmla="*/ 724356 h 2209845"/>
                <a:gd name="connsiteX3" fmla="*/ 761508 w 1263335"/>
                <a:gd name="connsiteY3" fmla="*/ 1181071 h 2209845"/>
                <a:gd name="connsiteX4" fmla="*/ 906415 w 1263335"/>
                <a:gd name="connsiteY4" fmla="*/ 1557947 h 2209845"/>
                <a:gd name="connsiteX5" fmla="*/ 1053352 w 1263335"/>
                <a:gd name="connsiteY5" fmla="*/ 1664985 h 2209845"/>
                <a:gd name="connsiteX6" fmla="*/ 1126842 w 1263335"/>
                <a:gd name="connsiteY6" fmla="*/ 1790984 h 2209845"/>
                <a:gd name="connsiteX7" fmla="*/ 1085911 w 1263335"/>
                <a:gd name="connsiteY7" fmla="*/ 1930582 h 2209845"/>
                <a:gd name="connsiteX8" fmla="*/ 1079611 w 1263335"/>
                <a:gd name="connsiteY8" fmla="*/ 1937942 h 2209845"/>
                <a:gd name="connsiteX9" fmla="*/ 687003 w 1263335"/>
                <a:gd name="connsiteY9" fmla="*/ 1733225 h 2209845"/>
                <a:gd name="connsiteX10" fmla="*/ 521749 w 1263335"/>
                <a:gd name="connsiteY10" fmla="*/ 1448275 h 2209845"/>
                <a:gd name="connsiteX11" fmla="*/ 560073 w 1263335"/>
                <a:gd name="connsiteY11" fmla="*/ 1689099 h 2209845"/>
                <a:gd name="connsiteX12" fmla="*/ 714409 w 1263335"/>
                <a:gd name="connsiteY12" fmla="*/ 1861283 h 2209845"/>
                <a:gd name="connsiteX13" fmla="*/ 773162 w 1263335"/>
                <a:gd name="connsiteY13" fmla="*/ 2037661 h 2209845"/>
                <a:gd name="connsiteX14" fmla="*/ 683910 w 1263335"/>
                <a:gd name="connsiteY14" fmla="*/ 2201456 h 2209845"/>
                <a:gd name="connsiteX15" fmla="*/ 673437 w 1263335"/>
                <a:gd name="connsiteY15" fmla="*/ 2209845 h 2209845"/>
                <a:gd name="connsiteX16" fmla="*/ 238800 w 1263335"/>
                <a:gd name="connsiteY16" fmla="*/ 1850848 h 2209845"/>
                <a:gd name="connsiteX17" fmla="*/ 20474 w 1263335"/>
                <a:gd name="connsiteY17" fmla="*/ 1178891 h 2209845"/>
                <a:gd name="connsiteX18" fmla="*/ 80321 w 1263335"/>
                <a:gd name="connsiteY18" fmla="*/ 854576 h 2209845"/>
                <a:gd name="connsiteX19" fmla="*/ 757452 w 1263335"/>
                <a:gd name="connsiteY19" fmla="*/ 179550 h 2209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3335" h="2209845">
                  <a:moveTo>
                    <a:pt x="869780" y="0"/>
                  </a:moveTo>
                  <a:lnTo>
                    <a:pt x="1137521" y="560836"/>
                  </a:lnTo>
                  <a:lnTo>
                    <a:pt x="1263335" y="724356"/>
                  </a:lnTo>
                  <a:lnTo>
                    <a:pt x="761508" y="1181071"/>
                  </a:lnTo>
                  <a:lnTo>
                    <a:pt x="906415" y="1557947"/>
                  </a:lnTo>
                  <a:lnTo>
                    <a:pt x="1053352" y="1664985"/>
                  </a:lnTo>
                  <a:cubicBezTo>
                    <a:pt x="1095383" y="1696505"/>
                    <a:pt x="1120542" y="1738504"/>
                    <a:pt x="1126842" y="1790984"/>
                  </a:cubicBezTo>
                  <a:cubicBezTo>
                    <a:pt x="1133142" y="1843463"/>
                    <a:pt x="1119527" y="1890663"/>
                    <a:pt x="1085911" y="1930582"/>
                  </a:cubicBezTo>
                  <a:lnTo>
                    <a:pt x="1079611" y="1937942"/>
                  </a:lnTo>
                  <a:lnTo>
                    <a:pt x="687003" y="1733225"/>
                  </a:lnTo>
                  <a:lnTo>
                    <a:pt x="521749" y="1448275"/>
                  </a:lnTo>
                  <a:lnTo>
                    <a:pt x="560073" y="1689099"/>
                  </a:lnTo>
                  <a:lnTo>
                    <a:pt x="714409" y="1861283"/>
                  </a:lnTo>
                  <a:cubicBezTo>
                    <a:pt x="758488" y="1911721"/>
                    <a:pt x="778399" y="1970445"/>
                    <a:pt x="773162" y="2037661"/>
                  </a:cubicBezTo>
                  <a:cubicBezTo>
                    <a:pt x="766890" y="2104877"/>
                    <a:pt x="737484" y="2159407"/>
                    <a:pt x="683910" y="2201456"/>
                  </a:cubicBezTo>
                  <a:lnTo>
                    <a:pt x="673437" y="2209845"/>
                  </a:lnTo>
                  <a:lnTo>
                    <a:pt x="238800" y="1850848"/>
                  </a:lnTo>
                  <a:lnTo>
                    <a:pt x="20474" y="1178891"/>
                  </a:lnTo>
                  <a:cubicBezTo>
                    <a:pt x="-17333" y="1063488"/>
                    <a:pt x="-5766" y="940617"/>
                    <a:pt x="80321" y="854576"/>
                  </a:cubicBezTo>
                  <a:lnTo>
                    <a:pt x="757452" y="179550"/>
                  </a:lnTo>
                  <a:close/>
                </a:path>
              </a:pathLst>
            </a:custGeom>
            <a:solidFill>
              <a:srgbClr val="EB9364"/>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5" name="Shape">
              <a:extLst>
                <a:ext uri="{FF2B5EF4-FFF2-40B4-BE49-F238E27FC236}">
                  <a16:creationId xmlns:a16="http://schemas.microsoft.com/office/drawing/2014/main" id="{337E761A-D345-AC11-B4F4-66D843BBC6C1}"/>
                </a:ext>
              </a:extLst>
            </p:cNvPr>
            <p:cNvSpPr/>
            <p:nvPr/>
          </p:nvSpPr>
          <p:spPr>
            <a:xfrm>
              <a:off x="6621676" y="2943742"/>
              <a:ext cx="1570635" cy="1299144"/>
            </a:xfrm>
            <a:custGeom>
              <a:avLst/>
              <a:gdLst/>
              <a:ahLst/>
              <a:cxnLst>
                <a:cxn ang="0">
                  <a:pos x="wd2" y="hd2"/>
                </a:cxn>
                <a:cxn ang="5400000">
                  <a:pos x="wd2" y="hd2"/>
                </a:cxn>
                <a:cxn ang="10800000">
                  <a:pos x="wd2" y="hd2"/>
                </a:cxn>
                <a:cxn ang="16200000">
                  <a:pos x="wd2" y="hd2"/>
                </a:cxn>
              </a:cxnLst>
              <a:rect l="0" t="0" r="r" b="b"/>
              <a:pathLst>
                <a:path w="21405" h="21496" extrusionOk="0">
                  <a:moveTo>
                    <a:pt x="9807" y="20727"/>
                  </a:moveTo>
                  <a:lnTo>
                    <a:pt x="5536" y="21496"/>
                  </a:lnTo>
                  <a:lnTo>
                    <a:pt x="4903" y="16298"/>
                  </a:lnTo>
                  <a:lnTo>
                    <a:pt x="4903" y="16298"/>
                  </a:lnTo>
                  <a:cubicBezTo>
                    <a:pt x="4849" y="15933"/>
                    <a:pt x="4624" y="15660"/>
                    <a:pt x="4313" y="15555"/>
                  </a:cubicBezTo>
                  <a:cubicBezTo>
                    <a:pt x="4013" y="15464"/>
                    <a:pt x="3701" y="15568"/>
                    <a:pt x="3476" y="15816"/>
                  </a:cubicBezTo>
                  <a:cubicBezTo>
                    <a:pt x="3476" y="15816"/>
                    <a:pt x="3476" y="15816"/>
                    <a:pt x="3476" y="15816"/>
                  </a:cubicBezTo>
                  <a:cubicBezTo>
                    <a:pt x="3444" y="15855"/>
                    <a:pt x="3412" y="15894"/>
                    <a:pt x="3379" y="15933"/>
                  </a:cubicBezTo>
                  <a:cubicBezTo>
                    <a:pt x="3111" y="16376"/>
                    <a:pt x="2746" y="16676"/>
                    <a:pt x="2328" y="16793"/>
                  </a:cubicBezTo>
                  <a:cubicBezTo>
                    <a:pt x="2263" y="16806"/>
                    <a:pt x="2210" y="16832"/>
                    <a:pt x="2145" y="16832"/>
                  </a:cubicBezTo>
                  <a:cubicBezTo>
                    <a:pt x="2017" y="16858"/>
                    <a:pt x="1888" y="16858"/>
                    <a:pt x="1770" y="16858"/>
                  </a:cubicBezTo>
                  <a:cubicBezTo>
                    <a:pt x="901" y="16806"/>
                    <a:pt x="160" y="16011"/>
                    <a:pt x="21" y="14930"/>
                  </a:cubicBezTo>
                  <a:cubicBezTo>
                    <a:pt x="-65" y="14240"/>
                    <a:pt x="117" y="13562"/>
                    <a:pt x="482" y="13080"/>
                  </a:cubicBezTo>
                  <a:cubicBezTo>
                    <a:pt x="525" y="13028"/>
                    <a:pt x="568" y="12976"/>
                    <a:pt x="611" y="12924"/>
                  </a:cubicBezTo>
                  <a:cubicBezTo>
                    <a:pt x="740" y="12780"/>
                    <a:pt x="890" y="12650"/>
                    <a:pt x="1062" y="12559"/>
                  </a:cubicBezTo>
                  <a:cubicBezTo>
                    <a:pt x="1223" y="12468"/>
                    <a:pt x="1405" y="12390"/>
                    <a:pt x="1598" y="12364"/>
                  </a:cubicBezTo>
                  <a:cubicBezTo>
                    <a:pt x="2092" y="12272"/>
                    <a:pt x="2585" y="12429"/>
                    <a:pt x="2993" y="12793"/>
                  </a:cubicBezTo>
                  <a:cubicBezTo>
                    <a:pt x="3304" y="13041"/>
                    <a:pt x="3680" y="13067"/>
                    <a:pt x="3991" y="12846"/>
                  </a:cubicBezTo>
                  <a:cubicBezTo>
                    <a:pt x="4259" y="12650"/>
                    <a:pt x="4410" y="12298"/>
                    <a:pt x="4377" y="11934"/>
                  </a:cubicBezTo>
                  <a:lnTo>
                    <a:pt x="3744" y="6736"/>
                  </a:lnTo>
                  <a:lnTo>
                    <a:pt x="8026" y="5967"/>
                  </a:lnTo>
                  <a:lnTo>
                    <a:pt x="8026" y="5967"/>
                  </a:lnTo>
                  <a:cubicBezTo>
                    <a:pt x="8326" y="5902"/>
                    <a:pt x="8551" y="5628"/>
                    <a:pt x="8637" y="5250"/>
                  </a:cubicBezTo>
                  <a:cubicBezTo>
                    <a:pt x="8691" y="5003"/>
                    <a:pt x="8669" y="4755"/>
                    <a:pt x="8584" y="4534"/>
                  </a:cubicBezTo>
                  <a:cubicBezTo>
                    <a:pt x="8530" y="4378"/>
                    <a:pt x="8433" y="4234"/>
                    <a:pt x="8315" y="4104"/>
                  </a:cubicBezTo>
                  <a:cubicBezTo>
                    <a:pt x="8058" y="3869"/>
                    <a:pt x="7854" y="3583"/>
                    <a:pt x="7725" y="3244"/>
                  </a:cubicBezTo>
                  <a:cubicBezTo>
                    <a:pt x="7650" y="3049"/>
                    <a:pt x="7596" y="2827"/>
                    <a:pt x="7564" y="2606"/>
                  </a:cubicBezTo>
                  <a:cubicBezTo>
                    <a:pt x="7553" y="2528"/>
                    <a:pt x="7553" y="2449"/>
                    <a:pt x="7543" y="2371"/>
                  </a:cubicBezTo>
                  <a:cubicBezTo>
                    <a:pt x="7500" y="1225"/>
                    <a:pt x="8176" y="196"/>
                    <a:pt x="9131" y="26"/>
                  </a:cubicBezTo>
                  <a:cubicBezTo>
                    <a:pt x="9828" y="-104"/>
                    <a:pt x="10504" y="261"/>
                    <a:pt x="10901" y="912"/>
                  </a:cubicBezTo>
                  <a:cubicBezTo>
                    <a:pt x="10901" y="912"/>
                    <a:pt x="10901" y="912"/>
                    <a:pt x="10901" y="912"/>
                  </a:cubicBezTo>
                  <a:cubicBezTo>
                    <a:pt x="10976" y="1029"/>
                    <a:pt x="11030" y="1147"/>
                    <a:pt x="11084" y="1277"/>
                  </a:cubicBezTo>
                  <a:cubicBezTo>
                    <a:pt x="11159" y="1472"/>
                    <a:pt x="11223" y="1694"/>
                    <a:pt x="11245" y="1928"/>
                  </a:cubicBezTo>
                  <a:cubicBezTo>
                    <a:pt x="11288" y="2306"/>
                    <a:pt x="11255" y="2684"/>
                    <a:pt x="11159" y="3036"/>
                  </a:cubicBezTo>
                  <a:cubicBezTo>
                    <a:pt x="11094" y="3244"/>
                    <a:pt x="11009" y="3440"/>
                    <a:pt x="10891" y="3622"/>
                  </a:cubicBezTo>
                  <a:cubicBezTo>
                    <a:pt x="10697" y="3961"/>
                    <a:pt x="10676" y="4378"/>
                    <a:pt x="10805" y="4729"/>
                  </a:cubicBezTo>
                  <a:cubicBezTo>
                    <a:pt x="10816" y="4768"/>
                    <a:pt x="10837" y="4794"/>
                    <a:pt x="10848" y="4834"/>
                  </a:cubicBezTo>
                  <a:cubicBezTo>
                    <a:pt x="10987" y="5120"/>
                    <a:pt x="11223" y="5303"/>
                    <a:pt x="11481" y="5316"/>
                  </a:cubicBezTo>
                  <a:cubicBezTo>
                    <a:pt x="11513" y="5316"/>
                    <a:pt x="11556" y="5316"/>
                    <a:pt x="11588" y="5316"/>
                  </a:cubicBezTo>
                  <a:lnTo>
                    <a:pt x="15869" y="4547"/>
                  </a:lnTo>
                  <a:lnTo>
                    <a:pt x="16503" y="9745"/>
                  </a:lnTo>
                  <a:cubicBezTo>
                    <a:pt x="16556" y="10110"/>
                    <a:pt x="16782" y="10383"/>
                    <a:pt x="17093" y="10488"/>
                  </a:cubicBezTo>
                  <a:cubicBezTo>
                    <a:pt x="17436" y="10592"/>
                    <a:pt x="17790" y="10448"/>
                    <a:pt x="18026" y="10097"/>
                  </a:cubicBezTo>
                  <a:cubicBezTo>
                    <a:pt x="18327" y="9602"/>
                    <a:pt x="18767" y="9276"/>
                    <a:pt x="19260" y="9185"/>
                  </a:cubicBezTo>
                  <a:cubicBezTo>
                    <a:pt x="20280" y="9002"/>
                    <a:pt x="21235" y="9862"/>
                    <a:pt x="21385" y="11100"/>
                  </a:cubicBezTo>
                  <a:cubicBezTo>
                    <a:pt x="21535" y="12338"/>
                    <a:pt x="20827" y="13497"/>
                    <a:pt x="19807" y="13679"/>
                  </a:cubicBezTo>
                  <a:cubicBezTo>
                    <a:pt x="19314" y="13771"/>
                    <a:pt x="18820" y="13614"/>
                    <a:pt x="18413" y="13249"/>
                  </a:cubicBezTo>
                  <a:cubicBezTo>
                    <a:pt x="18101" y="13002"/>
                    <a:pt x="17726" y="12976"/>
                    <a:pt x="17415" y="13197"/>
                  </a:cubicBezTo>
                  <a:cubicBezTo>
                    <a:pt x="17146" y="13393"/>
                    <a:pt x="16996" y="13745"/>
                    <a:pt x="17028" y="14109"/>
                  </a:cubicBezTo>
                  <a:lnTo>
                    <a:pt x="17661" y="19307"/>
                  </a:lnTo>
                  <a:lnTo>
                    <a:pt x="13380" y="20076"/>
                  </a:lnTo>
                  <a:cubicBezTo>
                    <a:pt x="13294" y="20089"/>
                    <a:pt x="13219" y="20063"/>
                    <a:pt x="13144" y="20011"/>
                  </a:cubicBezTo>
                  <a:cubicBezTo>
                    <a:pt x="13080" y="19972"/>
                    <a:pt x="13026" y="19907"/>
                    <a:pt x="12983" y="19828"/>
                  </a:cubicBezTo>
                  <a:cubicBezTo>
                    <a:pt x="12972" y="19815"/>
                    <a:pt x="12962" y="19802"/>
                    <a:pt x="12962" y="19776"/>
                  </a:cubicBezTo>
                  <a:cubicBezTo>
                    <a:pt x="12951" y="19763"/>
                    <a:pt x="12951" y="19737"/>
                    <a:pt x="12940" y="19724"/>
                  </a:cubicBezTo>
                  <a:cubicBezTo>
                    <a:pt x="12844" y="19490"/>
                    <a:pt x="12854" y="19229"/>
                    <a:pt x="12983" y="18995"/>
                  </a:cubicBezTo>
                  <a:cubicBezTo>
                    <a:pt x="13283" y="18500"/>
                    <a:pt x="13434" y="17900"/>
                    <a:pt x="13412" y="17288"/>
                  </a:cubicBezTo>
                  <a:cubicBezTo>
                    <a:pt x="13412" y="17197"/>
                    <a:pt x="13401" y="17106"/>
                    <a:pt x="13391" y="17028"/>
                  </a:cubicBezTo>
                  <a:cubicBezTo>
                    <a:pt x="13369" y="16884"/>
                    <a:pt x="13348" y="16754"/>
                    <a:pt x="13316" y="16637"/>
                  </a:cubicBezTo>
                  <a:cubicBezTo>
                    <a:pt x="13305" y="16611"/>
                    <a:pt x="13305" y="16598"/>
                    <a:pt x="13305" y="16572"/>
                  </a:cubicBezTo>
                  <a:cubicBezTo>
                    <a:pt x="13305" y="16545"/>
                    <a:pt x="13294" y="16532"/>
                    <a:pt x="13294" y="16532"/>
                  </a:cubicBezTo>
                  <a:cubicBezTo>
                    <a:pt x="13294" y="16532"/>
                    <a:pt x="13294" y="16532"/>
                    <a:pt x="13294" y="16532"/>
                  </a:cubicBezTo>
                  <a:cubicBezTo>
                    <a:pt x="13283" y="16480"/>
                    <a:pt x="13262" y="16428"/>
                    <a:pt x="13240" y="16376"/>
                  </a:cubicBezTo>
                  <a:cubicBezTo>
                    <a:pt x="13230" y="16350"/>
                    <a:pt x="13219" y="16324"/>
                    <a:pt x="13208" y="16298"/>
                  </a:cubicBezTo>
                  <a:cubicBezTo>
                    <a:pt x="13187" y="16259"/>
                    <a:pt x="13176" y="16220"/>
                    <a:pt x="13155" y="16181"/>
                  </a:cubicBezTo>
                  <a:cubicBezTo>
                    <a:pt x="13144" y="16142"/>
                    <a:pt x="13122" y="16116"/>
                    <a:pt x="13112" y="16076"/>
                  </a:cubicBezTo>
                  <a:cubicBezTo>
                    <a:pt x="13090" y="16037"/>
                    <a:pt x="13080" y="16011"/>
                    <a:pt x="13058" y="15972"/>
                  </a:cubicBezTo>
                  <a:cubicBezTo>
                    <a:pt x="13037" y="15933"/>
                    <a:pt x="13015" y="15894"/>
                    <a:pt x="12994" y="15855"/>
                  </a:cubicBezTo>
                  <a:cubicBezTo>
                    <a:pt x="12972" y="15829"/>
                    <a:pt x="12961" y="15803"/>
                    <a:pt x="12940" y="15764"/>
                  </a:cubicBezTo>
                  <a:cubicBezTo>
                    <a:pt x="12919" y="15725"/>
                    <a:pt x="12886" y="15686"/>
                    <a:pt x="12865" y="15647"/>
                  </a:cubicBezTo>
                  <a:cubicBezTo>
                    <a:pt x="12843" y="15621"/>
                    <a:pt x="12822" y="15594"/>
                    <a:pt x="12801" y="15568"/>
                  </a:cubicBezTo>
                  <a:cubicBezTo>
                    <a:pt x="12779" y="15542"/>
                    <a:pt x="12747" y="15503"/>
                    <a:pt x="12725" y="15477"/>
                  </a:cubicBezTo>
                  <a:cubicBezTo>
                    <a:pt x="12704" y="15451"/>
                    <a:pt x="12672" y="15425"/>
                    <a:pt x="12640" y="15386"/>
                  </a:cubicBezTo>
                  <a:cubicBezTo>
                    <a:pt x="12618" y="15360"/>
                    <a:pt x="12597" y="15334"/>
                    <a:pt x="12564" y="15308"/>
                  </a:cubicBezTo>
                  <a:cubicBezTo>
                    <a:pt x="12532" y="15282"/>
                    <a:pt x="12489" y="15243"/>
                    <a:pt x="12457" y="15217"/>
                  </a:cubicBezTo>
                  <a:cubicBezTo>
                    <a:pt x="12436" y="15204"/>
                    <a:pt x="12414" y="15178"/>
                    <a:pt x="12393" y="15165"/>
                  </a:cubicBezTo>
                  <a:cubicBezTo>
                    <a:pt x="12350" y="15139"/>
                    <a:pt x="12307" y="15099"/>
                    <a:pt x="12264" y="15073"/>
                  </a:cubicBezTo>
                  <a:cubicBezTo>
                    <a:pt x="12253" y="15060"/>
                    <a:pt x="12243" y="15060"/>
                    <a:pt x="12232" y="15047"/>
                  </a:cubicBezTo>
                  <a:cubicBezTo>
                    <a:pt x="12221" y="15047"/>
                    <a:pt x="12221" y="15047"/>
                    <a:pt x="12210" y="15034"/>
                  </a:cubicBezTo>
                  <a:cubicBezTo>
                    <a:pt x="12178" y="15021"/>
                    <a:pt x="12146" y="14995"/>
                    <a:pt x="12114" y="14982"/>
                  </a:cubicBezTo>
                  <a:cubicBezTo>
                    <a:pt x="12103" y="14982"/>
                    <a:pt x="12103" y="14969"/>
                    <a:pt x="12092" y="14969"/>
                  </a:cubicBezTo>
                  <a:lnTo>
                    <a:pt x="12060" y="14956"/>
                  </a:lnTo>
                  <a:cubicBezTo>
                    <a:pt x="12049" y="14956"/>
                    <a:pt x="12039" y="14943"/>
                    <a:pt x="12039" y="14943"/>
                  </a:cubicBezTo>
                  <a:cubicBezTo>
                    <a:pt x="12007" y="14930"/>
                    <a:pt x="11974" y="14917"/>
                    <a:pt x="11942" y="14904"/>
                  </a:cubicBezTo>
                  <a:cubicBezTo>
                    <a:pt x="11942" y="14904"/>
                    <a:pt x="11931" y="14904"/>
                    <a:pt x="11931" y="14904"/>
                  </a:cubicBezTo>
                  <a:lnTo>
                    <a:pt x="11910" y="14891"/>
                  </a:lnTo>
                  <a:cubicBezTo>
                    <a:pt x="11899" y="14891"/>
                    <a:pt x="11878" y="14878"/>
                    <a:pt x="11867" y="14878"/>
                  </a:cubicBezTo>
                  <a:cubicBezTo>
                    <a:pt x="11803" y="14852"/>
                    <a:pt x="11749" y="14839"/>
                    <a:pt x="11685" y="14826"/>
                  </a:cubicBezTo>
                  <a:cubicBezTo>
                    <a:pt x="11674" y="14826"/>
                    <a:pt x="11663" y="14826"/>
                    <a:pt x="11652" y="14813"/>
                  </a:cubicBezTo>
                  <a:lnTo>
                    <a:pt x="11631" y="14813"/>
                  </a:lnTo>
                  <a:cubicBezTo>
                    <a:pt x="11620" y="14813"/>
                    <a:pt x="11610" y="14800"/>
                    <a:pt x="11588" y="14800"/>
                  </a:cubicBezTo>
                  <a:cubicBezTo>
                    <a:pt x="11588" y="14800"/>
                    <a:pt x="11588" y="14800"/>
                    <a:pt x="11577" y="14800"/>
                  </a:cubicBezTo>
                  <a:cubicBezTo>
                    <a:pt x="11556" y="14800"/>
                    <a:pt x="11534" y="14787"/>
                    <a:pt x="11513" y="14787"/>
                  </a:cubicBezTo>
                  <a:cubicBezTo>
                    <a:pt x="11513" y="14787"/>
                    <a:pt x="11513" y="14787"/>
                    <a:pt x="11513" y="14787"/>
                  </a:cubicBezTo>
                  <a:lnTo>
                    <a:pt x="11491" y="14787"/>
                  </a:lnTo>
                  <a:cubicBezTo>
                    <a:pt x="11459" y="14787"/>
                    <a:pt x="11427" y="14774"/>
                    <a:pt x="11384" y="14774"/>
                  </a:cubicBezTo>
                  <a:cubicBezTo>
                    <a:pt x="11384" y="14774"/>
                    <a:pt x="11384" y="14774"/>
                    <a:pt x="11373" y="14774"/>
                  </a:cubicBezTo>
                  <a:cubicBezTo>
                    <a:pt x="11352" y="14774"/>
                    <a:pt x="11320" y="14774"/>
                    <a:pt x="11298" y="14774"/>
                  </a:cubicBezTo>
                  <a:cubicBezTo>
                    <a:pt x="11298" y="14774"/>
                    <a:pt x="11298" y="14774"/>
                    <a:pt x="11298" y="14774"/>
                  </a:cubicBezTo>
                  <a:cubicBezTo>
                    <a:pt x="11255" y="14774"/>
                    <a:pt x="11212" y="14774"/>
                    <a:pt x="11170" y="14774"/>
                  </a:cubicBezTo>
                  <a:lnTo>
                    <a:pt x="11159" y="14774"/>
                  </a:lnTo>
                  <a:cubicBezTo>
                    <a:pt x="11137" y="14774"/>
                    <a:pt x="11116" y="14774"/>
                    <a:pt x="11105" y="14774"/>
                  </a:cubicBezTo>
                  <a:cubicBezTo>
                    <a:pt x="11105" y="14774"/>
                    <a:pt x="11105" y="14774"/>
                    <a:pt x="11105" y="14774"/>
                  </a:cubicBezTo>
                  <a:cubicBezTo>
                    <a:pt x="11030" y="14774"/>
                    <a:pt x="10966" y="14787"/>
                    <a:pt x="10901" y="14800"/>
                  </a:cubicBezTo>
                  <a:cubicBezTo>
                    <a:pt x="10901" y="14800"/>
                    <a:pt x="10901" y="14800"/>
                    <a:pt x="10901" y="14800"/>
                  </a:cubicBezTo>
                  <a:cubicBezTo>
                    <a:pt x="10901" y="14800"/>
                    <a:pt x="10901" y="14800"/>
                    <a:pt x="10901" y="14800"/>
                  </a:cubicBezTo>
                  <a:cubicBezTo>
                    <a:pt x="10901" y="14800"/>
                    <a:pt x="10901" y="14800"/>
                    <a:pt x="10901" y="14800"/>
                  </a:cubicBezTo>
                  <a:cubicBezTo>
                    <a:pt x="9710" y="15021"/>
                    <a:pt x="8873" y="16376"/>
                    <a:pt x="9056" y="17822"/>
                  </a:cubicBezTo>
                  <a:cubicBezTo>
                    <a:pt x="9142" y="18526"/>
                    <a:pt x="9453" y="19151"/>
                    <a:pt x="9925" y="19581"/>
                  </a:cubicBezTo>
                  <a:cubicBezTo>
                    <a:pt x="9989" y="19646"/>
                    <a:pt x="10043" y="19724"/>
                    <a:pt x="10086" y="19815"/>
                  </a:cubicBezTo>
                  <a:cubicBezTo>
                    <a:pt x="10107" y="19881"/>
                    <a:pt x="10129" y="19933"/>
                    <a:pt x="10139" y="19998"/>
                  </a:cubicBezTo>
                  <a:cubicBezTo>
                    <a:pt x="10150" y="20102"/>
                    <a:pt x="10150" y="20193"/>
                    <a:pt x="10129" y="20297"/>
                  </a:cubicBezTo>
                  <a:cubicBezTo>
                    <a:pt x="10118" y="20519"/>
                    <a:pt x="9979" y="20688"/>
                    <a:pt x="9807" y="20727"/>
                  </a:cubicBezTo>
                  <a:close/>
                </a:path>
              </a:pathLst>
            </a:custGeom>
            <a:solidFill>
              <a:schemeClr val="bg1">
                <a:lumMod val="6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1" name="Shape">
              <a:extLst>
                <a:ext uri="{FF2B5EF4-FFF2-40B4-BE49-F238E27FC236}">
                  <a16:creationId xmlns:a16="http://schemas.microsoft.com/office/drawing/2014/main" id="{B604F142-7480-42A0-1914-999DF9798BC0}"/>
                </a:ext>
              </a:extLst>
            </p:cNvPr>
            <p:cNvSpPr/>
            <p:nvPr/>
          </p:nvSpPr>
          <p:spPr>
            <a:xfrm>
              <a:off x="6455239" y="857250"/>
              <a:ext cx="2060111" cy="2624254"/>
            </a:xfrm>
            <a:custGeom>
              <a:avLst/>
              <a:gdLst/>
              <a:ahLst/>
              <a:cxnLst>
                <a:cxn ang="0">
                  <a:pos x="wd2" y="hd2"/>
                </a:cxn>
                <a:cxn ang="5400000">
                  <a:pos x="wd2" y="hd2"/>
                </a:cxn>
                <a:cxn ang="10800000">
                  <a:pos x="wd2" y="hd2"/>
                </a:cxn>
                <a:cxn ang="16200000">
                  <a:pos x="wd2" y="hd2"/>
                </a:cxn>
              </a:cxnLst>
              <a:rect l="0" t="0" r="r" b="b"/>
              <a:pathLst>
                <a:path w="21465" h="21600" extrusionOk="0">
                  <a:moveTo>
                    <a:pt x="20431" y="3856"/>
                  </a:moveTo>
                  <a:lnTo>
                    <a:pt x="21465" y="0"/>
                  </a:lnTo>
                  <a:lnTo>
                    <a:pt x="13745" y="0"/>
                  </a:lnTo>
                  <a:cubicBezTo>
                    <a:pt x="13286" y="2009"/>
                    <a:pt x="12186" y="3869"/>
                    <a:pt x="10447" y="5573"/>
                  </a:cubicBezTo>
                  <a:lnTo>
                    <a:pt x="6715" y="9228"/>
                  </a:lnTo>
                  <a:lnTo>
                    <a:pt x="833" y="12864"/>
                  </a:lnTo>
                  <a:cubicBezTo>
                    <a:pt x="86" y="13324"/>
                    <a:pt x="-119" y="14070"/>
                    <a:pt x="61" y="14802"/>
                  </a:cubicBezTo>
                  <a:lnTo>
                    <a:pt x="1128" y="19079"/>
                  </a:lnTo>
                  <a:lnTo>
                    <a:pt x="4163" y="21600"/>
                  </a:lnTo>
                  <a:lnTo>
                    <a:pt x="4254" y="21561"/>
                  </a:lnTo>
                  <a:cubicBezTo>
                    <a:pt x="4705" y="21347"/>
                    <a:pt x="4984" y="21030"/>
                    <a:pt x="5098" y="20628"/>
                  </a:cubicBezTo>
                  <a:cubicBezTo>
                    <a:pt x="5205" y="20226"/>
                    <a:pt x="5107" y="19844"/>
                    <a:pt x="4811" y="19507"/>
                  </a:cubicBezTo>
                  <a:lnTo>
                    <a:pt x="3778" y="18334"/>
                  </a:lnTo>
                  <a:lnTo>
                    <a:pt x="3630" y="15158"/>
                  </a:lnTo>
                  <a:lnTo>
                    <a:pt x="9824" y="13039"/>
                  </a:lnTo>
                  <a:lnTo>
                    <a:pt x="11850" y="12994"/>
                  </a:lnTo>
                  <a:cubicBezTo>
                    <a:pt x="12391" y="12981"/>
                    <a:pt x="12859" y="13208"/>
                    <a:pt x="13089" y="13590"/>
                  </a:cubicBezTo>
                  <a:cubicBezTo>
                    <a:pt x="13327" y="13972"/>
                    <a:pt x="13261" y="14400"/>
                    <a:pt x="12916" y="14731"/>
                  </a:cubicBezTo>
                  <a:lnTo>
                    <a:pt x="10874" y="16675"/>
                  </a:lnTo>
                  <a:lnTo>
                    <a:pt x="9848" y="18580"/>
                  </a:lnTo>
                  <a:cubicBezTo>
                    <a:pt x="9676" y="18904"/>
                    <a:pt x="9684" y="19254"/>
                    <a:pt x="9848" y="19552"/>
                  </a:cubicBezTo>
                  <a:cubicBezTo>
                    <a:pt x="9996" y="19818"/>
                    <a:pt x="10275" y="19993"/>
                    <a:pt x="10636" y="20045"/>
                  </a:cubicBezTo>
                  <a:cubicBezTo>
                    <a:pt x="10997" y="20096"/>
                    <a:pt x="11333" y="20006"/>
                    <a:pt x="11588" y="19798"/>
                  </a:cubicBezTo>
                  <a:lnTo>
                    <a:pt x="14475" y="17407"/>
                  </a:lnTo>
                  <a:lnTo>
                    <a:pt x="18659" y="14154"/>
                  </a:lnTo>
                  <a:lnTo>
                    <a:pt x="19159" y="13519"/>
                  </a:lnTo>
                  <a:cubicBezTo>
                    <a:pt x="20890" y="11315"/>
                    <a:pt x="21481" y="8989"/>
                    <a:pt x="20964" y="6429"/>
                  </a:cubicBezTo>
                  <a:lnTo>
                    <a:pt x="20431" y="3856"/>
                  </a:lnTo>
                  <a:close/>
                </a:path>
              </a:pathLst>
            </a:custGeom>
            <a:solidFill>
              <a:srgbClr val="F3B18E"/>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2" name="Shape">
              <a:extLst>
                <a:ext uri="{FF2B5EF4-FFF2-40B4-BE49-F238E27FC236}">
                  <a16:creationId xmlns:a16="http://schemas.microsoft.com/office/drawing/2014/main" id="{242F793E-1832-7B13-045B-F04EEB839D1C}"/>
                </a:ext>
              </a:extLst>
            </p:cNvPr>
            <p:cNvSpPr/>
            <p:nvPr/>
          </p:nvSpPr>
          <p:spPr>
            <a:xfrm>
              <a:off x="7101962" y="857250"/>
              <a:ext cx="968448" cy="1121194"/>
            </a:xfrm>
            <a:custGeom>
              <a:avLst/>
              <a:gdLst/>
              <a:ahLst/>
              <a:cxnLst>
                <a:cxn ang="0">
                  <a:pos x="wd2" y="hd2"/>
                </a:cxn>
                <a:cxn ang="5400000">
                  <a:pos x="wd2" y="hd2"/>
                </a:cxn>
                <a:cxn ang="10800000">
                  <a:pos x="wd2" y="hd2"/>
                </a:cxn>
                <a:cxn ang="16200000">
                  <a:pos x="wd2" y="hd2"/>
                </a:cxn>
              </a:cxnLst>
              <a:rect l="0" t="0" r="r" b="b"/>
              <a:pathLst>
                <a:path w="21600" h="21600" extrusionOk="0">
                  <a:moveTo>
                    <a:pt x="15050" y="0"/>
                  </a:moveTo>
                  <a:cubicBezTo>
                    <a:pt x="14066" y="4702"/>
                    <a:pt x="11713" y="9056"/>
                    <a:pt x="7990" y="13045"/>
                  </a:cubicBezTo>
                  <a:lnTo>
                    <a:pt x="0" y="21600"/>
                  </a:lnTo>
                  <a:cubicBezTo>
                    <a:pt x="11713" y="14774"/>
                    <a:pt x="17877" y="7493"/>
                    <a:pt x="21600" y="0"/>
                  </a:cubicBezTo>
                  <a:lnTo>
                    <a:pt x="15050" y="0"/>
                  </a:lnTo>
                  <a:close/>
                </a:path>
              </a:pathLst>
            </a:custGeom>
            <a:solidFill>
              <a:srgbClr val="F09D7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3" name="Shape">
              <a:extLst>
                <a:ext uri="{FF2B5EF4-FFF2-40B4-BE49-F238E27FC236}">
                  <a16:creationId xmlns:a16="http://schemas.microsoft.com/office/drawing/2014/main" id="{CF7F9C62-0F5E-BA25-EA42-ABEA798A00B7}"/>
                </a:ext>
              </a:extLst>
            </p:cNvPr>
            <p:cNvSpPr/>
            <p:nvPr/>
          </p:nvSpPr>
          <p:spPr>
            <a:xfrm>
              <a:off x="7558629" y="857251"/>
              <a:ext cx="1118044" cy="177155"/>
            </a:xfrm>
            <a:custGeom>
              <a:avLst/>
              <a:gdLst/>
              <a:ahLst/>
              <a:cxnLst>
                <a:cxn ang="0">
                  <a:pos x="wd2" y="hd2"/>
                </a:cxn>
                <a:cxn ang="5400000">
                  <a:pos x="wd2" y="hd2"/>
                </a:cxn>
                <a:cxn ang="10800000">
                  <a:pos x="wd2" y="hd2"/>
                </a:cxn>
                <a:cxn ang="16200000">
                  <a:pos x="wd2" y="hd2"/>
                </a:cxn>
              </a:cxnLst>
              <a:rect l="0" t="0" r="r" b="b"/>
              <a:pathLst>
                <a:path w="21600" h="21600" extrusionOk="0">
                  <a:moveTo>
                    <a:pt x="487" y="0"/>
                  </a:moveTo>
                  <a:lnTo>
                    <a:pt x="0" y="21600"/>
                  </a:lnTo>
                  <a:lnTo>
                    <a:pt x="20855" y="10848"/>
                  </a:lnTo>
                  <a:lnTo>
                    <a:pt x="21600" y="0"/>
                  </a:lnTo>
                  <a:close/>
                </a:path>
              </a:pathLst>
            </a:custGeom>
            <a:solidFill>
              <a:srgbClr val="40404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4" name="TextBox 33">
              <a:extLst>
                <a:ext uri="{FF2B5EF4-FFF2-40B4-BE49-F238E27FC236}">
                  <a16:creationId xmlns:a16="http://schemas.microsoft.com/office/drawing/2014/main" id="{749D33FC-6A4C-4CCC-ED65-F91782126281}"/>
                </a:ext>
              </a:extLst>
            </p:cNvPr>
            <p:cNvSpPr txBox="1"/>
            <p:nvPr/>
          </p:nvSpPr>
          <p:spPr>
            <a:xfrm>
              <a:off x="4786079" y="3511772"/>
              <a:ext cx="896336" cy="300082"/>
            </a:xfrm>
            <a:prstGeom prst="rect">
              <a:avLst/>
            </a:prstGeom>
            <a:noFill/>
          </p:spPr>
          <p:txBody>
            <a:bodyPr wrap="none" rtlCol="0">
              <a:spAutoFit/>
            </a:bodyPr>
            <a:lstStyle/>
            <a:p>
              <a:pPr algn="ctr"/>
              <a:r>
                <a:rPr lang="en-US" sz="1350" b="1" dirty="0">
                  <a:solidFill>
                    <a:schemeClr val="bg1"/>
                  </a:solidFill>
                </a:rPr>
                <a:t>PROBLEM</a:t>
              </a:r>
            </a:p>
          </p:txBody>
        </p:sp>
        <p:sp>
          <p:nvSpPr>
            <p:cNvPr id="35" name="TextBox 34">
              <a:extLst>
                <a:ext uri="{FF2B5EF4-FFF2-40B4-BE49-F238E27FC236}">
                  <a16:creationId xmlns:a16="http://schemas.microsoft.com/office/drawing/2014/main" id="{DF8BF7CE-DFBC-5AAA-699A-E34FF23FC570}"/>
                </a:ext>
              </a:extLst>
            </p:cNvPr>
            <p:cNvSpPr txBox="1"/>
            <p:nvPr/>
          </p:nvSpPr>
          <p:spPr>
            <a:xfrm rot="21069155">
              <a:off x="6914897" y="3523779"/>
              <a:ext cx="929037" cy="300082"/>
            </a:xfrm>
            <a:prstGeom prst="rect">
              <a:avLst/>
            </a:prstGeom>
            <a:noFill/>
          </p:spPr>
          <p:txBody>
            <a:bodyPr wrap="none" rtlCol="0">
              <a:spAutoFit/>
            </a:bodyPr>
            <a:lstStyle/>
            <a:p>
              <a:pPr algn="ctr"/>
              <a:r>
                <a:rPr lang="en-US" sz="1350" b="1" dirty="0"/>
                <a:t>SOLUTION</a:t>
              </a:r>
            </a:p>
          </p:txBody>
        </p:sp>
      </p:grpSp>
      <p:grpSp>
        <p:nvGrpSpPr>
          <p:cNvPr id="24" name="Group 23">
            <a:extLst>
              <a:ext uri="{FF2B5EF4-FFF2-40B4-BE49-F238E27FC236}">
                <a16:creationId xmlns:a16="http://schemas.microsoft.com/office/drawing/2014/main" id="{1BDBB8D3-7E91-55A4-EF9B-0D5BD5CC5A52}"/>
              </a:ext>
            </a:extLst>
          </p:cNvPr>
          <p:cNvGrpSpPr/>
          <p:nvPr/>
        </p:nvGrpSpPr>
        <p:grpSpPr>
          <a:xfrm>
            <a:off x="564318" y="2237182"/>
            <a:ext cx="2194560" cy="2452636"/>
            <a:chOff x="332936" y="2555951"/>
            <a:chExt cx="2926080" cy="3270182"/>
          </a:xfrm>
        </p:grpSpPr>
        <p:sp>
          <p:nvSpPr>
            <p:cNvPr id="25" name="TextBox 24">
              <a:extLst>
                <a:ext uri="{FF2B5EF4-FFF2-40B4-BE49-F238E27FC236}">
                  <a16:creationId xmlns:a16="http://schemas.microsoft.com/office/drawing/2014/main" id="{C0E10C3D-2EF6-16D9-6A97-DC5E543D0330}"/>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26" name="TextBox 25">
              <a:extLst>
                <a:ext uri="{FF2B5EF4-FFF2-40B4-BE49-F238E27FC236}">
                  <a16:creationId xmlns:a16="http://schemas.microsoft.com/office/drawing/2014/main" id="{A9DCFAD1-6287-958F-5D62-35BEA5E0B60B}"/>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352101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Problem and Solution – Slide Template</a:t>
            </a:r>
          </a:p>
        </p:txBody>
      </p:sp>
      <p:grpSp>
        <p:nvGrpSpPr>
          <p:cNvPr id="3" name="Group 2">
            <a:extLst>
              <a:ext uri="{FF2B5EF4-FFF2-40B4-BE49-F238E27FC236}">
                <a16:creationId xmlns:a16="http://schemas.microsoft.com/office/drawing/2014/main" id="{16131D7D-6DE6-CA83-968D-A17B6189BBB8}"/>
              </a:ext>
            </a:extLst>
          </p:cNvPr>
          <p:cNvGrpSpPr/>
          <p:nvPr/>
        </p:nvGrpSpPr>
        <p:grpSpPr>
          <a:xfrm>
            <a:off x="3345634" y="0"/>
            <a:ext cx="5798366" cy="5059798"/>
            <a:chOff x="3860688" y="857250"/>
            <a:chExt cx="4815985" cy="4202548"/>
          </a:xfrm>
        </p:grpSpPr>
        <p:grpSp>
          <p:nvGrpSpPr>
            <p:cNvPr id="51" name="Group 50">
              <a:extLst>
                <a:ext uri="{FF2B5EF4-FFF2-40B4-BE49-F238E27FC236}">
                  <a16:creationId xmlns:a16="http://schemas.microsoft.com/office/drawing/2014/main" id="{27CB494D-E0A3-9ED3-130B-92F164601ECF}"/>
                </a:ext>
              </a:extLst>
            </p:cNvPr>
            <p:cNvGrpSpPr/>
            <p:nvPr/>
          </p:nvGrpSpPr>
          <p:grpSpPr>
            <a:xfrm>
              <a:off x="3860688" y="2300119"/>
              <a:ext cx="2751019" cy="2759679"/>
              <a:chOff x="5147583" y="5997090"/>
              <a:chExt cx="3668025" cy="3679572"/>
            </a:xfrm>
          </p:grpSpPr>
          <p:sp>
            <p:nvSpPr>
              <p:cNvPr id="52" name="Shape">
                <a:extLst>
                  <a:ext uri="{FF2B5EF4-FFF2-40B4-BE49-F238E27FC236}">
                    <a16:creationId xmlns:a16="http://schemas.microsoft.com/office/drawing/2014/main" id="{A2B35FB9-F0ED-EBB1-5F97-C576DCD1F79D}"/>
                  </a:ext>
                </a:extLst>
              </p:cNvPr>
              <p:cNvSpPr/>
              <p:nvPr/>
            </p:nvSpPr>
            <p:spPr>
              <a:xfrm>
                <a:off x="6375857" y="5997090"/>
                <a:ext cx="1206240" cy="1204133"/>
              </a:xfrm>
              <a:custGeom>
                <a:avLst/>
                <a:gdLst/>
                <a:ahLst/>
                <a:cxnLst>
                  <a:cxn ang="0">
                    <a:pos x="wd2" y="hd2"/>
                  </a:cxn>
                  <a:cxn ang="5400000">
                    <a:pos x="wd2" y="hd2"/>
                  </a:cxn>
                  <a:cxn ang="10800000">
                    <a:pos x="wd2" y="hd2"/>
                  </a:cxn>
                  <a:cxn ang="16200000">
                    <a:pos x="wd2" y="hd2"/>
                  </a:cxn>
                </a:cxnLst>
                <a:rect l="0" t="0" r="r" b="b"/>
                <a:pathLst>
                  <a:path w="21600" h="21600" extrusionOk="0">
                    <a:moveTo>
                      <a:pt x="75" y="14030"/>
                    </a:moveTo>
                    <a:lnTo>
                      <a:pt x="75" y="21600"/>
                    </a:lnTo>
                    <a:lnTo>
                      <a:pt x="7651" y="21600"/>
                    </a:lnTo>
                    <a:cubicBezTo>
                      <a:pt x="7839" y="21600"/>
                      <a:pt x="8009" y="21506"/>
                      <a:pt x="8159" y="21355"/>
                    </a:cubicBezTo>
                    <a:cubicBezTo>
                      <a:pt x="8234" y="21280"/>
                      <a:pt x="8291" y="21186"/>
                      <a:pt x="8347" y="21073"/>
                    </a:cubicBezTo>
                    <a:cubicBezTo>
                      <a:pt x="8497" y="20696"/>
                      <a:pt x="8422" y="20282"/>
                      <a:pt x="8140" y="19962"/>
                    </a:cubicBezTo>
                    <a:cubicBezTo>
                      <a:pt x="7689" y="19510"/>
                      <a:pt x="7369" y="18964"/>
                      <a:pt x="7181" y="18361"/>
                    </a:cubicBezTo>
                    <a:cubicBezTo>
                      <a:pt x="7069" y="18003"/>
                      <a:pt x="7012" y="17627"/>
                      <a:pt x="7012" y="17231"/>
                    </a:cubicBezTo>
                    <a:cubicBezTo>
                      <a:pt x="7012" y="15103"/>
                      <a:pt x="8742" y="13389"/>
                      <a:pt x="10847" y="13389"/>
                    </a:cubicBezTo>
                    <a:cubicBezTo>
                      <a:pt x="12971" y="13389"/>
                      <a:pt x="14682" y="15122"/>
                      <a:pt x="14682" y="17231"/>
                    </a:cubicBezTo>
                    <a:cubicBezTo>
                      <a:pt x="14682" y="17495"/>
                      <a:pt x="14663" y="17740"/>
                      <a:pt x="14607" y="17984"/>
                    </a:cubicBezTo>
                    <a:cubicBezTo>
                      <a:pt x="14457" y="18719"/>
                      <a:pt x="14099" y="19416"/>
                      <a:pt x="13554" y="19962"/>
                    </a:cubicBezTo>
                    <a:cubicBezTo>
                      <a:pt x="13385" y="20150"/>
                      <a:pt x="13291" y="20395"/>
                      <a:pt x="13272" y="20621"/>
                    </a:cubicBezTo>
                    <a:cubicBezTo>
                      <a:pt x="13272" y="20771"/>
                      <a:pt x="13291" y="20903"/>
                      <a:pt x="13347" y="21054"/>
                    </a:cubicBezTo>
                    <a:cubicBezTo>
                      <a:pt x="13479" y="21355"/>
                      <a:pt x="13742" y="21562"/>
                      <a:pt x="14043" y="21581"/>
                    </a:cubicBezTo>
                    <a:lnTo>
                      <a:pt x="21600" y="21581"/>
                    </a:lnTo>
                    <a:lnTo>
                      <a:pt x="21600" y="13992"/>
                    </a:lnTo>
                    <a:cubicBezTo>
                      <a:pt x="21581" y="13710"/>
                      <a:pt x="21393" y="13427"/>
                      <a:pt x="21074" y="13314"/>
                    </a:cubicBezTo>
                    <a:cubicBezTo>
                      <a:pt x="21036" y="13295"/>
                      <a:pt x="20980" y="13276"/>
                      <a:pt x="20923" y="13258"/>
                    </a:cubicBezTo>
                    <a:cubicBezTo>
                      <a:pt x="20886" y="13258"/>
                      <a:pt x="20848" y="13239"/>
                      <a:pt x="20829" y="13239"/>
                    </a:cubicBezTo>
                    <a:cubicBezTo>
                      <a:pt x="20810" y="13239"/>
                      <a:pt x="20792" y="13239"/>
                      <a:pt x="20792" y="13239"/>
                    </a:cubicBezTo>
                    <a:cubicBezTo>
                      <a:pt x="20510" y="13201"/>
                      <a:pt x="20209" y="13314"/>
                      <a:pt x="19965" y="13521"/>
                    </a:cubicBezTo>
                    <a:cubicBezTo>
                      <a:pt x="19965" y="13521"/>
                      <a:pt x="19965" y="13521"/>
                      <a:pt x="19965" y="13521"/>
                    </a:cubicBezTo>
                    <a:cubicBezTo>
                      <a:pt x="19889" y="13596"/>
                      <a:pt x="19814" y="13672"/>
                      <a:pt x="19720" y="13747"/>
                    </a:cubicBezTo>
                    <a:cubicBezTo>
                      <a:pt x="19701" y="13766"/>
                      <a:pt x="19683" y="13785"/>
                      <a:pt x="19664" y="13785"/>
                    </a:cubicBezTo>
                    <a:cubicBezTo>
                      <a:pt x="19589" y="13841"/>
                      <a:pt x="19513" y="13898"/>
                      <a:pt x="19419" y="13954"/>
                    </a:cubicBezTo>
                    <a:cubicBezTo>
                      <a:pt x="19382" y="13973"/>
                      <a:pt x="19363" y="13992"/>
                      <a:pt x="19325" y="14011"/>
                    </a:cubicBezTo>
                    <a:cubicBezTo>
                      <a:pt x="19250" y="14067"/>
                      <a:pt x="19175" y="14105"/>
                      <a:pt x="19081" y="14161"/>
                    </a:cubicBezTo>
                    <a:cubicBezTo>
                      <a:pt x="19043" y="14180"/>
                      <a:pt x="19006" y="14199"/>
                      <a:pt x="18968" y="14218"/>
                    </a:cubicBezTo>
                    <a:cubicBezTo>
                      <a:pt x="18912" y="14256"/>
                      <a:pt x="18837" y="14274"/>
                      <a:pt x="18761" y="14312"/>
                    </a:cubicBezTo>
                    <a:cubicBezTo>
                      <a:pt x="18705" y="14331"/>
                      <a:pt x="18649" y="14350"/>
                      <a:pt x="18611" y="14369"/>
                    </a:cubicBezTo>
                    <a:cubicBezTo>
                      <a:pt x="18555" y="14387"/>
                      <a:pt x="18498" y="14406"/>
                      <a:pt x="18423" y="14425"/>
                    </a:cubicBezTo>
                    <a:cubicBezTo>
                      <a:pt x="18367" y="14444"/>
                      <a:pt x="18329" y="14463"/>
                      <a:pt x="18273" y="14482"/>
                    </a:cubicBezTo>
                    <a:cubicBezTo>
                      <a:pt x="18197" y="14500"/>
                      <a:pt x="18122" y="14519"/>
                      <a:pt x="18047" y="14538"/>
                    </a:cubicBezTo>
                    <a:cubicBezTo>
                      <a:pt x="18009" y="14538"/>
                      <a:pt x="17972" y="14557"/>
                      <a:pt x="17934" y="14557"/>
                    </a:cubicBezTo>
                    <a:cubicBezTo>
                      <a:pt x="17840" y="14576"/>
                      <a:pt x="17746" y="14595"/>
                      <a:pt x="17652" y="14595"/>
                    </a:cubicBezTo>
                    <a:cubicBezTo>
                      <a:pt x="17615" y="14595"/>
                      <a:pt x="17596" y="14595"/>
                      <a:pt x="17558" y="14613"/>
                    </a:cubicBezTo>
                    <a:cubicBezTo>
                      <a:pt x="17464" y="14613"/>
                      <a:pt x="17351" y="14632"/>
                      <a:pt x="17239" y="14632"/>
                    </a:cubicBezTo>
                    <a:cubicBezTo>
                      <a:pt x="17239" y="14632"/>
                      <a:pt x="17220" y="14632"/>
                      <a:pt x="17220" y="14632"/>
                    </a:cubicBezTo>
                    <a:cubicBezTo>
                      <a:pt x="17201" y="14632"/>
                      <a:pt x="17201" y="14632"/>
                      <a:pt x="17182" y="14632"/>
                    </a:cubicBezTo>
                    <a:cubicBezTo>
                      <a:pt x="17069" y="14632"/>
                      <a:pt x="16957" y="14632"/>
                      <a:pt x="16844" y="14613"/>
                    </a:cubicBezTo>
                    <a:cubicBezTo>
                      <a:pt x="16844" y="14613"/>
                      <a:pt x="16844" y="14613"/>
                      <a:pt x="16825" y="14613"/>
                    </a:cubicBezTo>
                    <a:cubicBezTo>
                      <a:pt x="16825" y="14613"/>
                      <a:pt x="16806" y="14613"/>
                      <a:pt x="16806" y="14613"/>
                    </a:cubicBezTo>
                    <a:cubicBezTo>
                      <a:pt x="16693" y="14595"/>
                      <a:pt x="16562" y="14576"/>
                      <a:pt x="16449" y="14557"/>
                    </a:cubicBezTo>
                    <a:cubicBezTo>
                      <a:pt x="16430" y="14557"/>
                      <a:pt x="16411" y="14538"/>
                      <a:pt x="16393" y="14538"/>
                    </a:cubicBezTo>
                    <a:cubicBezTo>
                      <a:pt x="16299" y="14519"/>
                      <a:pt x="16186" y="14500"/>
                      <a:pt x="16092" y="14463"/>
                    </a:cubicBezTo>
                    <a:cubicBezTo>
                      <a:pt x="16073" y="14463"/>
                      <a:pt x="16054" y="14444"/>
                      <a:pt x="16017" y="14444"/>
                    </a:cubicBezTo>
                    <a:cubicBezTo>
                      <a:pt x="15923" y="14406"/>
                      <a:pt x="15829" y="14387"/>
                      <a:pt x="15735" y="14350"/>
                    </a:cubicBezTo>
                    <a:cubicBezTo>
                      <a:pt x="15716" y="14350"/>
                      <a:pt x="15697" y="14331"/>
                      <a:pt x="15678" y="14331"/>
                    </a:cubicBezTo>
                    <a:cubicBezTo>
                      <a:pt x="15584" y="14293"/>
                      <a:pt x="15490" y="14256"/>
                      <a:pt x="15396" y="14199"/>
                    </a:cubicBezTo>
                    <a:cubicBezTo>
                      <a:pt x="15377" y="14199"/>
                      <a:pt x="15359" y="14180"/>
                      <a:pt x="15340" y="14180"/>
                    </a:cubicBezTo>
                    <a:cubicBezTo>
                      <a:pt x="15246" y="14124"/>
                      <a:pt x="15133" y="14067"/>
                      <a:pt x="15039" y="14011"/>
                    </a:cubicBezTo>
                    <a:cubicBezTo>
                      <a:pt x="15039" y="14011"/>
                      <a:pt x="15039" y="14011"/>
                      <a:pt x="15039" y="14011"/>
                    </a:cubicBezTo>
                    <a:cubicBezTo>
                      <a:pt x="14738" y="13804"/>
                      <a:pt x="14456" y="13559"/>
                      <a:pt x="14231" y="13276"/>
                    </a:cubicBezTo>
                    <a:cubicBezTo>
                      <a:pt x="14231" y="13276"/>
                      <a:pt x="14231" y="13276"/>
                      <a:pt x="14231" y="13276"/>
                    </a:cubicBezTo>
                    <a:cubicBezTo>
                      <a:pt x="14156" y="13182"/>
                      <a:pt x="14080" y="13088"/>
                      <a:pt x="14024" y="12994"/>
                    </a:cubicBezTo>
                    <a:cubicBezTo>
                      <a:pt x="14024" y="12994"/>
                      <a:pt x="14005" y="12975"/>
                      <a:pt x="14005" y="12975"/>
                    </a:cubicBezTo>
                    <a:cubicBezTo>
                      <a:pt x="13949" y="12881"/>
                      <a:pt x="13892" y="12787"/>
                      <a:pt x="13836" y="12693"/>
                    </a:cubicBezTo>
                    <a:cubicBezTo>
                      <a:pt x="13836" y="12693"/>
                      <a:pt x="13836" y="12674"/>
                      <a:pt x="13817" y="12674"/>
                    </a:cubicBezTo>
                    <a:cubicBezTo>
                      <a:pt x="13761" y="12580"/>
                      <a:pt x="13704" y="12467"/>
                      <a:pt x="13667" y="12354"/>
                    </a:cubicBezTo>
                    <a:cubicBezTo>
                      <a:pt x="13667" y="12354"/>
                      <a:pt x="13667" y="12354"/>
                      <a:pt x="13667" y="12335"/>
                    </a:cubicBezTo>
                    <a:cubicBezTo>
                      <a:pt x="13535" y="12015"/>
                      <a:pt x="13441" y="11657"/>
                      <a:pt x="13385" y="11280"/>
                    </a:cubicBezTo>
                    <a:cubicBezTo>
                      <a:pt x="13385" y="11261"/>
                      <a:pt x="13385" y="11243"/>
                      <a:pt x="13385" y="11224"/>
                    </a:cubicBezTo>
                    <a:cubicBezTo>
                      <a:pt x="13385" y="11224"/>
                      <a:pt x="13385" y="11224"/>
                      <a:pt x="13385" y="11205"/>
                    </a:cubicBezTo>
                    <a:cubicBezTo>
                      <a:pt x="13366" y="11073"/>
                      <a:pt x="13366" y="10960"/>
                      <a:pt x="13366" y="10828"/>
                    </a:cubicBezTo>
                    <a:cubicBezTo>
                      <a:pt x="13366" y="10828"/>
                      <a:pt x="13366" y="10828"/>
                      <a:pt x="13366" y="10809"/>
                    </a:cubicBezTo>
                    <a:cubicBezTo>
                      <a:pt x="13366" y="10791"/>
                      <a:pt x="13366" y="10791"/>
                      <a:pt x="13366" y="10772"/>
                    </a:cubicBezTo>
                    <a:cubicBezTo>
                      <a:pt x="13366" y="10659"/>
                      <a:pt x="13366" y="10546"/>
                      <a:pt x="13385" y="10433"/>
                    </a:cubicBezTo>
                    <a:cubicBezTo>
                      <a:pt x="13385" y="10414"/>
                      <a:pt x="13385" y="10376"/>
                      <a:pt x="13404" y="10357"/>
                    </a:cubicBezTo>
                    <a:cubicBezTo>
                      <a:pt x="13422" y="10263"/>
                      <a:pt x="13422" y="10188"/>
                      <a:pt x="13441" y="10094"/>
                    </a:cubicBezTo>
                    <a:cubicBezTo>
                      <a:pt x="13441" y="10056"/>
                      <a:pt x="13460" y="10018"/>
                      <a:pt x="13460" y="9962"/>
                    </a:cubicBezTo>
                    <a:cubicBezTo>
                      <a:pt x="13479" y="9887"/>
                      <a:pt x="13498" y="9811"/>
                      <a:pt x="13516" y="9717"/>
                    </a:cubicBezTo>
                    <a:cubicBezTo>
                      <a:pt x="13535" y="9680"/>
                      <a:pt x="13535" y="9642"/>
                      <a:pt x="13554" y="9604"/>
                    </a:cubicBezTo>
                    <a:cubicBezTo>
                      <a:pt x="13592" y="9510"/>
                      <a:pt x="13610" y="9416"/>
                      <a:pt x="13648" y="9341"/>
                    </a:cubicBezTo>
                    <a:cubicBezTo>
                      <a:pt x="13667" y="9322"/>
                      <a:pt x="13667" y="9303"/>
                      <a:pt x="13686" y="9265"/>
                    </a:cubicBezTo>
                    <a:cubicBezTo>
                      <a:pt x="13723" y="9171"/>
                      <a:pt x="13780" y="9077"/>
                      <a:pt x="13817" y="8964"/>
                    </a:cubicBezTo>
                    <a:cubicBezTo>
                      <a:pt x="13817" y="8945"/>
                      <a:pt x="13836" y="8945"/>
                      <a:pt x="13836" y="8926"/>
                    </a:cubicBezTo>
                    <a:cubicBezTo>
                      <a:pt x="13967" y="8663"/>
                      <a:pt x="14137" y="8437"/>
                      <a:pt x="14343" y="8211"/>
                    </a:cubicBezTo>
                    <a:cubicBezTo>
                      <a:pt x="14550" y="7966"/>
                      <a:pt x="14795" y="7759"/>
                      <a:pt x="15058" y="7589"/>
                    </a:cubicBezTo>
                    <a:cubicBezTo>
                      <a:pt x="15058" y="7589"/>
                      <a:pt x="15058" y="7589"/>
                      <a:pt x="15058" y="7589"/>
                    </a:cubicBezTo>
                    <a:cubicBezTo>
                      <a:pt x="15152" y="7533"/>
                      <a:pt x="15246" y="7457"/>
                      <a:pt x="15359" y="7420"/>
                    </a:cubicBezTo>
                    <a:cubicBezTo>
                      <a:pt x="15377" y="7420"/>
                      <a:pt x="15396" y="7401"/>
                      <a:pt x="15396" y="7401"/>
                    </a:cubicBezTo>
                    <a:cubicBezTo>
                      <a:pt x="15490" y="7344"/>
                      <a:pt x="15584" y="7307"/>
                      <a:pt x="15678" y="7269"/>
                    </a:cubicBezTo>
                    <a:cubicBezTo>
                      <a:pt x="15697" y="7250"/>
                      <a:pt x="15716" y="7250"/>
                      <a:pt x="15753" y="7231"/>
                    </a:cubicBezTo>
                    <a:cubicBezTo>
                      <a:pt x="15847" y="7194"/>
                      <a:pt x="15941" y="7156"/>
                      <a:pt x="16035" y="7118"/>
                    </a:cubicBezTo>
                    <a:cubicBezTo>
                      <a:pt x="16054" y="7118"/>
                      <a:pt x="16092" y="7100"/>
                      <a:pt x="16111" y="7100"/>
                    </a:cubicBezTo>
                    <a:cubicBezTo>
                      <a:pt x="16205" y="7062"/>
                      <a:pt x="16317" y="7043"/>
                      <a:pt x="16411" y="7024"/>
                    </a:cubicBezTo>
                    <a:cubicBezTo>
                      <a:pt x="16430" y="7024"/>
                      <a:pt x="16449" y="7024"/>
                      <a:pt x="16468" y="7005"/>
                    </a:cubicBezTo>
                    <a:cubicBezTo>
                      <a:pt x="16581" y="6987"/>
                      <a:pt x="16693" y="6968"/>
                      <a:pt x="16787" y="6949"/>
                    </a:cubicBezTo>
                    <a:cubicBezTo>
                      <a:pt x="16806" y="6949"/>
                      <a:pt x="16806" y="6949"/>
                      <a:pt x="16825" y="6949"/>
                    </a:cubicBezTo>
                    <a:cubicBezTo>
                      <a:pt x="16938" y="6930"/>
                      <a:pt x="17069" y="6930"/>
                      <a:pt x="17182" y="6930"/>
                    </a:cubicBezTo>
                    <a:cubicBezTo>
                      <a:pt x="17182" y="6930"/>
                      <a:pt x="17182" y="6930"/>
                      <a:pt x="17182" y="6930"/>
                    </a:cubicBezTo>
                    <a:cubicBezTo>
                      <a:pt x="18216" y="6930"/>
                      <a:pt x="19175" y="7325"/>
                      <a:pt x="19908" y="8060"/>
                    </a:cubicBezTo>
                    <a:cubicBezTo>
                      <a:pt x="20209" y="8342"/>
                      <a:pt x="20622" y="8418"/>
                      <a:pt x="20998" y="8267"/>
                    </a:cubicBezTo>
                    <a:cubicBezTo>
                      <a:pt x="21036" y="8248"/>
                      <a:pt x="21073" y="8229"/>
                      <a:pt x="21111" y="8211"/>
                    </a:cubicBezTo>
                    <a:cubicBezTo>
                      <a:pt x="21355" y="8060"/>
                      <a:pt x="21506" y="7834"/>
                      <a:pt x="21525" y="7570"/>
                    </a:cubicBezTo>
                    <a:lnTo>
                      <a:pt x="21525" y="0"/>
                    </a:lnTo>
                    <a:lnTo>
                      <a:pt x="0" y="0"/>
                    </a:lnTo>
                    <a:lnTo>
                      <a:pt x="0" y="7589"/>
                    </a:lnTo>
                    <a:cubicBezTo>
                      <a:pt x="19" y="7872"/>
                      <a:pt x="207" y="8154"/>
                      <a:pt x="526" y="8267"/>
                    </a:cubicBezTo>
                    <a:cubicBezTo>
                      <a:pt x="902" y="8418"/>
                      <a:pt x="1316" y="8342"/>
                      <a:pt x="1635" y="8060"/>
                    </a:cubicBezTo>
                    <a:cubicBezTo>
                      <a:pt x="2350" y="7344"/>
                      <a:pt x="3327" y="6930"/>
                      <a:pt x="4342" y="6930"/>
                    </a:cubicBezTo>
                    <a:cubicBezTo>
                      <a:pt x="4342" y="6930"/>
                      <a:pt x="4342" y="6930"/>
                      <a:pt x="4342" y="6930"/>
                    </a:cubicBezTo>
                    <a:cubicBezTo>
                      <a:pt x="4455" y="6930"/>
                      <a:pt x="4587" y="6930"/>
                      <a:pt x="4700" y="6949"/>
                    </a:cubicBezTo>
                    <a:cubicBezTo>
                      <a:pt x="4718" y="6949"/>
                      <a:pt x="4718" y="6949"/>
                      <a:pt x="4737" y="6949"/>
                    </a:cubicBezTo>
                    <a:cubicBezTo>
                      <a:pt x="4850" y="6968"/>
                      <a:pt x="4963" y="6987"/>
                      <a:pt x="5057" y="7005"/>
                    </a:cubicBezTo>
                    <a:cubicBezTo>
                      <a:pt x="5076" y="7005"/>
                      <a:pt x="5094" y="7005"/>
                      <a:pt x="5113" y="7024"/>
                    </a:cubicBezTo>
                    <a:cubicBezTo>
                      <a:pt x="5207" y="7043"/>
                      <a:pt x="5320" y="7081"/>
                      <a:pt x="5414" y="7100"/>
                    </a:cubicBezTo>
                    <a:cubicBezTo>
                      <a:pt x="5433" y="7100"/>
                      <a:pt x="5470" y="7118"/>
                      <a:pt x="5489" y="7118"/>
                    </a:cubicBezTo>
                    <a:cubicBezTo>
                      <a:pt x="5583" y="7156"/>
                      <a:pt x="5677" y="7175"/>
                      <a:pt x="5771" y="7231"/>
                    </a:cubicBezTo>
                    <a:cubicBezTo>
                      <a:pt x="5790" y="7250"/>
                      <a:pt x="5828" y="7250"/>
                      <a:pt x="5846" y="7269"/>
                    </a:cubicBezTo>
                    <a:cubicBezTo>
                      <a:pt x="5940" y="7307"/>
                      <a:pt x="6034" y="7363"/>
                      <a:pt x="6128" y="7401"/>
                    </a:cubicBezTo>
                    <a:cubicBezTo>
                      <a:pt x="6147" y="7401"/>
                      <a:pt x="6166" y="7420"/>
                      <a:pt x="6185" y="7420"/>
                    </a:cubicBezTo>
                    <a:cubicBezTo>
                      <a:pt x="6279" y="7476"/>
                      <a:pt x="6373" y="7533"/>
                      <a:pt x="6467" y="7589"/>
                    </a:cubicBezTo>
                    <a:cubicBezTo>
                      <a:pt x="6467" y="7589"/>
                      <a:pt x="6467" y="7589"/>
                      <a:pt x="6486" y="7608"/>
                    </a:cubicBezTo>
                    <a:cubicBezTo>
                      <a:pt x="6749" y="7778"/>
                      <a:pt x="6993" y="7985"/>
                      <a:pt x="7200" y="8230"/>
                    </a:cubicBezTo>
                    <a:cubicBezTo>
                      <a:pt x="7313" y="8361"/>
                      <a:pt x="7425" y="8493"/>
                      <a:pt x="7519" y="8644"/>
                    </a:cubicBezTo>
                    <a:cubicBezTo>
                      <a:pt x="7519" y="8644"/>
                      <a:pt x="7519" y="8644"/>
                      <a:pt x="7519" y="8663"/>
                    </a:cubicBezTo>
                    <a:cubicBezTo>
                      <a:pt x="7576" y="8757"/>
                      <a:pt x="7632" y="8851"/>
                      <a:pt x="7689" y="8945"/>
                    </a:cubicBezTo>
                    <a:cubicBezTo>
                      <a:pt x="7689" y="8964"/>
                      <a:pt x="7707" y="8983"/>
                      <a:pt x="7707" y="9002"/>
                    </a:cubicBezTo>
                    <a:cubicBezTo>
                      <a:pt x="7764" y="9096"/>
                      <a:pt x="7801" y="9190"/>
                      <a:pt x="7839" y="9284"/>
                    </a:cubicBezTo>
                    <a:cubicBezTo>
                      <a:pt x="7858" y="9322"/>
                      <a:pt x="7858" y="9341"/>
                      <a:pt x="7877" y="9378"/>
                    </a:cubicBezTo>
                    <a:cubicBezTo>
                      <a:pt x="7914" y="9454"/>
                      <a:pt x="7933" y="9529"/>
                      <a:pt x="7952" y="9604"/>
                    </a:cubicBezTo>
                    <a:cubicBezTo>
                      <a:pt x="7971" y="9661"/>
                      <a:pt x="7989" y="9698"/>
                      <a:pt x="7989" y="9755"/>
                    </a:cubicBezTo>
                    <a:cubicBezTo>
                      <a:pt x="8008" y="9811"/>
                      <a:pt x="8027" y="9887"/>
                      <a:pt x="8046" y="9962"/>
                    </a:cubicBezTo>
                    <a:cubicBezTo>
                      <a:pt x="8065" y="10019"/>
                      <a:pt x="8065" y="10075"/>
                      <a:pt x="8083" y="10132"/>
                    </a:cubicBezTo>
                    <a:cubicBezTo>
                      <a:pt x="8102" y="10207"/>
                      <a:pt x="8102" y="10282"/>
                      <a:pt x="8121" y="10358"/>
                    </a:cubicBezTo>
                    <a:cubicBezTo>
                      <a:pt x="8121" y="10395"/>
                      <a:pt x="8140" y="10433"/>
                      <a:pt x="8140" y="10489"/>
                    </a:cubicBezTo>
                    <a:cubicBezTo>
                      <a:pt x="8140" y="10583"/>
                      <a:pt x="8159" y="10678"/>
                      <a:pt x="8159" y="10791"/>
                    </a:cubicBezTo>
                    <a:cubicBezTo>
                      <a:pt x="8159" y="10809"/>
                      <a:pt x="8159" y="10828"/>
                      <a:pt x="8159" y="10847"/>
                    </a:cubicBezTo>
                    <a:cubicBezTo>
                      <a:pt x="8159" y="10847"/>
                      <a:pt x="8159" y="10866"/>
                      <a:pt x="8159" y="10866"/>
                    </a:cubicBezTo>
                    <a:cubicBezTo>
                      <a:pt x="8159" y="10979"/>
                      <a:pt x="8159" y="11092"/>
                      <a:pt x="8140" y="11224"/>
                    </a:cubicBezTo>
                    <a:cubicBezTo>
                      <a:pt x="8140" y="11243"/>
                      <a:pt x="8140" y="11243"/>
                      <a:pt x="8140" y="11261"/>
                    </a:cubicBezTo>
                    <a:cubicBezTo>
                      <a:pt x="8140" y="11280"/>
                      <a:pt x="8140" y="11280"/>
                      <a:pt x="8140" y="11299"/>
                    </a:cubicBezTo>
                    <a:cubicBezTo>
                      <a:pt x="8102" y="11657"/>
                      <a:pt x="8008" y="12015"/>
                      <a:pt x="7858" y="12335"/>
                    </a:cubicBezTo>
                    <a:cubicBezTo>
                      <a:pt x="7858" y="12354"/>
                      <a:pt x="7858" y="12354"/>
                      <a:pt x="7839" y="12372"/>
                    </a:cubicBezTo>
                    <a:cubicBezTo>
                      <a:pt x="7801" y="12467"/>
                      <a:pt x="7745" y="12580"/>
                      <a:pt x="7689" y="12674"/>
                    </a:cubicBezTo>
                    <a:cubicBezTo>
                      <a:pt x="7689" y="12693"/>
                      <a:pt x="7670" y="12693"/>
                      <a:pt x="7670" y="12711"/>
                    </a:cubicBezTo>
                    <a:cubicBezTo>
                      <a:pt x="7613" y="12806"/>
                      <a:pt x="7557" y="12900"/>
                      <a:pt x="7501" y="12994"/>
                    </a:cubicBezTo>
                    <a:cubicBezTo>
                      <a:pt x="7501" y="13013"/>
                      <a:pt x="7482" y="13013"/>
                      <a:pt x="7482" y="13032"/>
                    </a:cubicBezTo>
                    <a:cubicBezTo>
                      <a:pt x="7425" y="13126"/>
                      <a:pt x="7350" y="13220"/>
                      <a:pt x="7275" y="13295"/>
                    </a:cubicBezTo>
                    <a:cubicBezTo>
                      <a:pt x="7275" y="13295"/>
                      <a:pt x="7275" y="13314"/>
                      <a:pt x="7256" y="13314"/>
                    </a:cubicBezTo>
                    <a:cubicBezTo>
                      <a:pt x="7031" y="13597"/>
                      <a:pt x="6749" y="13841"/>
                      <a:pt x="6448" y="14048"/>
                    </a:cubicBezTo>
                    <a:cubicBezTo>
                      <a:pt x="6448" y="14048"/>
                      <a:pt x="6429" y="14048"/>
                      <a:pt x="6429" y="14067"/>
                    </a:cubicBezTo>
                    <a:cubicBezTo>
                      <a:pt x="6335" y="14124"/>
                      <a:pt x="6241" y="14180"/>
                      <a:pt x="6147" y="14237"/>
                    </a:cubicBezTo>
                    <a:cubicBezTo>
                      <a:pt x="6128" y="14256"/>
                      <a:pt x="6109" y="14256"/>
                      <a:pt x="6091" y="14256"/>
                    </a:cubicBezTo>
                    <a:cubicBezTo>
                      <a:pt x="5997" y="14293"/>
                      <a:pt x="5921" y="14350"/>
                      <a:pt x="5827" y="14387"/>
                    </a:cubicBezTo>
                    <a:cubicBezTo>
                      <a:pt x="5809" y="14406"/>
                      <a:pt x="5790" y="14406"/>
                      <a:pt x="5752" y="14425"/>
                    </a:cubicBezTo>
                    <a:cubicBezTo>
                      <a:pt x="5658" y="14463"/>
                      <a:pt x="5564" y="14500"/>
                      <a:pt x="5470" y="14519"/>
                    </a:cubicBezTo>
                    <a:cubicBezTo>
                      <a:pt x="5451" y="14519"/>
                      <a:pt x="5414" y="14538"/>
                      <a:pt x="5395" y="14538"/>
                    </a:cubicBezTo>
                    <a:cubicBezTo>
                      <a:pt x="5301" y="14576"/>
                      <a:pt x="5207" y="14595"/>
                      <a:pt x="5094" y="14613"/>
                    </a:cubicBezTo>
                    <a:cubicBezTo>
                      <a:pt x="5075" y="14613"/>
                      <a:pt x="5057" y="14632"/>
                      <a:pt x="5038" y="14632"/>
                    </a:cubicBezTo>
                    <a:cubicBezTo>
                      <a:pt x="4925" y="14651"/>
                      <a:pt x="4812" y="14670"/>
                      <a:pt x="4681" y="14689"/>
                    </a:cubicBezTo>
                    <a:cubicBezTo>
                      <a:pt x="4681" y="14689"/>
                      <a:pt x="4662" y="14689"/>
                      <a:pt x="4662" y="14689"/>
                    </a:cubicBezTo>
                    <a:cubicBezTo>
                      <a:pt x="4662" y="14689"/>
                      <a:pt x="4662" y="14689"/>
                      <a:pt x="4643" y="14689"/>
                    </a:cubicBezTo>
                    <a:cubicBezTo>
                      <a:pt x="4530" y="14708"/>
                      <a:pt x="4418" y="14708"/>
                      <a:pt x="4305" y="14708"/>
                    </a:cubicBezTo>
                    <a:cubicBezTo>
                      <a:pt x="4286" y="14708"/>
                      <a:pt x="4286" y="14708"/>
                      <a:pt x="4267" y="14708"/>
                    </a:cubicBezTo>
                    <a:cubicBezTo>
                      <a:pt x="4267" y="14708"/>
                      <a:pt x="4248" y="14708"/>
                      <a:pt x="4248" y="14708"/>
                    </a:cubicBezTo>
                    <a:cubicBezTo>
                      <a:pt x="4135" y="14708"/>
                      <a:pt x="4042" y="14708"/>
                      <a:pt x="3929" y="14689"/>
                    </a:cubicBezTo>
                    <a:cubicBezTo>
                      <a:pt x="3891" y="14689"/>
                      <a:pt x="3872" y="14689"/>
                      <a:pt x="3835" y="14689"/>
                    </a:cubicBezTo>
                    <a:cubicBezTo>
                      <a:pt x="3741" y="14670"/>
                      <a:pt x="3647" y="14670"/>
                      <a:pt x="3553" y="14651"/>
                    </a:cubicBezTo>
                    <a:cubicBezTo>
                      <a:pt x="3515" y="14651"/>
                      <a:pt x="3478" y="14632"/>
                      <a:pt x="3440" y="14632"/>
                    </a:cubicBezTo>
                    <a:cubicBezTo>
                      <a:pt x="3365" y="14613"/>
                      <a:pt x="3290" y="14595"/>
                      <a:pt x="3196" y="14576"/>
                    </a:cubicBezTo>
                    <a:cubicBezTo>
                      <a:pt x="3139" y="14557"/>
                      <a:pt x="3102" y="14538"/>
                      <a:pt x="3045" y="14538"/>
                    </a:cubicBezTo>
                    <a:cubicBezTo>
                      <a:pt x="2989" y="14519"/>
                      <a:pt x="2914" y="14500"/>
                      <a:pt x="2857" y="14463"/>
                    </a:cubicBezTo>
                    <a:cubicBezTo>
                      <a:pt x="2820" y="14444"/>
                      <a:pt x="2763" y="14425"/>
                      <a:pt x="2726" y="14406"/>
                    </a:cubicBezTo>
                    <a:cubicBezTo>
                      <a:pt x="2650" y="14369"/>
                      <a:pt x="2575" y="14331"/>
                      <a:pt x="2500" y="14293"/>
                    </a:cubicBezTo>
                    <a:cubicBezTo>
                      <a:pt x="2462" y="14274"/>
                      <a:pt x="2425" y="14256"/>
                      <a:pt x="2406" y="14237"/>
                    </a:cubicBezTo>
                    <a:cubicBezTo>
                      <a:pt x="2331" y="14199"/>
                      <a:pt x="2237" y="14143"/>
                      <a:pt x="2162" y="14086"/>
                    </a:cubicBezTo>
                    <a:cubicBezTo>
                      <a:pt x="2143" y="14067"/>
                      <a:pt x="2105" y="14048"/>
                      <a:pt x="2086" y="14030"/>
                    </a:cubicBezTo>
                    <a:cubicBezTo>
                      <a:pt x="1992" y="13973"/>
                      <a:pt x="1917" y="13917"/>
                      <a:pt x="1842" y="13841"/>
                    </a:cubicBezTo>
                    <a:cubicBezTo>
                      <a:pt x="1823" y="13822"/>
                      <a:pt x="1823" y="13822"/>
                      <a:pt x="1804" y="13804"/>
                    </a:cubicBezTo>
                    <a:cubicBezTo>
                      <a:pt x="1710" y="13728"/>
                      <a:pt x="1635" y="13653"/>
                      <a:pt x="1541" y="13559"/>
                    </a:cubicBezTo>
                    <a:cubicBezTo>
                      <a:pt x="1335" y="13371"/>
                      <a:pt x="1053" y="13276"/>
                      <a:pt x="789" y="13276"/>
                    </a:cubicBezTo>
                    <a:cubicBezTo>
                      <a:pt x="677" y="13276"/>
                      <a:pt x="564" y="13314"/>
                      <a:pt x="451" y="13352"/>
                    </a:cubicBezTo>
                    <a:cubicBezTo>
                      <a:pt x="282" y="13465"/>
                      <a:pt x="94" y="13728"/>
                      <a:pt x="75" y="14030"/>
                    </a:cubicBez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53" name="Shape">
                <a:extLst>
                  <a:ext uri="{FF2B5EF4-FFF2-40B4-BE49-F238E27FC236}">
                    <a16:creationId xmlns:a16="http://schemas.microsoft.com/office/drawing/2014/main" id="{EF790FD8-7525-4667-1B06-3E255CCA7825}"/>
                  </a:ext>
                </a:extLst>
              </p:cNvPr>
              <p:cNvSpPr/>
              <p:nvPr/>
            </p:nvSpPr>
            <p:spPr>
              <a:xfrm>
                <a:off x="7614629" y="6773947"/>
                <a:ext cx="1200979" cy="2116422"/>
              </a:xfrm>
              <a:custGeom>
                <a:avLst/>
                <a:gdLst/>
                <a:ahLst/>
                <a:cxnLst>
                  <a:cxn ang="0">
                    <a:pos x="wd2" y="hd2"/>
                  </a:cxn>
                  <a:cxn ang="5400000">
                    <a:pos x="wd2" y="hd2"/>
                  </a:cxn>
                  <a:cxn ang="10800000">
                    <a:pos x="wd2" y="hd2"/>
                  </a:cxn>
                  <a:cxn ang="16200000">
                    <a:pos x="wd2" y="hd2"/>
                  </a:cxn>
                </a:cxnLst>
                <a:rect l="0" t="0" r="r" b="b"/>
                <a:pathLst>
                  <a:path w="21600" h="21600" extrusionOk="0">
                    <a:moveTo>
                      <a:pt x="8515" y="3204"/>
                    </a:moveTo>
                    <a:cubicBezTo>
                      <a:pt x="8969" y="3482"/>
                      <a:pt x="9082" y="3857"/>
                      <a:pt x="8836" y="4179"/>
                    </a:cubicBezTo>
                    <a:cubicBezTo>
                      <a:pt x="8629" y="4468"/>
                      <a:pt x="8157" y="4661"/>
                      <a:pt x="7628" y="4671"/>
                    </a:cubicBezTo>
                    <a:lnTo>
                      <a:pt x="0" y="4671"/>
                    </a:lnTo>
                    <a:lnTo>
                      <a:pt x="0" y="8989"/>
                    </a:lnTo>
                    <a:cubicBezTo>
                      <a:pt x="19" y="9150"/>
                      <a:pt x="208" y="9311"/>
                      <a:pt x="529" y="9375"/>
                    </a:cubicBezTo>
                    <a:cubicBezTo>
                      <a:pt x="906" y="9461"/>
                      <a:pt x="1322" y="9418"/>
                      <a:pt x="1643" y="9257"/>
                    </a:cubicBezTo>
                    <a:cubicBezTo>
                      <a:pt x="2360" y="8850"/>
                      <a:pt x="3342" y="8614"/>
                      <a:pt x="4362" y="8614"/>
                    </a:cubicBezTo>
                    <a:cubicBezTo>
                      <a:pt x="5022" y="8614"/>
                      <a:pt x="5645" y="8711"/>
                      <a:pt x="6193" y="8882"/>
                    </a:cubicBezTo>
                    <a:cubicBezTo>
                      <a:pt x="7401" y="9257"/>
                      <a:pt x="8213" y="9975"/>
                      <a:pt x="8213" y="10811"/>
                    </a:cubicBezTo>
                    <a:cubicBezTo>
                      <a:pt x="8213" y="10811"/>
                      <a:pt x="8213" y="10811"/>
                      <a:pt x="8213" y="10811"/>
                    </a:cubicBezTo>
                    <a:cubicBezTo>
                      <a:pt x="8213" y="10811"/>
                      <a:pt x="8213" y="10811"/>
                      <a:pt x="8213" y="10811"/>
                    </a:cubicBezTo>
                    <a:cubicBezTo>
                      <a:pt x="8213" y="11561"/>
                      <a:pt x="7534" y="12236"/>
                      <a:pt x="6514" y="12621"/>
                    </a:cubicBezTo>
                    <a:cubicBezTo>
                      <a:pt x="5891" y="12857"/>
                      <a:pt x="5155" y="12996"/>
                      <a:pt x="4362" y="12996"/>
                    </a:cubicBezTo>
                    <a:cubicBezTo>
                      <a:pt x="4229" y="12996"/>
                      <a:pt x="4097" y="12996"/>
                      <a:pt x="3984" y="12986"/>
                    </a:cubicBezTo>
                    <a:cubicBezTo>
                      <a:pt x="3097" y="12932"/>
                      <a:pt x="2266" y="12718"/>
                      <a:pt x="1624" y="12354"/>
                    </a:cubicBezTo>
                    <a:cubicBezTo>
                      <a:pt x="1322" y="12193"/>
                      <a:pt x="906" y="12150"/>
                      <a:pt x="529" y="12236"/>
                    </a:cubicBezTo>
                    <a:cubicBezTo>
                      <a:pt x="453" y="12257"/>
                      <a:pt x="378" y="12279"/>
                      <a:pt x="321" y="12300"/>
                    </a:cubicBezTo>
                    <a:cubicBezTo>
                      <a:pt x="132" y="12386"/>
                      <a:pt x="19" y="12504"/>
                      <a:pt x="0" y="12632"/>
                    </a:cubicBezTo>
                    <a:lnTo>
                      <a:pt x="0" y="12632"/>
                    </a:lnTo>
                    <a:lnTo>
                      <a:pt x="0" y="16939"/>
                    </a:lnTo>
                    <a:lnTo>
                      <a:pt x="7609" y="16939"/>
                    </a:lnTo>
                    <a:cubicBezTo>
                      <a:pt x="8138" y="16950"/>
                      <a:pt x="8610" y="17143"/>
                      <a:pt x="8817" y="17432"/>
                    </a:cubicBezTo>
                    <a:cubicBezTo>
                      <a:pt x="8912" y="17561"/>
                      <a:pt x="8950" y="17689"/>
                      <a:pt x="8931" y="17818"/>
                    </a:cubicBezTo>
                    <a:cubicBezTo>
                      <a:pt x="8912" y="18032"/>
                      <a:pt x="8780" y="18246"/>
                      <a:pt x="8497" y="18418"/>
                    </a:cubicBezTo>
                    <a:cubicBezTo>
                      <a:pt x="7855" y="18771"/>
                      <a:pt x="7515" y="19243"/>
                      <a:pt x="7515" y="19736"/>
                    </a:cubicBezTo>
                    <a:cubicBezTo>
                      <a:pt x="7515" y="20764"/>
                      <a:pt x="8987" y="21600"/>
                      <a:pt x="10800" y="21600"/>
                    </a:cubicBezTo>
                    <a:cubicBezTo>
                      <a:pt x="12556" y="21600"/>
                      <a:pt x="14010" y="20807"/>
                      <a:pt x="14085" y="19821"/>
                    </a:cubicBezTo>
                    <a:cubicBezTo>
                      <a:pt x="14085" y="19789"/>
                      <a:pt x="14085" y="19757"/>
                      <a:pt x="14085" y="19725"/>
                    </a:cubicBezTo>
                    <a:cubicBezTo>
                      <a:pt x="14085" y="19725"/>
                      <a:pt x="14085" y="19725"/>
                      <a:pt x="14085" y="19725"/>
                    </a:cubicBezTo>
                    <a:cubicBezTo>
                      <a:pt x="14066" y="19232"/>
                      <a:pt x="13727" y="18771"/>
                      <a:pt x="13103" y="18429"/>
                    </a:cubicBezTo>
                    <a:cubicBezTo>
                      <a:pt x="12820" y="18246"/>
                      <a:pt x="12669" y="18032"/>
                      <a:pt x="12669" y="17818"/>
                    </a:cubicBezTo>
                    <a:cubicBezTo>
                      <a:pt x="12650" y="17689"/>
                      <a:pt x="12707" y="17561"/>
                      <a:pt x="12783" y="17432"/>
                    </a:cubicBezTo>
                    <a:cubicBezTo>
                      <a:pt x="12990" y="17143"/>
                      <a:pt x="13462" y="16950"/>
                      <a:pt x="13972" y="16939"/>
                    </a:cubicBezTo>
                    <a:lnTo>
                      <a:pt x="21600" y="16939"/>
                    </a:lnTo>
                    <a:lnTo>
                      <a:pt x="21600" y="4671"/>
                    </a:lnTo>
                    <a:lnTo>
                      <a:pt x="13991" y="4671"/>
                    </a:lnTo>
                    <a:cubicBezTo>
                      <a:pt x="13462" y="4661"/>
                      <a:pt x="12990" y="4468"/>
                      <a:pt x="12783" y="4179"/>
                    </a:cubicBezTo>
                    <a:cubicBezTo>
                      <a:pt x="12537" y="3846"/>
                      <a:pt x="12669" y="3482"/>
                      <a:pt x="13103" y="3204"/>
                    </a:cubicBezTo>
                    <a:cubicBezTo>
                      <a:pt x="13198" y="3150"/>
                      <a:pt x="13273" y="3107"/>
                      <a:pt x="13349" y="3054"/>
                    </a:cubicBezTo>
                    <a:cubicBezTo>
                      <a:pt x="13368" y="3043"/>
                      <a:pt x="13368" y="3032"/>
                      <a:pt x="13387" y="3021"/>
                    </a:cubicBezTo>
                    <a:cubicBezTo>
                      <a:pt x="13443" y="2979"/>
                      <a:pt x="13500" y="2936"/>
                      <a:pt x="13557" y="2882"/>
                    </a:cubicBezTo>
                    <a:cubicBezTo>
                      <a:pt x="13576" y="2871"/>
                      <a:pt x="13576" y="2861"/>
                      <a:pt x="13594" y="2850"/>
                    </a:cubicBezTo>
                    <a:cubicBezTo>
                      <a:pt x="13651" y="2807"/>
                      <a:pt x="13689" y="2754"/>
                      <a:pt x="13745" y="2700"/>
                    </a:cubicBezTo>
                    <a:cubicBezTo>
                      <a:pt x="13745" y="2689"/>
                      <a:pt x="13764" y="2679"/>
                      <a:pt x="13764" y="2668"/>
                    </a:cubicBezTo>
                    <a:cubicBezTo>
                      <a:pt x="13802" y="2614"/>
                      <a:pt x="13840" y="2561"/>
                      <a:pt x="13878" y="2507"/>
                    </a:cubicBezTo>
                    <a:cubicBezTo>
                      <a:pt x="13878" y="2496"/>
                      <a:pt x="13897" y="2486"/>
                      <a:pt x="13897" y="2475"/>
                    </a:cubicBezTo>
                    <a:cubicBezTo>
                      <a:pt x="13934" y="2421"/>
                      <a:pt x="13953" y="2368"/>
                      <a:pt x="13991" y="2314"/>
                    </a:cubicBezTo>
                    <a:cubicBezTo>
                      <a:pt x="13991" y="2304"/>
                      <a:pt x="14010" y="2293"/>
                      <a:pt x="14010" y="2282"/>
                    </a:cubicBezTo>
                    <a:cubicBezTo>
                      <a:pt x="14029" y="2229"/>
                      <a:pt x="14048" y="2175"/>
                      <a:pt x="14066" y="2121"/>
                    </a:cubicBezTo>
                    <a:cubicBezTo>
                      <a:pt x="14066" y="2111"/>
                      <a:pt x="14066" y="2100"/>
                      <a:pt x="14085" y="2089"/>
                    </a:cubicBezTo>
                    <a:cubicBezTo>
                      <a:pt x="14104" y="2036"/>
                      <a:pt x="14104" y="1982"/>
                      <a:pt x="14104" y="1918"/>
                    </a:cubicBezTo>
                    <a:cubicBezTo>
                      <a:pt x="14104" y="1907"/>
                      <a:pt x="14104" y="1896"/>
                      <a:pt x="14104" y="1886"/>
                    </a:cubicBezTo>
                    <a:cubicBezTo>
                      <a:pt x="14104" y="1821"/>
                      <a:pt x="14104" y="1757"/>
                      <a:pt x="14085" y="1693"/>
                    </a:cubicBezTo>
                    <a:cubicBezTo>
                      <a:pt x="14085" y="1693"/>
                      <a:pt x="14085" y="1682"/>
                      <a:pt x="14085" y="1682"/>
                    </a:cubicBezTo>
                    <a:cubicBezTo>
                      <a:pt x="14085" y="1671"/>
                      <a:pt x="14085" y="1661"/>
                      <a:pt x="14085" y="1661"/>
                    </a:cubicBezTo>
                    <a:cubicBezTo>
                      <a:pt x="14066" y="1607"/>
                      <a:pt x="14066" y="1554"/>
                      <a:pt x="14048" y="1511"/>
                    </a:cubicBezTo>
                    <a:cubicBezTo>
                      <a:pt x="14048" y="1500"/>
                      <a:pt x="14029" y="1489"/>
                      <a:pt x="14029" y="1479"/>
                    </a:cubicBezTo>
                    <a:cubicBezTo>
                      <a:pt x="14010" y="1436"/>
                      <a:pt x="13991" y="1382"/>
                      <a:pt x="13972" y="1339"/>
                    </a:cubicBezTo>
                    <a:cubicBezTo>
                      <a:pt x="13972" y="1329"/>
                      <a:pt x="13953" y="1318"/>
                      <a:pt x="13953" y="1307"/>
                    </a:cubicBezTo>
                    <a:cubicBezTo>
                      <a:pt x="13934" y="1264"/>
                      <a:pt x="13897" y="1221"/>
                      <a:pt x="13859" y="1168"/>
                    </a:cubicBezTo>
                    <a:cubicBezTo>
                      <a:pt x="13859" y="1157"/>
                      <a:pt x="13840" y="1146"/>
                      <a:pt x="13840" y="1136"/>
                    </a:cubicBezTo>
                    <a:cubicBezTo>
                      <a:pt x="13802" y="1093"/>
                      <a:pt x="13764" y="1039"/>
                      <a:pt x="13727" y="996"/>
                    </a:cubicBezTo>
                    <a:cubicBezTo>
                      <a:pt x="13727" y="986"/>
                      <a:pt x="13708" y="986"/>
                      <a:pt x="13708" y="975"/>
                    </a:cubicBezTo>
                    <a:cubicBezTo>
                      <a:pt x="13462" y="718"/>
                      <a:pt x="13103" y="493"/>
                      <a:pt x="12669" y="321"/>
                    </a:cubicBezTo>
                    <a:cubicBezTo>
                      <a:pt x="12669" y="321"/>
                      <a:pt x="12669" y="321"/>
                      <a:pt x="12669" y="321"/>
                    </a:cubicBezTo>
                    <a:cubicBezTo>
                      <a:pt x="12575" y="289"/>
                      <a:pt x="12499" y="257"/>
                      <a:pt x="12405" y="225"/>
                    </a:cubicBezTo>
                    <a:cubicBezTo>
                      <a:pt x="12405" y="225"/>
                      <a:pt x="12405" y="225"/>
                      <a:pt x="12405" y="225"/>
                    </a:cubicBezTo>
                    <a:cubicBezTo>
                      <a:pt x="12046" y="107"/>
                      <a:pt x="11631" y="43"/>
                      <a:pt x="11197" y="11"/>
                    </a:cubicBezTo>
                    <a:cubicBezTo>
                      <a:pt x="11140" y="11"/>
                      <a:pt x="11083" y="11"/>
                      <a:pt x="11027" y="0"/>
                    </a:cubicBezTo>
                    <a:cubicBezTo>
                      <a:pt x="10970" y="0"/>
                      <a:pt x="10913" y="0"/>
                      <a:pt x="10857" y="0"/>
                    </a:cubicBezTo>
                    <a:cubicBezTo>
                      <a:pt x="10819" y="0"/>
                      <a:pt x="10781" y="0"/>
                      <a:pt x="10743" y="0"/>
                    </a:cubicBezTo>
                    <a:cubicBezTo>
                      <a:pt x="10120" y="11"/>
                      <a:pt x="9554" y="118"/>
                      <a:pt x="9063" y="300"/>
                    </a:cubicBezTo>
                    <a:cubicBezTo>
                      <a:pt x="9044" y="311"/>
                      <a:pt x="9025" y="311"/>
                      <a:pt x="9006" y="321"/>
                    </a:cubicBezTo>
                    <a:cubicBezTo>
                      <a:pt x="8950" y="343"/>
                      <a:pt x="8874" y="375"/>
                      <a:pt x="8818" y="396"/>
                    </a:cubicBezTo>
                    <a:cubicBezTo>
                      <a:pt x="8799" y="407"/>
                      <a:pt x="8761" y="418"/>
                      <a:pt x="8742" y="429"/>
                    </a:cubicBezTo>
                    <a:cubicBezTo>
                      <a:pt x="8685" y="450"/>
                      <a:pt x="8629" y="482"/>
                      <a:pt x="8572" y="514"/>
                    </a:cubicBezTo>
                    <a:cubicBezTo>
                      <a:pt x="8553" y="525"/>
                      <a:pt x="8515" y="546"/>
                      <a:pt x="8497" y="557"/>
                    </a:cubicBezTo>
                    <a:cubicBezTo>
                      <a:pt x="8440" y="589"/>
                      <a:pt x="8402" y="611"/>
                      <a:pt x="8346" y="643"/>
                    </a:cubicBezTo>
                    <a:cubicBezTo>
                      <a:pt x="8327" y="664"/>
                      <a:pt x="8289" y="675"/>
                      <a:pt x="8270" y="696"/>
                    </a:cubicBezTo>
                    <a:cubicBezTo>
                      <a:pt x="8232" y="729"/>
                      <a:pt x="8195" y="761"/>
                      <a:pt x="8157" y="782"/>
                    </a:cubicBezTo>
                    <a:cubicBezTo>
                      <a:pt x="8138" y="804"/>
                      <a:pt x="8100" y="825"/>
                      <a:pt x="8081" y="846"/>
                    </a:cubicBezTo>
                    <a:cubicBezTo>
                      <a:pt x="8043" y="879"/>
                      <a:pt x="8025" y="900"/>
                      <a:pt x="7987" y="932"/>
                    </a:cubicBezTo>
                    <a:cubicBezTo>
                      <a:pt x="7968" y="964"/>
                      <a:pt x="7930" y="986"/>
                      <a:pt x="7911" y="1018"/>
                    </a:cubicBezTo>
                    <a:cubicBezTo>
                      <a:pt x="7892" y="1039"/>
                      <a:pt x="7874" y="1071"/>
                      <a:pt x="7836" y="1093"/>
                    </a:cubicBezTo>
                    <a:cubicBezTo>
                      <a:pt x="7817" y="1125"/>
                      <a:pt x="7779" y="1168"/>
                      <a:pt x="7760" y="1200"/>
                    </a:cubicBezTo>
                    <a:cubicBezTo>
                      <a:pt x="7741" y="1221"/>
                      <a:pt x="7723" y="1243"/>
                      <a:pt x="7723" y="1264"/>
                    </a:cubicBezTo>
                    <a:cubicBezTo>
                      <a:pt x="7704" y="1307"/>
                      <a:pt x="7685" y="1339"/>
                      <a:pt x="7666" y="1382"/>
                    </a:cubicBezTo>
                    <a:cubicBezTo>
                      <a:pt x="7666" y="1404"/>
                      <a:pt x="7647" y="1425"/>
                      <a:pt x="7628" y="1446"/>
                    </a:cubicBezTo>
                    <a:cubicBezTo>
                      <a:pt x="7609" y="1489"/>
                      <a:pt x="7609" y="1521"/>
                      <a:pt x="7590" y="1564"/>
                    </a:cubicBezTo>
                    <a:cubicBezTo>
                      <a:pt x="7590" y="1586"/>
                      <a:pt x="7571" y="1618"/>
                      <a:pt x="7571" y="1639"/>
                    </a:cubicBezTo>
                    <a:cubicBezTo>
                      <a:pt x="7571" y="1661"/>
                      <a:pt x="7571" y="1693"/>
                      <a:pt x="7571" y="1714"/>
                    </a:cubicBezTo>
                    <a:cubicBezTo>
                      <a:pt x="7571" y="1757"/>
                      <a:pt x="7553" y="1789"/>
                      <a:pt x="7553" y="1832"/>
                    </a:cubicBezTo>
                    <a:cubicBezTo>
                      <a:pt x="7552" y="2389"/>
                      <a:pt x="7892" y="2861"/>
                      <a:pt x="8515" y="3204"/>
                    </a:cubicBez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54" name="Shape">
                <a:extLst>
                  <a:ext uri="{FF2B5EF4-FFF2-40B4-BE49-F238E27FC236}">
                    <a16:creationId xmlns:a16="http://schemas.microsoft.com/office/drawing/2014/main" id="{89FB26BA-ED58-C9AB-2BEC-ECBB9A601F7D}"/>
                  </a:ext>
                </a:extLst>
              </p:cNvPr>
              <p:cNvSpPr/>
              <p:nvPr/>
            </p:nvSpPr>
            <p:spPr>
              <a:xfrm>
                <a:off x="5147583" y="6784445"/>
                <a:ext cx="1204124" cy="2115360"/>
              </a:xfrm>
              <a:custGeom>
                <a:avLst/>
                <a:gdLst/>
                <a:ahLst/>
                <a:cxnLst>
                  <a:cxn ang="0">
                    <a:pos x="wd2" y="hd2"/>
                  </a:cxn>
                  <a:cxn ang="5400000">
                    <a:pos x="wd2" y="hd2"/>
                  </a:cxn>
                  <a:cxn ang="10800000">
                    <a:pos x="wd2" y="hd2"/>
                  </a:cxn>
                  <a:cxn ang="16200000">
                    <a:pos x="wd2" y="hd2"/>
                  </a:cxn>
                </a:cxnLst>
                <a:rect l="0" t="0" r="r" b="b"/>
                <a:pathLst>
                  <a:path w="21600" h="21600" extrusionOk="0">
                    <a:moveTo>
                      <a:pt x="12787" y="17398"/>
                    </a:moveTo>
                    <a:cubicBezTo>
                      <a:pt x="12994" y="17109"/>
                      <a:pt x="13465" y="16916"/>
                      <a:pt x="13992" y="16905"/>
                    </a:cubicBezTo>
                    <a:lnTo>
                      <a:pt x="21600" y="16905"/>
                    </a:lnTo>
                    <a:lnTo>
                      <a:pt x="21600" y="12585"/>
                    </a:lnTo>
                    <a:cubicBezTo>
                      <a:pt x="21581" y="12424"/>
                      <a:pt x="21393" y="12263"/>
                      <a:pt x="21073" y="12199"/>
                    </a:cubicBezTo>
                    <a:cubicBezTo>
                      <a:pt x="20696" y="12113"/>
                      <a:pt x="20282" y="12156"/>
                      <a:pt x="19962" y="12317"/>
                    </a:cubicBezTo>
                    <a:cubicBezTo>
                      <a:pt x="19246" y="12724"/>
                      <a:pt x="18267" y="12960"/>
                      <a:pt x="17250" y="12960"/>
                    </a:cubicBezTo>
                    <a:cubicBezTo>
                      <a:pt x="15122" y="12960"/>
                      <a:pt x="13408" y="11974"/>
                      <a:pt x="13408" y="10773"/>
                    </a:cubicBezTo>
                    <a:cubicBezTo>
                      <a:pt x="13408" y="9562"/>
                      <a:pt x="15141" y="8586"/>
                      <a:pt x="17250" y="8586"/>
                    </a:cubicBezTo>
                    <a:cubicBezTo>
                      <a:pt x="18286" y="8586"/>
                      <a:pt x="19246" y="8812"/>
                      <a:pt x="19980" y="9230"/>
                    </a:cubicBezTo>
                    <a:cubicBezTo>
                      <a:pt x="20169" y="9326"/>
                      <a:pt x="20414" y="9380"/>
                      <a:pt x="20640" y="9390"/>
                    </a:cubicBezTo>
                    <a:cubicBezTo>
                      <a:pt x="20734" y="9390"/>
                      <a:pt x="20828" y="9390"/>
                      <a:pt x="20922" y="9369"/>
                    </a:cubicBezTo>
                    <a:cubicBezTo>
                      <a:pt x="20979" y="9358"/>
                      <a:pt x="21016" y="9348"/>
                      <a:pt x="21073" y="9337"/>
                    </a:cubicBezTo>
                    <a:cubicBezTo>
                      <a:pt x="21374" y="9262"/>
                      <a:pt x="21581" y="9112"/>
                      <a:pt x="21600" y="8940"/>
                    </a:cubicBezTo>
                    <a:lnTo>
                      <a:pt x="21600" y="7214"/>
                    </a:lnTo>
                    <a:lnTo>
                      <a:pt x="21600" y="6175"/>
                    </a:lnTo>
                    <a:lnTo>
                      <a:pt x="21600" y="4631"/>
                    </a:lnTo>
                    <a:lnTo>
                      <a:pt x="14011" y="4631"/>
                    </a:lnTo>
                    <a:cubicBezTo>
                      <a:pt x="13822" y="4631"/>
                      <a:pt x="13653" y="4599"/>
                      <a:pt x="13483" y="4556"/>
                    </a:cubicBezTo>
                    <a:cubicBezTo>
                      <a:pt x="13182" y="4470"/>
                      <a:pt x="12937" y="4331"/>
                      <a:pt x="12787" y="4138"/>
                    </a:cubicBezTo>
                    <a:cubicBezTo>
                      <a:pt x="12542" y="3806"/>
                      <a:pt x="12674" y="3441"/>
                      <a:pt x="13107" y="3162"/>
                    </a:cubicBezTo>
                    <a:cubicBezTo>
                      <a:pt x="13747" y="2798"/>
                      <a:pt x="14086" y="2337"/>
                      <a:pt x="14086" y="1833"/>
                    </a:cubicBezTo>
                    <a:cubicBezTo>
                      <a:pt x="14086" y="1790"/>
                      <a:pt x="14086" y="1758"/>
                      <a:pt x="14067" y="1715"/>
                    </a:cubicBezTo>
                    <a:cubicBezTo>
                      <a:pt x="14067" y="1694"/>
                      <a:pt x="14067" y="1662"/>
                      <a:pt x="14067" y="1640"/>
                    </a:cubicBezTo>
                    <a:cubicBezTo>
                      <a:pt x="14067" y="1619"/>
                      <a:pt x="14048" y="1587"/>
                      <a:pt x="14048" y="1565"/>
                    </a:cubicBezTo>
                    <a:cubicBezTo>
                      <a:pt x="14030" y="1522"/>
                      <a:pt x="14030" y="1490"/>
                      <a:pt x="14011" y="1447"/>
                    </a:cubicBezTo>
                    <a:cubicBezTo>
                      <a:pt x="14011" y="1426"/>
                      <a:pt x="13992" y="1404"/>
                      <a:pt x="13973" y="1383"/>
                    </a:cubicBezTo>
                    <a:cubicBezTo>
                      <a:pt x="13954" y="1340"/>
                      <a:pt x="13935" y="1297"/>
                      <a:pt x="13917" y="1265"/>
                    </a:cubicBezTo>
                    <a:cubicBezTo>
                      <a:pt x="13898" y="1244"/>
                      <a:pt x="13879" y="1222"/>
                      <a:pt x="13879" y="1201"/>
                    </a:cubicBezTo>
                    <a:cubicBezTo>
                      <a:pt x="13860" y="1168"/>
                      <a:pt x="13841" y="1126"/>
                      <a:pt x="13804" y="1093"/>
                    </a:cubicBezTo>
                    <a:cubicBezTo>
                      <a:pt x="13785" y="1072"/>
                      <a:pt x="13766" y="1040"/>
                      <a:pt x="13728" y="1018"/>
                    </a:cubicBezTo>
                    <a:cubicBezTo>
                      <a:pt x="13709" y="986"/>
                      <a:pt x="13672" y="965"/>
                      <a:pt x="13653" y="933"/>
                    </a:cubicBezTo>
                    <a:cubicBezTo>
                      <a:pt x="13615" y="900"/>
                      <a:pt x="13596" y="879"/>
                      <a:pt x="13559" y="847"/>
                    </a:cubicBezTo>
                    <a:cubicBezTo>
                      <a:pt x="13540" y="825"/>
                      <a:pt x="13502" y="804"/>
                      <a:pt x="13484" y="783"/>
                    </a:cubicBezTo>
                    <a:cubicBezTo>
                      <a:pt x="13446" y="750"/>
                      <a:pt x="13408" y="718"/>
                      <a:pt x="13371" y="697"/>
                    </a:cubicBezTo>
                    <a:cubicBezTo>
                      <a:pt x="13352" y="675"/>
                      <a:pt x="13314" y="665"/>
                      <a:pt x="13295" y="643"/>
                    </a:cubicBezTo>
                    <a:cubicBezTo>
                      <a:pt x="13258" y="611"/>
                      <a:pt x="13201" y="579"/>
                      <a:pt x="13145" y="557"/>
                    </a:cubicBezTo>
                    <a:cubicBezTo>
                      <a:pt x="13126" y="547"/>
                      <a:pt x="13088" y="525"/>
                      <a:pt x="13069" y="515"/>
                    </a:cubicBezTo>
                    <a:cubicBezTo>
                      <a:pt x="13013" y="482"/>
                      <a:pt x="12956" y="461"/>
                      <a:pt x="12900" y="429"/>
                    </a:cubicBezTo>
                    <a:cubicBezTo>
                      <a:pt x="12881" y="418"/>
                      <a:pt x="12843" y="407"/>
                      <a:pt x="12824" y="397"/>
                    </a:cubicBezTo>
                    <a:cubicBezTo>
                      <a:pt x="12768" y="364"/>
                      <a:pt x="12711" y="343"/>
                      <a:pt x="12636" y="322"/>
                    </a:cubicBezTo>
                    <a:cubicBezTo>
                      <a:pt x="12617" y="311"/>
                      <a:pt x="12598" y="311"/>
                      <a:pt x="12580" y="300"/>
                    </a:cubicBezTo>
                    <a:cubicBezTo>
                      <a:pt x="12090" y="118"/>
                      <a:pt x="11506" y="11"/>
                      <a:pt x="10885" y="0"/>
                    </a:cubicBezTo>
                    <a:cubicBezTo>
                      <a:pt x="10847" y="0"/>
                      <a:pt x="10809" y="0"/>
                      <a:pt x="10772" y="0"/>
                    </a:cubicBezTo>
                    <a:cubicBezTo>
                      <a:pt x="10715" y="0"/>
                      <a:pt x="10659" y="0"/>
                      <a:pt x="10602" y="0"/>
                    </a:cubicBezTo>
                    <a:cubicBezTo>
                      <a:pt x="10546" y="0"/>
                      <a:pt x="10489" y="0"/>
                      <a:pt x="10433" y="11"/>
                    </a:cubicBezTo>
                    <a:cubicBezTo>
                      <a:pt x="10000" y="32"/>
                      <a:pt x="9585" y="107"/>
                      <a:pt x="9228" y="225"/>
                    </a:cubicBezTo>
                    <a:cubicBezTo>
                      <a:pt x="9228" y="225"/>
                      <a:pt x="9228" y="225"/>
                      <a:pt x="9228" y="225"/>
                    </a:cubicBezTo>
                    <a:cubicBezTo>
                      <a:pt x="9133" y="257"/>
                      <a:pt x="9058" y="279"/>
                      <a:pt x="8964" y="322"/>
                    </a:cubicBezTo>
                    <a:cubicBezTo>
                      <a:pt x="8964" y="322"/>
                      <a:pt x="8964" y="322"/>
                      <a:pt x="8964" y="322"/>
                    </a:cubicBezTo>
                    <a:cubicBezTo>
                      <a:pt x="8531" y="493"/>
                      <a:pt x="8173" y="708"/>
                      <a:pt x="7928" y="975"/>
                    </a:cubicBezTo>
                    <a:cubicBezTo>
                      <a:pt x="7928" y="975"/>
                      <a:pt x="7909" y="986"/>
                      <a:pt x="7909" y="986"/>
                    </a:cubicBezTo>
                    <a:cubicBezTo>
                      <a:pt x="7872" y="1029"/>
                      <a:pt x="7834" y="1083"/>
                      <a:pt x="7796" y="1126"/>
                    </a:cubicBezTo>
                    <a:cubicBezTo>
                      <a:pt x="7796" y="1136"/>
                      <a:pt x="7778" y="1147"/>
                      <a:pt x="7778" y="1147"/>
                    </a:cubicBezTo>
                    <a:cubicBezTo>
                      <a:pt x="7740" y="1190"/>
                      <a:pt x="7721" y="1243"/>
                      <a:pt x="7683" y="1286"/>
                    </a:cubicBezTo>
                    <a:cubicBezTo>
                      <a:pt x="7683" y="1297"/>
                      <a:pt x="7664" y="1308"/>
                      <a:pt x="7664" y="1319"/>
                    </a:cubicBezTo>
                    <a:cubicBezTo>
                      <a:pt x="7646" y="1372"/>
                      <a:pt x="7608" y="1415"/>
                      <a:pt x="7589" y="1469"/>
                    </a:cubicBezTo>
                    <a:cubicBezTo>
                      <a:pt x="7589" y="1479"/>
                      <a:pt x="7589" y="1490"/>
                      <a:pt x="7570" y="1490"/>
                    </a:cubicBezTo>
                    <a:cubicBezTo>
                      <a:pt x="7551" y="1544"/>
                      <a:pt x="7533" y="1608"/>
                      <a:pt x="7533" y="1662"/>
                    </a:cubicBezTo>
                    <a:cubicBezTo>
                      <a:pt x="7533" y="1662"/>
                      <a:pt x="7533" y="1672"/>
                      <a:pt x="7533" y="1672"/>
                    </a:cubicBezTo>
                    <a:cubicBezTo>
                      <a:pt x="7533" y="1683"/>
                      <a:pt x="7533" y="1694"/>
                      <a:pt x="7533" y="1704"/>
                    </a:cubicBezTo>
                    <a:cubicBezTo>
                      <a:pt x="7533" y="1758"/>
                      <a:pt x="7514" y="1812"/>
                      <a:pt x="7514" y="1876"/>
                    </a:cubicBezTo>
                    <a:cubicBezTo>
                      <a:pt x="7514" y="1887"/>
                      <a:pt x="7514" y="1908"/>
                      <a:pt x="7514" y="1919"/>
                    </a:cubicBezTo>
                    <a:cubicBezTo>
                      <a:pt x="7514" y="1972"/>
                      <a:pt x="7514" y="2026"/>
                      <a:pt x="7533" y="2080"/>
                    </a:cubicBezTo>
                    <a:cubicBezTo>
                      <a:pt x="7533" y="2090"/>
                      <a:pt x="7533" y="2112"/>
                      <a:pt x="7552" y="2123"/>
                    </a:cubicBezTo>
                    <a:cubicBezTo>
                      <a:pt x="7570" y="2176"/>
                      <a:pt x="7589" y="2230"/>
                      <a:pt x="7608" y="2273"/>
                    </a:cubicBezTo>
                    <a:cubicBezTo>
                      <a:pt x="7608" y="2283"/>
                      <a:pt x="7627" y="2305"/>
                      <a:pt x="7627" y="2315"/>
                    </a:cubicBezTo>
                    <a:cubicBezTo>
                      <a:pt x="7646" y="2369"/>
                      <a:pt x="7683" y="2412"/>
                      <a:pt x="7702" y="2466"/>
                    </a:cubicBezTo>
                    <a:cubicBezTo>
                      <a:pt x="7702" y="2476"/>
                      <a:pt x="7721" y="2487"/>
                      <a:pt x="7721" y="2508"/>
                    </a:cubicBezTo>
                    <a:cubicBezTo>
                      <a:pt x="7759" y="2562"/>
                      <a:pt x="7796" y="2605"/>
                      <a:pt x="7834" y="2658"/>
                    </a:cubicBezTo>
                    <a:cubicBezTo>
                      <a:pt x="7853" y="2669"/>
                      <a:pt x="7853" y="2680"/>
                      <a:pt x="7872" y="2701"/>
                    </a:cubicBezTo>
                    <a:cubicBezTo>
                      <a:pt x="7909" y="2744"/>
                      <a:pt x="7966" y="2798"/>
                      <a:pt x="8004" y="2841"/>
                    </a:cubicBezTo>
                    <a:cubicBezTo>
                      <a:pt x="8022" y="2851"/>
                      <a:pt x="8022" y="2862"/>
                      <a:pt x="8041" y="2884"/>
                    </a:cubicBezTo>
                    <a:cubicBezTo>
                      <a:pt x="8098" y="2926"/>
                      <a:pt x="8154" y="2969"/>
                      <a:pt x="8211" y="3012"/>
                    </a:cubicBezTo>
                    <a:cubicBezTo>
                      <a:pt x="8229" y="3023"/>
                      <a:pt x="8248" y="3034"/>
                      <a:pt x="8248" y="3044"/>
                    </a:cubicBezTo>
                    <a:cubicBezTo>
                      <a:pt x="8324" y="3098"/>
                      <a:pt x="8399" y="3152"/>
                      <a:pt x="8493" y="3194"/>
                    </a:cubicBezTo>
                    <a:cubicBezTo>
                      <a:pt x="8945" y="3473"/>
                      <a:pt x="9058" y="3848"/>
                      <a:pt x="8813" y="4170"/>
                    </a:cubicBezTo>
                    <a:cubicBezTo>
                      <a:pt x="8606" y="4459"/>
                      <a:pt x="8135" y="4652"/>
                      <a:pt x="7608" y="4663"/>
                    </a:cubicBezTo>
                    <a:lnTo>
                      <a:pt x="0" y="4663"/>
                    </a:lnTo>
                    <a:lnTo>
                      <a:pt x="0" y="16937"/>
                    </a:lnTo>
                    <a:lnTo>
                      <a:pt x="7589" y="16937"/>
                    </a:lnTo>
                    <a:cubicBezTo>
                      <a:pt x="8117" y="16948"/>
                      <a:pt x="8587" y="17141"/>
                      <a:pt x="8794" y="17430"/>
                    </a:cubicBezTo>
                    <a:cubicBezTo>
                      <a:pt x="8889" y="17559"/>
                      <a:pt x="8926" y="17687"/>
                      <a:pt x="8907" y="17816"/>
                    </a:cubicBezTo>
                    <a:cubicBezTo>
                      <a:pt x="8907" y="18030"/>
                      <a:pt x="8757" y="18245"/>
                      <a:pt x="8474" y="18416"/>
                    </a:cubicBezTo>
                    <a:cubicBezTo>
                      <a:pt x="7796" y="18802"/>
                      <a:pt x="7457" y="19306"/>
                      <a:pt x="7495" y="19842"/>
                    </a:cubicBezTo>
                    <a:cubicBezTo>
                      <a:pt x="7589" y="20817"/>
                      <a:pt x="9020" y="21600"/>
                      <a:pt x="10772" y="21600"/>
                    </a:cubicBezTo>
                    <a:cubicBezTo>
                      <a:pt x="12580" y="21600"/>
                      <a:pt x="14049" y="20764"/>
                      <a:pt x="14049" y="19735"/>
                    </a:cubicBezTo>
                    <a:cubicBezTo>
                      <a:pt x="14049" y="19242"/>
                      <a:pt x="13691" y="18770"/>
                      <a:pt x="13069" y="18416"/>
                    </a:cubicBezTo>
                    <a:cubicBezTo>
                      <a:pt x="12787" y="18245"/>
                      <a:pt x="12636" y="18030"/>
                      <a:pt x="12636" y="17805"/>
                    </a:cubicBezTo>
                    <a:cubicBezTo>
                      <a:pt x="12655" y="17655"/>
                      <a:pt x="12693" y="17527"/>
                      <a:pt x="12787" y="17398"/>
                    </a:cubicBez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55" name="Shape">
                <a:extLst>
                  <a:ext uri="{FF2B5EF4-FFF2-40B4-BE49-F238E27FC236}">
                    <a16:creationId xmlns:a16="http://schemas.microsoft.com/office/drawing/2014/main" id="{8333CA05-4868-EADA-493F-3671755A3956}"/>
                  </a:ext>
                </a:extLst>
              </p:cNvPr>
              <p:cNvSpPr/>
              <p:nvPr/>
            </p:nvSpPr>
            <p:spPr>
              <a:xfrm>
                <a:off x="6386355" y="8012718"/>
                <a:ext cx="1199944" cy="1659752"/>
              </a:xfrm>
              <a:custGeom>
                <a:avLst/>
                <a:gdLst/>
                <a:ahLst/>
                <a:cxnLst>
                  <a:cxn ang="0">
                    <a:pos x="wd2" y="hd2"/>
                  </a:cxn>
                  <a:cxn ang="5400000">
                    <a:pos x="wd2" y="hd2"/>
                  </a:cxn>
                  <a:cxn ang="10800000">
                    <a:pos x="wd2" y="hd2"/>
                  </a:cxn>
                  <a:cxn ang="16200000">
                    <a:pos x="wd2" y="hd2"/>
                  </a:cxn>
                </a:cxnLst>
                <a:rect l="0" t="0" r="r" b="b"/>
                <a:pathLst>
                  <a:path w="21600" h="21600" extrusionOk="0">
                    <a:moveTo>
                      <a:pt x="13984" y="5957"/>
                    </a:moveTo>
                    <a:cubicBezTo>
                      <a:pt x="13587" y="5943"/>
                      <a:pt x="13228" y="5806"/>
                      <a:pt x="12983" y="5574"/>
                    </a:cubicBezTo>
                    <a:cubicBezTo>
                      <a:pt x="12907" y="5492"/>
                      <a:pt x="12831" y="5410"/>
                      <a:pt x="12775" y="5315"/>
                    </a:cubicBezTo>
                    <a:cubicBezTo>
                      <a:pt x="12529" y="4905"/>
                      <a:pt x="12661" y="4427"/>
                      <a:pt x="13096" y="4071"/>
                    </a:cubicBezTo>
                    <a:cubicBezTo>
                      <a:pt x="13739" y="3607"/>
                      <a:pt x="14079" y="3019"/>
                      <a:pt x="14079" y="2377"/>
                    </a:cubicBezTo>
                    <a:cubicBezTo>
                      <a:pt x="14079" y="2295"/>
                      <a:pt x="14079" y="2213"/>
                      <a:pt x="14060" y="2131"/>
                    </a:cubicBezTo>
                    <a:cubicBezTo>
                      <a:pt x="13890" y="929"/>
                      <a:pt x="12491" y="0"/>
                      <a:pt x="10790" y="0"/>
                    </a:cubicBezTo>
                    <a:cubicBezTo>
                      <a:pt x="10790" y="0"/>
                      <a:pt x="10790" y="0"/>
                      <a:pt x="10790" y="0"/>
                    </a:cubicBezTo>
                    <a:cubicBezTo>
                      <a:pt x="10696" y="0"/>
                      <a:pt x="10583" y="0"/>
                      <a:pt x="10488" y="14"/>
                    </a:cubicBezTo>
                    <a:cubicBezTo>
                      <a:pt x="10488" y="14"/>
                      <a:pt x="10488" y="14"/>
                      <a:pt x="10488" y="14"/>
                    </a:cubicBezTo>
                    <a:cubicBezTo>
                      <a:pt x="10469" y="14"/>
                      <a:pt x="10431" y="14"/>
                      <a:pt x="10413" y="14"/>
                    </a:cubicBezTo>
                    <a:lnTo>
                      <a:pt x="10375" y="14"/>
                    </a:lnTo>
                    <a:cubicBezTo>
                      <a:pt x="10337" y="14"/>
                      <a:pt x="10299" y="27"/>
                      <a:pt x="10261" y="27"/>
                    </a:cubicBezTo>
                    <a:cubicBezTo>
                      <a:pt x="10242" y="27"/>
                      <a:pt x="10205" y="27"/>
                      <a:pt x="10186" y="41"/>
                    </a:cubicBezTo>
                    <a:cubicBezTo>
                      <a:pt x="10148" y="41"/>
                      <a:pt x="10110" y="55"/>
                      <a:pt x="10072" y="55"/>
                    </a:cubicBezTo>
                    <a:cubicBezTo>
                      <a:pt x="10016" y="68"/>
                      <a:pt x="9959" y="82"/>
                      <a:pt x="9902" y="82"/>
                    </a:cubicBezTo>
                    <a:lnTo>
                      <a:pt x="9883" y="82"/>
                    </a:lnTo>
                    <a:cubicBezTo>
                      <a:pt x="9846" y="82"/>
                      <a:pt x="9827" y="96"/>
                      <a:pt x="9789" y="109"/>
                    </a:cubicBezTo>
                    <a:cubicBezTo>
                      <a:pt x="9751" y="123"/>
                      <a:pt x="9713" y="137"/>
                      <a:pt x="9676" y="137"/>
                    </a:cubicBezTo>
                    <a:cubicBezTo>
                      <a:pt x="9581" y="164"/>
                      <a:pt x="9487" y="191"/>
                      <a:pt x="9392" y="219"/>
                    </a:cubicBezTo>
                    <a:cubicBezTo>
                      <a:pt x="9373" y="232"/>
                      <a:pt x="9335" y="232"/>
                      <a:pt x="9316" y="246"/>
                    </a:cubicBezTo>
                    <a:cubicBezTo>
                      <a:pt x="9260" y="260"/>
                      <a:pt x="9222" y="287"/>
                      <a:pt x="9165" y="301"/>
                    </a:cubicBezTo>
                    <a:cubicBezTo>
                      <a:pt x="9128" y="314"/>
                      <a:pt x="9090" y="328"/>
                      <a:pt x="9071" y="342"/>
                    </a:cubicBezTo>
                    <a:cubicBezTo>
                      <a:pt x="9014" y="369"/>
                      <a:pt x="8976" y="383"/>
                      <a:pt x="8920" y="410"/>
                    </a:cubicBezTo>
                    <a:cubicBezTo>
                      <a:pt x="8901" y="424"/>
                      <a:pt x="8882" y="424"/>
                      <a:pt x="8863" y="437"/>
                    </a:cubicBezTo>
                    <a:cubicBezTo>
                      <a:pt x="8787" y="478"/>
                      <a:pt x="8731" y="506"/>
                      <a:pt x="8674" y="547"/>
                    </a:cubicBezTo>
                    <a:cubicBezTo>
                      <a:pt x="8655" y="560"/>
                      <a:pt x="8636" y="574"/>
                      <a:pt x="8617" y="588"/>
                    </a:cubicBezTo>
                    <a:cubicBezTo>
                      <a:pt x="8561" y="629"/>
                      <a:pt x="8504" y="656"/>
                      <a:pt x="8466" y="697"/>
                    </a:cubicBezTo>
                    <a:cubicBezTo>
                      <a:pt x="8447" y="724"/>
                      <a:pt x="8409" y="738"/>
                      <a:pt x="8390" y="765"/>
                    </a:cubicBezTo>
                    <a:cubicBezTo>
                      <a:pt x="8353" y="792"/>
                      <a:pt x="8315" y="833"/>
                      <a:pt x="8277" y="861"/>
                    </a:cubicBezTo>
                    <a:cubicBezTo>
                      <a:pt x="8239" y="888"/>
                      <a:pt x="8220" y="915"/>
                      <a:pt x="8183" y="943"/>
                    </a:cubicBezTo>
                    <a:cubicBezTo>
                      <a:pt x="8145" y="970"/>
                      <a:pt x="8126" y="997"/>
                      <a:pt x="8088" y="1038"/>
                    </a:cubicBezTo>
                    <a:cubicBezTo>
                      <a:pt x="8050" y="1066"/>
                      <a:pt x="8031" y="1107"/>
                      <a:pt x="7994" y="1148"/>
                    </a:cubicBezTo>
                    <a:cubicBezTo>
                      <a:pt x="7975" y="1175"/>
                      <a:pt x="7937" y="1202"/>
                      <a:pt x="7918" y="1243"/>
                    </a:cubicBezTo>
                    <a:cubicBezTo>
                      <a:pt x="7899" y="1284"/>
                      <a:pt x="7861" y="1312"/>
                      <a:pt x="7842" y="1353"/>
                    </a:cubicBezTo>
                    <a:cubicBezTo>
                      <a:pt x="7824" y="1380"/>
                      <a:pt x="7805" y="1421"/>
                      <a:pt x="7786" y="1448"/>
                    </a:cubicBezTo>
                    <a:cubicBezTo>
                      <a:pt x="7767" y="1476"/>
                      <a:pt x="7748" y="1517"/>
                      <a:pt x="7729" y="1544"/>
                    </a:cubicBezTo>
                    <a:cubicBezTo>
                      <a:pt x="7710" y="1585"/>
                      <a:pt x="7691" y="1626"/>
                      <a:pt x="7672" y="1667"/>
                    </a:cubicBezTo>
                    <a:cubicBezTo>
                      <a:pt x="7653" y="1694"/>
                      <a:pt x="7653" y="1721"/>
                      <a:pt x="7653" y="1749"/>
                    </a:cubicBezTo>
                    <a:cubicBezTo>
                      <a:pt x="7635" y="1803"/>
                      <a:pt x="7616" y="1844"/>
                      <a:pt x="7597" y="1899"/>
                    </a:cubicBezTo>
                    <a:cubicBezTo>
                      <a:pt x="7597" y="1913"/>
                      <a:pt x="7597" y="1913"/>
                      <a:pt x="7597" y="1926"/>
                    </a:cubicBezTo>
                    <a:cubicBezTo>
                      <a:pt x="7597" y="1926"/>
                      <a:pt x="7597" y="1940"/>
                      <a:pt x="7597" y="1940"/>
                    </a:cubicBezTo>
                    <a:cubicBezTo>
                      <a:pt x="7597" y="1954"/>
                      <a:pt x="7597" y="1967"/>
                      <a:pt x="7597" y="1981"/>
                    </a:cubicBezTo>
                    <a:cubicBezTo>
                      <a:pt x="7578" y="2036"/>
                      <a:pt x="7578" y="2090"/>
                      <a:pt x="7559" y="2131"/>
                    </a:cubicBezTo>
                    <a:cubicBezTo>
                      <a:pt x="7540" y="2213"/>
                      <a:pt x="7540" y="2295"/>
                      <a:pt x="7540" y="2364"/>
                    </a:cubicBezTo>
                    <a:cubicBezTo>
                      <a:pt x="7540" y="3006"/>
                      <a:pt x="7880" y="3607"/>
                      <a:pt x="8523" y="4058"/>
                    </a:cubicBezTo>
                    <a:cubicBezTo>
                      <a:pt x="8976" y="4413"/>
                      <a:pt x="9090" y="4891"/>
                      <a:pt x="8844" y="5301"/>
                    </a:cubicBezTo>
                    <a:cubicBezTo>
                      <a:pt x="8693" y="5574"/>
                      <a:pt x="8390" y="5779"/>
                      <a:pt x="8050" y="5875"/>
                    </a:cubicBezTo>
                    <a:cubicBezTo>
                      <a:pt x="7918" y="5916"/>
                      <a:pt x="7786" y="5929"/>
                      <a:pt x="7635" y="5943"/>
                    </a:cubicBezTo>
                    <a:lnTo>
                      <a:pt x="0" y="5943"/>
                    </a:lnTo>
                    <a:lnTo>
                      <a:pt x="0" y="11449"/>
                    </a:lnTo>
                    <a:cubicBezTo>
                      <a:pt x="19" y="11654"/>
                      <a:pt x="208" y="11859"/>
                      <a:pt x="529" y="11941"/>
                    </a:cubicBezTo>
                    <a:cubicBezTo>
                      <a:pt x="907" y="12050"/>
                      <a:pt x="1323" y="11995"/>
                      <a:pt x="1644" y="11791"/>
                    </a:cubicBezTo>
                    <a:cubicBezTo>
                      <a:pt x="2362" y="11271"/>
                      <a:pt x="3345" y="10971"/>
                      <a:pt x="4365" y="10971"/>
                    </a:cubicBezTo>
                    <a:cubicBezTo>
                      <a:pt x="6387" y="10971"/>
                      <a:pt x="8050" y="12105"/>
                      <a:pt x="8201" y="13539"/>
                    </a:cubicBezTo>
                    <a:cubicBezTo>
                      <a:pt x="8201" y="13608"/>
                      <a:pt x="8220" y="13676"/>
                      <a:pt x="8220" y="13744"/>
                    </a:cubicBezTo>
                    <a:cubicBezTo>
                      <a:pt x="8220" y="13758"/>
                      <a:pt x="8220" y="13758"/>
                      <a:pt x="8220" y="13772"/>
                    </a:cubicBezTo>
                    <a:cubicBezTo>
                      <a:pt x="8220" y="13785"/>
                      <a:pt x="8220" y="13785"/>
                      <a:pt x="8220" y="13799"/>
                    </a:cubicBezTo>
                    <a:cubicBezTo>
                      <a:pt x="8220" y="14482"/>
                      <a:pt x="7880" y="15138"/>
                      <a:pt x="7238" y="15657"/>
                    </a:cubicBezTo>
                    <a:cubicBezTo>
                      <a:pt x="6501" y="16244"/>
                      <a:pt x="5461" y="16586"/>
                      <a:pt x="4365" y="16586"/>
                    </a:cubicBezTo>
                    <a:cubicBezTo>
                      <a:pt x="3326" y="16586"/>
                      <a:pt x="2362" y="16299"/>
                      <a:pt x="1625" y="15766"/>
                    </a:cubicBezTo>
                    <a:cubicBezTo>
                      <a:pt x="1323" y="15561"/>
                      <a:pt x="907" y="15507"/>
                      <a:pt x="529" y="15616"/>
                    </a:cubicBezTo>
                    <a:cubicBezTo>
                      <a:pt x="227" y="15712"/>
                      <a:pt x="19" y="15903"/>
                      <a:pt x="0" y="16121"/>
                    </a:cubicBezTo>
                    <a:lnTo>
                      <a:pt x="0" y="21600"/>
                    </a:lnTo>
                    <a:lnTo>
                      <a:pt x="21600" y="21600"/>
                    </a:lnTo>
                    <a:lnTo>
                      <a:pt x="21600" y="16121"/>
                    </a:lnTo>
                    <a:cubicBezTo>
                      <a:pt x="21581" y="15917"/>
                      <a:pt x="21392" y="15712"/>
                      <a:pt x="21071" y="15630"/>
                    </a:cubicBezTo>
                    <a:cubicBezTo>
                      <a:pt x="20693" y="15520"/>
                      <a:pt x="20277" y="15575"/>
                      <a:pt x="19956" y="15780"/>
                    </a:cubicBezTo>
                    <a:cubicBezTo>
                      <a:pt x="19238" y="16299"/>
                      <a:pt x="18255" y="16600"/>
                      <a:pt x="17235" y="16600"/>
                    </a:cubicBezTo>
                    <a:cubicBezTo>
                      <a:pt x="16139" y="16600"/>
                      <a:pt x="15080" y="16258"/>
                      <a:pt x="14362" y="15671"/>
                    </a:cubicBezTo>
                    <a:cubicBezTo>
                      <a:pt x="13720" y="15151"/>
                      <a:pt x="13380" y="14496"/>
                      <a:pt x="13380" y="13799"/>
                    </a:cubicBezTo>
                    <a:cubicBezTo>
                      <a:pt x="13380" y="13799"/>
                      <a:pt x="13380" y="13799"/>
                      <a:pt x="13380" y="13785"/>
                    </a:cubicBezTo>
                    <a:cubicBezTo>
                      <a:pt x="13380" y="13785"/>
                      <a:pt x="13380" y="13785"/>
                      <a:pt x="13380" y="13785"/>
                    </a:cubicBezTo>
                    <a:cubicBezTo>
                      <a:pt x="13380" y="13703"/>
                      <a:pt x="13380" y="13635"/>
                      <a:pt x="13398" y="13553"/>
                    </a:cubicBezTo>
                    <a:cubicBezTo>
                      <a:pt x="13569" y="12118"/>
                      <a:pt x="15213" y="10998"/>
                      <a:pt x="17235" y="10998"/>
                    </a:cubicBezTo>
                    <a:cubicBezTo>
                      <a:pt x="18274" y="10998"/>
                      <a:pt x="19238" y="11285"/>
                      <a:pt x="19975" y="11818"/>
                    </a:cubicBezTo>
                    <a:cubicBezTo>
                      <a:pt x="20277" y="12023"/>
                      <a:pt x="20693" y="12077"/>
                      <a:pt x="21071" y="11968"/>
                    </a:cubicBezTo>
                    <a:cubicBezTo>
                      <a:pt x="21373" y="11873"/>
                      <a:pt x="21581" y="11681"/>
                      <a:pt x="21600" y="11463"/>
                    </a:cubicBezTo>
                    <a:lnTo>
                      <a:pt x="21600" y="11203"/>
                    </a:lnTo>
                    <a:lnTo>
                      <a:pt x="21600" y="5970"/>
                    </a:lnTo>
                    <a:lnTo>
                      <a:pt x="13984" y="5970"/>
                    </a:ln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56" name="Shape">
                <a:extLst>
                  <a:ext uri="{FF2B5EF4-FFF2-40B4-BE49-F238E27FC236}">
                    <a16:creationId xmlns:a16="http://schemas.microsoft.com/office/drawing/2014/main" id="{6731148A-98DE-E5B9-2BBC-EF3678D09B64}"/>
                  </a:ext>
                </a:extLst>
              </p:cNvPr>
              <p:cNvSpPr/>
              <p:nvPr/>
            </p:nvSpPr>
            <p:spPr>
              <a:xfrm>
                <a:off x="5924440" y="6784445"/>
                <a:ext cx="2113265" cy="1659746"/>
              </a:xfrm>
              <a:custGeom>
                <a:avLst/>
                <a:gdLst/>
                <a:ahLst/>
                <a:cxnLst>
                  <a:cxn ang="0">
                    <a:pos x="wd2" y="hd2"/>
                  </a:cxn>
                  <a:cxn ang="5400000">
                    <a:pos x="wd2" y="hd2"/>
                  </a:cxn>
                  <a:cxn ang="10800000">
                    <a:pos x="wd2" y="hd2"/>
                  </a:cxn>
                  <a:cxn ang="16200000">
                    <a:pos x="wd2" y="hd2"/>
                  </a:cxn>
                </a:cxnLst>
                <a:rect l="0" t="0" r="r" b="b"/>
                <a:pathLst>
                  <a:path w="21600" h="21600" extrusionOk="0">
                    <a:moveTo>
                      <a:pt x="12619" y="21600"/>
                    </a:moveTo>
                    <a:lnTo>
                      <a:pt x="16932" y="21600"/>
                    </a:lnTo>
                    <a:lnTo>
                      <a:pt x="16932" y="16094"/>
                    </a:lnTo>
                    <a:lnTo>
                      <a:pt x="16932" y="16094"/>
                    </a:lnTo>
                    <a:cubicBezTo>
                      <a:pt x="16943" y="15712"/>
                      <a:pt x="17136" y="15370"/>
                      <a:pt x="17426" y="15220"/>
                    </a:cubicBezTo>
                    <a:cubicBezTo>
                      <a:pt x="17716" y="15069"/>
                      <a:pt x="18038" y="15110"/>
                      <a:pt x="18295" y="15343"/>
                    </a:cubicBezTo>
                    <a:cubicBezTo>
                      <a:pt x="18295" y="15343"/>
                      <a:pt x="18295" y="15343"/>
                      <a:pt x="18295" y="15343"/>
                    </a:cubicBezTo>
                    <a:cubicBezTo>
                      <a:pt x="18327" y="15370"/>
                      <a:pt x="18370" y="15411"/>
                      <a:pt x="18402" y="15452"/>
                    </a:cubicBezTo>
                    <a:cubicBezTo>
                      <a:pt x="18714" y="15862"/>
                      <a:pt x="19121" y="16094"/>
                      <a:pt x="19551" y="16149"/>
                    </a:cubicBezTo>
                    <a:cubicBezTo>
                      <a:pt x="19615" y="16162"/>
                      <a:pt x="19679" y="16162"/>
                      <a:pt x="19733" y="16162"/>
                    </a:cubicBezTo>
                    <a:cubicBezTo>
                      <a:pt x="19862" y="16162"/>
                      <a:pt x="19990" y="16149"/>
                      <a:pt x="20109" y="16108"/>
                    </a:cubicBezTo>
                    <a:cubicBezTo>
                      <a:pt x="20956" y="15889"/>
                      <a:pt x="21600" y="14919"/>
                      <a:pt x="21600" y="13772"/>
                    </a:cubicBezTo>
                    <a:cubicBezTo>
                      <a:pt x="21600" y="13034"/>
                      <a:pt x="21332" y="12378"/>
                      <a:pt x="20924" y="11941"/>
                    </a:cubicBezTo>
                    <a:cubicBezTo>
                      <a:pt x="20881" y="11886"/>
                      <a:pt x="20827" y="11845"/>
                      <a:pt x="20784" y="11804"/>
                    </a:cubicBezTo>
                    <a:cubicBezTo>
                      <a:pt x="20634" y="11681"/>
                      <a:pt x="20473" y="11572"/>
                      <a:pt x="20291" y="11504"/>
                    </a:cubicBezTo>
                    <a:cubicBezTo>
                      <a:pt x="20108" y="11435"/>
                      <a:pt x="19926" y="11394"/>
                      <a:pt x="19733" y="11394"/>
                    </a:cubicBezTo>
                    <a:cubicBezTo>
                      <a:pt x="19229" y="11394"/>
                      <a:pt x="18756" y="11640"/>
                      <a:pt x="18402" y="12105"/>
                    </a:cubicBezTo>
                    <a:cubicBezTo>
                      <a:pt x="18123" y="12433"/>
                      <a:pt x="17748" y="12515"/>
                      <a:pt x="17426" y="12337"/>
                    </a:cubicBezTo>
                    <a:cubicBezTo>
                      <a:pt x="17136" y="12187"/>
                      <a:pt x="16943" y="11845"/>
                      <a:pt x="16932" y="11463"/>
                    </a:cubicBezTo>
                    <a:lnTo>
                      <a:pt x="16932" y="5943"/>
                    </a:lnTo>
                    <a:lnTo>
                      <a:pt x="12608" y="5943"/>
                    </a:lnTo>
                    <a:lnTo>
                      <a:pt x="12608" y="5943"/>
                    </a:lnTo>
                    <a:cubicBezTo>
                      <a:pt x="12308" y="5929"/>
                      <a:pt x="12039" y="5684"/>
                      <a:pt x="11921" y="5315"/>
                    </a:cubicBezTo>
                    <a:cubicBezTo>
                      <a:pt x="11846" y="5069"/>
                      <a:pt x="11835" y="4809"/>
                      <a:pt x="11889" y="4563"/>
                    </a:cubicBezTo>
                    <a:cubicBezTo>
                      <a:pt x="11932" y="4386"/>
                      <a:pt x="11996" y="4222"/>
                      <a:pt x="12104" y="4071"/>
                    </a:cubicBezTo>
                    <a:cubicBezTo>
                      <a:pt x="12329" y="3784"/>
                      <a:pt x="12490" y="3443"/>
                      <a:pt x="12587" y="3074"/>
                    </a:cubicBezTo>
                    <a:cubicBezTo>
                      <a:pt x="12640" y="2855"/>
                      <a:pt x="12672" y="2623"/>
                      <a:pt x="12672" y="2377"/>
                    </a:cubicBezTo>
                    <a:cubicBezTo>
                      <a:pt x="12672" y="2295"/>
                      <a:pt x="12672" y="2213"/>
                      <a:pt x="12662" y="2131"/>
                    </a:cubicBezTo>
                    <a:cubicBezTo>
                      <a:pt x="12565" y="929"/>
                      <a:pt x="11771" y="0"/>
                      <a:pt x="10805" y="0"/>
                    </a:cubicBezTo>
                    <a:cubicBezTo>
                      <a:pt x="10097" y="0"/>
                      <a:pt x="9475" y="505"/>
                      <a:pt x="9164" y="1243"/>
                    </a:cubicBezTo>
                    <a:cubicBezTo>
                      <a:pt x="9164" y="1243"/>
                      <a:pt x="9164" y="1243"/>
                      <a:pt x="9164" y="1257"/>
                    </a:cubicBezTo>
                    <a:cubicBezTo>
                      <a:pt x="9110" y="1394"/>
                      <a:pt x="9056" y="1530"/>
                      <a:pt x="9024" y="1680"/>
                    </a:cubicBezTo>
                    <a:cubicBezTo>
                      <a:pt x="8970" y="1899"/>
                      <a:pt x="8938" y="2145"/>
                      <a:pt x="8938" y="2391"/>
                    </a:cubicBezTo>
                    <a:cubicBezTo>
                      <a:pt x="8938" y="2787"/>
                      <a:pt x="9013" y="3170"/>
                      <a:pt x="9164" y="3511"/>
                    </a:cubicBezTo>
                    <a:cubicBezTo>
                      <a:pt x="9249" y="3716"/>
                      <a:pt x="9357" y="3907"/>
                      <a:pt x="9496" y="4071"/>
                    </a:cubicBezTo>
                    <a:cubicBezTo>
                      <a:pt x="9722" y="4399"/>
                      <a:pt x="9797" y="4809"/>
                      <a:pt x="9711" y="5205"/>
                    </a:cubicBezTo>
                    <a:cubicBezTo>
                      <a:pt x="9700" y="5246"/>
                      <a:pt x="9689" y="5287"/>
                      <a:pt x="9679" y="5328"/>
                    </a:cubicBezTo>
                    <a:cubicBezTo>
                      <a:pt x="9571" y="5656"/>
                      <a:pt x="9357" y="5875"/>
                      <a:pt x="9110" y="5943"/>
                    </a:cubicBezTo>
                    <a:cubicBezTo>
                      <a:pt x="9078" y="5957"/>
                      <a:pt x="9035" y="5957"/>
                      <a:pt x="9003" y="5957"/>
                    </a:cubicBezTo>
                    <a:lnTo>
                      <a:pt x="4668" y="5957"/>
                    </a:lnTo>
                    <a:lnTo>
                      <a:pt x="4668" y="11463"/>
                    </a:lnTo>
                    <a:cubicBezTo>
                      <a:pt x="4657" y="11845"/>
                      <a:pt x="4464" y="12187"/>
                      <a:pt x="4174" y="12337"/>
                    </a:cubicBezTo>
                    <a:cubicBezTo>
                      <a:pt x="3852" y="12515"/>
                      <a:pt x="3477" y="12419"/>
                      <a:pt x="3198" y="12105"/>
                    </a:cubicBezTo>
                    <a:cubicBezTo>
                      <a:pt x="2833" y="11640"/>
                      <a:pt x="2371" y="11394"/>
                      <a:pt x="1867" y="11394"/>
                    </a:cubicBezTo>
                    <a:cubicBezTo>
                      <a:pt x="837" y="11394"/>
                      <a:pt x="0" y="12460"/>
                      <a:pt x="0" y="13772"/>
                    </a:cubicBezTo>
                    <a:cubicBezTo>
                      <a:pt x="0" y="15083"/>
                      <a:pt x="837" y="16149"/>
                      <a:pt x="1867" y="16149"/>
                    </a:cubicBezTo>
                    <a:cubicBezTo>
                      <a:pt x="2371" y="16149"/>
                      <a:pt x="2844" y="15903"/>
                      <a:pt x="3198" y="15438"/>
                    </a:cubicBezTo>
                    <a:cubicBezTo>
                      <a:pt x="3477" y="15110"/>
                      <a:pt x="3852" y="15028"/>
                      <a:pt x="4174" y="15206"/>
                    </a:cubicBezTo>
                    <a:cubicBezTo>
                      <a:pt x="4464" y="15356"/>
                      <a:pt x="4657" y="15698"/>
                      <a:pt x="4668" y="16080"/>
                    </a:cubicBezTo>
                    <a:lnTo>
                      <a:pt x="4668" y="21600"/>
                    </a:lnTo>
                    <a:lnTo>
                      <a:pt x="8992" y="21600"/>
                    </a:lnTo>
                    <a:cubicBezTo>
                      <a:pt x="9078" y="21600"/>
                      <a:pt x="9153" y="21559"/>
                      <a:pt x="9217" y="21491"/>
                    </a:cubicBezTo>
                    <a:cubicBezTo>
                      <a:pt x="9271" y="21436"/>
                      <a:pt x="9325" y="21368"/>
                      <a:pt x="9357" y="21272"/>
                    </a:cubicBezTo>
                    <a:cubicBezTo>
                      <a:pt x="9368" y="21258"/>
                      <a:pt x="9368" y="21231"/>
                      <a:pt x="9378" y="21217"/>
                    </a:cubicBezTo>
                    <a:cubicBezTo>
                      <a:pt x="9389" y="21204"/>
                      <a:pt x="9389" y="21176"/>
                      <a:pt x="9389" y="21163"/>
                    </a:cubicBezTo>
                    <a:cubicBezTo>
                      <a:pt x="9453" y="20903"/>
                      <a:pt x="9410" y="20630"/>
                      <a:pt x="9260" y="20411"/>
                    </a:cubicBezTo>
                    <a:cubicBezTo>
                      <a:pt x="8895" y="19961"/>
                      <a:pt x="8681" y="19359"/>
                      <a:pt x="8627" y="18717"/>
                    </a:cubicBezTo>
                    <a:cubicBezTo>
                      <a:pt x="8616" y="18622"/>
                      <a:pt x="8616" y="18526"/>
                      <a:pt x="8616" y="18444"/>
                    </a:cubicBezTo>
                    <a:cubicBezTo>
                      <a:pt x="8616" y="18294"/>
                      <a:pt x="8627" y="18157"/>
                      <a:pt x="8649" y="18021"/>
                    </a:cubicBezTo>
                    <a:cubicBezTo>
                      <a:pt x="8649" y="17993"/>
                      <a:pt x="8649" y="17980"/>
                      <a:pt x="8659" y="17952"/>
                    </a:cubicBezTo>
                    <a:cubicBezTo>
                      <a:pt x="8659" y="17925"/>
                      <a:pt x="8659" y="17911"/>
                      <a:pt x="8670" y="17911"/>
                    </a:cubicBezTo>
                    <a:cubicBezTo>
                      <a:pt x="8670" y="17911"/>
                      <a:pt x="8670" y="17911"/>
                      <a:pt x="8670" y="17911"/>
                    </a:cubicBezTo>
                    <a:cubicBezTo>
                      <a:pt x="8681" y="17857"/>
                      <a:pt x="8692" y="17802"/>
                      <a:pt x="8702" y="17734"/>
                    </a:cubicBezTo>
                    <a:cubicBezTo>
                      <a:pt x="8713" y="17706"/>
                      <a:pt x="8713" y="17665"/>
                      <a:pt x="8724" y="17638"/>
                    </a:cubicBezTo>
                    <a:cubicBezTo>
                      <a:pt x="8734" y="17597"/>
                      <a:pt x="8745" y="17542"/>
                      <a:pt x="8767" y="17501"/>
                    </a:cubicBezTo>
                    <a:cubicBezTo>
                      <a:pt x="8777" y="17460"/>
                      <a:pt x="8788" y="17419"/>
                      <a:pt x="8799" y="17378"/>
                    </a:cubicBezTo>
                    <a:cubicBezTo>
                      <a:pt x="8810" y="17337"/>
                      <a:pt x="8831" y="17310"/>
                      <a:pt x="8842" y="17269"/>
                    </a:cubicBezTo>
                    <a:cubicBezTo>
                      <a:pt x="8863" y="17228"/>
                      <a:pt x="8874" y="17187"/>
                      <a:pt x="8895" y="17132"/>
                    </a:cubicBezTo>
                    <a:cubicBezTo>
                      <a:pt x="8906" y="17105"/>
                      <a:pt x="8928" y="17064"/>
                      <a:pt x="8938" y="17037"/>
                    </a:cubicBezTo>
                    <a:cubicBezTo>
                      <a:pt x="8960" y="16996"/>
                      <a:pt x="8981" y="16955"/>
                      <a:pt x="9003" y="16914"/>
                    </a:cubicBezTo>
                    <a:cubicBezTo>
                      <a:pt x="9024" y="16887"/>
                      <a:pt x="9035" y="16846"/>
                      <a:pt x="9056" y="16818"/>
                    </a:cubicBezTo>
                    <a:cubicBezTo>
                      <a:pt x="9078" y="16777"/>
                      <a:pt x="9099" y="16736"/>
                      <a:pt x="9121" y="16709"/>
                    </a:cubicBezTo>
                    <a:cubicBezTo>
                      <a:pt x="9142" y="16668"/>
                      <a:pt x="9164" y="16641"/>
                      <a:pt x="9196" y="16600"/>
                    </a:cubicBezTo>
                    <a:cubicBezTo>
                      <a:pt x="9217" y="16572"/>
                      <a:pt x="9239" y="16545"/>
                      <a:pt x="9260" y="16504"/>
                    </a:cubicBezTo>
                    <a:cubicBezTo>
                      <a:pt x="9292" y="16463"/>
                      <a:pt x="9325" y="16422"/>
                      <a:pt x="9357" y="16395"/>
                    </a:cubicBezTo>
                    <a:cubicBezTo>
                      <a:pt x="9378" y="16367"/>
                      <a:pt x="9389" y="16354"/>
                      <a:pt x="9410" y="16326"/>
                    </a:cubicBezTo>
                    <a:cubicBezTo>
                      <a:pt x="9453" y="16285"/>
                      <a:pt x="9486" y="16244"/>
                      <a:pt x="9529" y="16203"/>
                    </a:cubicBezTo>
                    <a:cubicBezTo>
                      <a:pt x="9539" y="16190"/>
                      <a:pt x="9550" y="16176"/>
                      <a:pt x="9561" y="16176"/>
                    </a:cubicBezTo>
                    <a:cubicBezTo>
                      <a:pt x="9561" y="16176"/>
                      <a:pt x="9571" y="16162"/>
                      <a:pt x="9571" y="16162"/>
                    </a:cubicBezTo>
                    <a:cubicBezTo>
                      <a:pt x="9604" y="16135"/>
                      <a:pt x="9625" y="16108"/>
                      <a:pt x="9657" y="16094"/>
                    </a:cubicBezTo>
                    <a:cubicBezTo>
                      <a:pt x="9668" y="16094"/>
                      <a:pt x="9668" y="16080"/>
                      <a:pt x="9679" y="16080"/>
                    </a:cubicBezTo>
                    <a:lnTo>
                      <a:pt x="9700" y="16067"/>
                    </a:lnTo>
                    <a:cubicBezTo>
                      <a:pt x="9711" y="16067"/>
                      <a:pt x="9711" y="16053"/>
                      <a:pt x="9722" y="16053"/>
                    </a:cubicBezTo>
                    <a:cubicBezTo>
                      <a:pt x="9754" y="16026"/>
                      <a:pt x="9786" y="16012"/>
                      <a:pt x="9818" y="15985"/>
                    </a:cubicBezTo>
                    <a:cubicBezTo>
                      <a:pt x="9818" y="15985"/>
                      <a:pt x="9829" y="15985"/>
                      <a:pt x="9829" y="15971"/>
                    </a:cubicBezTo>
                    <a:lnTo>
                      <a:pt x="9850" y="15957"/>
                    </a:lnTo>
                    <a:cubicBezTo>
                      <a:pt x="9861" y="15944"/>
                      <a:pt x="9883" y="15944"/>
                      <a:pt x="9893" y="15930"/>
                    </a:cubicBezTo>
                    <a:cubicBezTo>
                      <a:pt x="9947" y="15889"/>
                      <a:pt x="10011" y="15862"/>
                      <a:pt x="10065" y="15835"/>
                    </a:cubicBezTo>
                    <a:cubicBezTo>
                      <a:pt x="10076" y="15835"/>
                      <a:pt x="10086" y="15821"/>
                      <a:pt x="10097" y="15821"/>
                    </a:cubicBezTo>
                    <a:lnTo>
                      <a:pt x="10119" y="15807"/>
                    </a:lnTo>
                    <a:cubicBezTo>
                      <a:pt x="10129" y="15807"/>
                      <a:pt x="10140" y="15793"/>
                      <a:pt x="10162" y="15793"/>
                    </a:cubicBezTo>
                    <a:cubicBezTo>
                      <a:pt x="10162" y="15793"/>
                      <a:pt x="10162" y="15793"/>
                      <a:pt x="10172" y="15793"/>
                    </a:cubicBezTo>
                    <a:cubicBezTo>
                      <a:pt x="10194" y="15780"/>
                      <a:pt x="10215" y="15780"/>
                      <a:pt x="10237" y="15766"/>
                    </a:cubicBezTo>
                    <a:cubicBezTo>
                      <a:pt x="10237" y="15766"/>
                      <a:pt x="10237" y="15766"/>
                      <a:pt x="10237" y="15766"/>
                    </a:cubicBezTo>
                    <a:lnTo>
                      <a:pt x="10258" y="15766"/>
                    </a:lnTo>
                    <a:cubicBezTo>
                      <a:pt x="10290" y="15752"/>
                      <a:pt x="10323" y="15739"/>
                      <a:pt x="10365" y="15739"/>
                    </a:cubicBezTo>
                    <a:cubicBezTo>
                      <a:pt x="10365" y="15739"/>
                      <a:pt x="10365" y="15739"/>
                      <a:pt x="10376" y="15739"/>
                    </a:cubicBezTo>
                    <a:cubicBezTo>
                      <a:pt x="10398" y="15739"/>
                      <a:pt x="10419" y="15725"/>
                      <a:pt x="10451" y="15725"/>
                    </a:cubicBezTo>
                    <a:cubicBezTo>
                      <a:pt x="10451" y="15725"/>
                      <a:pt x="10451" y="15725"/>
                      <a:pt x="10451" y="15725"/>
                    </a:cubicBezTo>
                    <a:cubicBezTo>
                      <a:pt x="10494" y="15711"/>
                      <a:pt x="10537" y="15711"/>
                      <a:pt x="10580" y="15698"/>
                    </a:cubicBezTo>
                    <a:lnTo>
                      <a:pt x="10591" y="15698"/>
                    </a:lnTo>
                    <a:cubicBezTo>
                      <a:pt x="10612" y="15698"/>
                      <a:pt x="10634" y="15698"/>
                      <a:pt x="10644" y="15684"/>
                    </a:cubicBezTo>
                    <a:cubicBezTo>
                      <a:pt x="10644" y="15684"/>
                      <a:pt x="10644" y="15684"/>
                      <a:pt x="10644" y="15684"/>
                    </a:cubicBezTo>
                    <a:cubicBezTo>
                      <a:pt x="10720" y="15671"/>
                      <a:pt x="10784" y="15671"/>
                      <a:pt x="10848" y="15671"/>
                    </a:cubicBezTo>
                    <a:cubicBezTo>
                      <a:pt x="10848" y="15671"/>
                      <a:pt x="10848" y="15671"/>
                      <a:pt x="10848" y="15671"/>
                    </a:cubicBezTo>
                    <a:cubicBezTo>
                      <a:pt x="10848" y="15671"/>
                      <a:pt x="10848" y="15671"/>
                      <a:pt x="10848" y="15671"/>
                    </a:cubicBezTo>
                    <a:cubicBezTo>
                      <a:pt x="10848" y="15671"/>
                      <a:pt x="10848" y="15671"/>
                      <a:pt x="10848" y="15671"/>
                    </a:cubicBezTo>
                    <a:cubicBezTo>
                      <a:pt x="12061" y="15671"/>
                      <a:pt x="13037" y="16927"/>
                      <a:pt x="13037" y="18458"/>
                    </a:cubicBezTo>
                    <a:cubicBezTo>
                      <a:pt x="13037" y="19209"/>
                      <a:pt x="12812" y="19906"/>
                      <a:pt x="12393" y="20439"/>
                    </a:cubicBezTo>
                    <a:cubicBezTo>
                      <a:pt x="12329" y="20521"/>
                      <a:pt x="12286" y="20616"/>
                      <a:pt x="12265" y="20712"/>
                    </a:cubicBezTo>
                    <a:cubicBezTo>
                      <a:pt x="12243" y="20780"/>
                      <a:pt x="12233" y="20848"/>
                      <a:pt x="12233" y="20917"/>
                    </a:cubicBezTo>
                    <a:cubicBezTo>
                      <a:pt x="12233" y="21026"/>
                      <a:pt x="12243" y="21122"/>
                      <a:pt x="12275" y="21231"/>
                    </a:cubicBezTo>
                    <a:cubicBezTo>
                      <a:pt x="12297" y="21450"/>
                      <a:pt x="12447" y="21586"/>
                      <a:pt x="12619" y="21600"/>
                    </a:cubicBezTo>
                    <a:close/>
                  </a:path>
                </a:pathLst>
              </a:custGeom>
              <a:solidFill>
                <a:schemeClr val="accent5"/>
              </a:solidFill>
              <a:ln w="12700">
                <a:miter lim="400000"/>
              </a:ln>
              <a:effectLst>
                <a:innerShdw blurRad="63500" dist="50800" dir="2700000">
                  <a:prstClr val="black">
                    <a:alpha val="50000"/>
                  </a:prstClr>
                </a:inn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57" name="Shape">
                <a:extLst>
                  <a:ext uri="{FF2B5EF4-FFF2-40B4-BE49-F238E27FC236}">
                    <a16:creationId xmlns:a16="http://schemas.microsoft.com/office/drawing/2014/main" id="{C54ACFF0-CA43-1487-1727-3C0C88151D3F}"/>
                  </a:ext>
                </a:extLst>
              </p:cNvPr>
              <p:cNvSpPr/>
              <p:nvPr/>
            </p:nvSpPr>
            <p:spPr>
              <a:xfrm>
                <a:off x="5147583" y="8474633"/>
                <a:ext cx="1658696" cy="1202029"/>
              </a:xfrm>
              <a:custGeom>
                <a:avLst/>
                <a:gdLst/>
                <a:ahLst/>
                <a:cxnLst>
                  <a:cxn ang="0">
                    <a:pos x="wd2" y="hd2"/>
                  </a:cxn>
                  <a:cxn ang="5400000">
                    <a:pos x="wd2" y="hd2"/>
                  </a:cxn>
                  <a:cxn ang="10800000">
                    <a:pos x="wd2" y="hd2"/>
                  </a:cxn>
                  <a:cxn ang="16200000">
                    <a:pos x="wd2" y="hd2"/>
                  </a:cxn>
                </a:cxnLst>
                <a:rect l="0" t="0" r="r" b="b"/>
                <a:pathLst>
                  <a:path w="21600" h="21600" extrusionOk="0">
                    <a:moveTo>
                      <a:pt x="19440" y="7565"/>
                    </a:moveTo>
                    <a:cubicBezTo>
                      <a:pt x="18715" y="7470"/>
                      <a:pt x="18018" y="7810"/>
                      <a:pt x="17512" y="8527"/>
                    </a:cubicBezTo>
                    <a:cubicBezTo>
                      <a:pt x="17157" y="8980"/>
                      <a:pt x="16678" y="9093"/>
                      <a:pt x="16268" y="8847"/>
                    </a:cubicBezTo>
                    <a:cubicBezTo>
                      <a:pt x="15899" y="8640"/>
                      <a:pt x="15653" y="8168"/>
                      <a:pt x="15639" y="7640"/>
                    </a:cubicBezTo>
                    <a:lnTo>
                      <a:pt x="15639" y="19"/>
                    </a:lnTo>
                    <a:lnTo>
                      <a:pt x="10130" y="19"/>
                    </a:lnTo>
                    <a:cubicBezTo>
                      <a:pt x="9925" y="38"/>
                      <a:pt x="9720" y="226"/>
                      <a:pt x="9638" y="547"/>
                    </a:cubicBezTo>
                    <a:cubicBezTo>
                      <a:pt x="9597" y="679"/>
                      <a:pt x="9583" y="830"/>
                      <a:pt x="9583" y="962"/>
                    </a:cubicBezTo>
                    <a:cubicBezTo>
                      <a:pt x="9597" y="1207"/>
                      <a:pt x="9665" y="1434"/>
                      <a:pt x="9788" y="1622"/>
                    </a:cubicBezTo>
                    <a:cubicBezTo>
                      <a:pt x="10308" y="2339"/>
                      <a:pt x="10609" y="3320"/>
                      <a:pt x="10609" y="4339"/>
                    </a:cubicBezTo>
                    <a:cubicBezTo>
                      <a:pt x="10609" y="4339"/>
                      <a:pt x="10609" y="4339"/>
                      <a:pt x="10609" y="4339"/>
                    </a:cubicBezTo>
                    <a:cubicBezTo>
                      <a:pt x="10609" y="4339"/>
                      <a:pt x="10609" y="4358"/>
                      <a:pt x="10609" y="4358"/>
                    </a:cubicBezTo>
                    <a:cubicBezTo>
                      <a:pt x="10609" y="5452"/>
                      <a:pt x="10267" y="6508"/>
                      <a:pt x="9679" y="7225"/>
                    </a:cubicBezTo>
                    <a:cubicBezTo>
                      <a:pt x="9091" y="7961"/>
                      <a:pt x="8285" y="8300"/>
                      <a:pt x="7492" y="8187"/>
                    </a:cubicBezTo>
                    <a:cubicBezTo>
                      <a:pt x="6193" y="7980"/>
                      <a:pt x="5168" y="6546"/>
                      <a:pt x="5031" y="4735"/>
                    </a:cubicBezTo>
                    <a:cubicBezTo>
                      <a:pt x="5017" y="4603"/>
                      <a:pt x="5017" y="4490"/>
                      <a:pt x="5017" y="4358"/>
                    </a:cubicBezTo>
                    <a:cubicBezTo>
                      <a:pt x="5017" y="4339"/>
                      <a:pt x="5017" y="4339"/>
                      <a:pt x="5017" y="4320"/>
                    </a:cubicBezTo>
                    <a:cubicBezTo>
                      <a:pt x="5017" y="4320"/>
                      <a:pt x="5017" y="4301"/>
                      <a:pt x="5017" y="4301"/>
                    </a:cubicBezTo>
                    <a:cubicBezTo>
                      <a:pt x="5017" y="4226"/>
                      <a:pt x="5017" y="4131"/>
                      <a:pt x="5031" y="4056"/>
                    </a:cubicBezTo>
                    <a:cubicBezTo>
                      <a:pt x="5072" y="3132"/>
                      <a:pt x="5359" y="2264"/>
                      <a:pt x="5851" y="1603"/>
                    </a:cubicBezTo>
                    <a:cubicBezTo>
                      <a:pt x="5974" y="1415"/>
                      <a:pt x="6042" y="1188"/>
                      <a:pt x="6056" y="943"/>
                    </a:cubicBezTo>
                    <a:cubicBezTo>
                      <a:pt x="6056" y="811"/>
                      <a:pt x="6042" y="660"/>
                      <a:pt x="6002" y="528"/>
                    </a:cubicBezTo>
                    <a:cubicBezTo>
                      <a:pt x="5906" y="226"/>
                      <a:pt x="5714" y="19"/>
                      <a:pt x="5496" y="0"/>
                    </a:cubicBezTo>
                    <a:lnTo>
                      <a:pt x="0" y="0"/>
                    </a:lnTo>
                    <a:lnTo>
                      <a:pt x="0" y="14111"/>
                    </a:lnTo>
                    <a:cubicBezTo>
                      <a:pt x="0" y="18242"/>
                      <a:pt x="2433" y="21600"/>
                      <a:pt x="5427" y="21600"/>
                    </a:cubicBezTo>
                    <a:lnTo>
                      <a:pt x="15653" y="21600"/>
                    </a:lnTo>
                    <a:lnTo>
                      <a:pt x="15653" y="13998"/>
                    </a:lnTo>
                    <a:cubicBezTo>
                      <a:pt x="15653" y="13998"/>
                      <a:pt x="15653" y="13998"/>
                      <a:pt x="15653" y="13998"/>
                    </a:cubicBezTo>
                    <a:lnTo>
                      <a:pt x="15653" y="13979"/>
                    </a:lnTo>
                    <a:cubicBezTo>
                      <a:pt x="15667" y="13450"/>
                      <a:pt x="15913" y="12979"/>
                      <a:pt x="16282" y="12771"/>
                    </a:cubicBezTo>
                    <a:cubicBezTo>
                      <a:pt x="16692" y="12526"/>
                      <a:pt x="17171" y="12658"/>
                      <a:pt x="17526" y="13092"/>
                    </a:cubicBezTo>
                    <a:cubicBezTo>
                      <a:pt x="17991" y="13733"/>
                      <a:pt x="18579" y="14073"/>
                      <a:pt x="19221" y="14073"/>
                    </a:cubicBezTo>
                    <a:cubicBezTo>
                      <a:pt x="20534" y="14073"/>
                      <a:pt x="21600" y="12602"/>
                      <a:pt x="21600" y="10791"/>
                    </a:cubicBezTo>
                    <a:cubicBezTo>
                      <a:pt x="21600" y="10791"/>
                      <a:pt x="21600" y="10772"/>
                      <a:pt x="21600" y="10772"/>
                    </a:cubicBezTo>
                    <a:cubicBezTo>
                      <a:pt x="21600" y="10658"/>
                      <a:pt x="21600" y="10545"/>
                      <a:pt x="21586" y="10432"/>
                    </a:cubicBezTo>
                    <a:cubicBezTo>
                      <a:pt x="21450" y="8923"/>
                      <a:pt x="20547" y="7716"/>
                      <a:pt x="19440" y="7565"/>
                    </a:cubicBez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58" name="Shape">
                <a:extLst>
                  <a:ext uri="{FF2B5EF4-FFF2-40B4-BE49-F238E27FC236}">
                    <a16:creationId xmlns:a16="http://schemas.microsoft.com/office/drawing/2014/main" id="{0C03CB5F-32FB-9DCB-A8EF-1EC33006506A}"/>
                  </a:ext>
                </a:extLst>
              </p:cNvPr>
              <p:cNvSpPr/>
              <p:nvPr/>
            </p:nvSpPr>
            <p:spPr>
              <a:xfrm>
                <a:off x="7152714" y="8474633"/>
                <a:ext cx="1658696" cy="1202029"/>
              </a:xfrm>
              <a:custGeom>
                <a:avLst/>
                <a:gdLst/>
                <a:ahLst/>
                <a:cxnLst>
                  <a:cxn ang="0">
                    <a:pos x="wd2" y="hd2"/>
                  </a:cxn>
                  <a:cxn ang="5400000">
                    <a:pos x="wd2" y="hd2"/>
                  </a:cxn>
                  <a:cxn ang="10800000">
                    <a:pos x="wd2" y="hd2"/>
                  </a:cxn>
                  <a:cxn ang="16200000">
                    <a:pos x="wd2" y="hd2"/>
                  </a:cxn>
                </a:cxnLst>
                <a:rect l="0" t="0" r="r" b="b"/>
                <a:pathLst>
                  <a:path w="21600" h="21600" extrusionOk="0">
                    <a:moveTo>
                      <a:pt x="11456" y="19"/>
                    </a:moveTo>
                    <a:lnTo>
                      <a:pt x="5961" y="19"/>
                    </a:lnTo>
                    <a:lnTo>
                      <a:pt x="5961" y="7584"/>
                    </a:lnTo>
                    <a:lnTo>
                      <a:pt x="5961" y="7603"/>
                    </a:lnTo>
                    <a:cubicBezTo>
                      <a:pt x="5947" y="8131"/>
                      <a:pt x="5701" y="8602"/>
                      <a:pt x="5332" y="8810"/>
                    </a:cubicBezTo>
                    <a:cubicBezTo>
                      <a:pt x="4922" y="9055"/>
                      <a:pt x="4443" y="8923"/>
                      <a:pt x="4088" y="8489"/>
                    </a:cubicBezTo>
                    <a:cubicBezTo>
                      <a:pt x="3568" y="7772"/>
                      <a:pt x="2871" y="7433"/>
                      <a:pt x="2146" y="7527"/>
                    </a:cubicBezTo>
                    <a:cubicBezTo>
                      <a:pt x="1039" y="7678"/>
                      <a:pt x="137" y="8885"/>
                      <a:pt x="14" y="10413"/>
                    </a:cubicBezTo>
                    <a:cubicBezTo>
                      <a:pt x="0" y="10508"/>
                      <a:pt x="0" y="10602"/>
                      <a:pt x="0" y="10696"/>
                    </a:cubicBezTo>
                    <a:cubicBezTo>
                      <a:pt x="0" y="10715"/>
                      <a:pt x="0" y="10734"/>
                      <a:pt x="0" y="10772"/>
                    </a:cubicBezTo>
                    <a:cubicBezTo>
                      <a:pt x="0" y="12583"/>
                      <a:pt x="1066" y="14054"/>
                      <a:pt x="2379" y="14054"/>
                    </a:cubicBezTo>
                    <a:cubicBezTo>
                      <a:pt x="3021" y="14054"/>
                      <a:pt x="3623" y="13715"/>
                      <a:pt x="4074" y="13073"/>
                    </a:cubicBezTo>
                    <a:cubicBezTo>
                      <a:pt x="4429" y="12620"/>
                      <a:pt x="4908" y="12507"/>
                      <a:pt x="5318" y="12753"/>
                    </a:cubicBezTo>
                    <a:cubicBezTo>
                      <a:pt x="5687" y="12960"/>
                      <a:pt x="5933" y="13432"/>
                      <a:pt x="5947" y="13960"/>
                    </a:cubicBezTo>
                    <a:lnTo>
                      <a:pt x="5947" y="14356"/>
                    </a:lnTo>
                    <a:lnTo>
                      <a:pt x="5947" y="21600"/>
                    </a:lnTo>
                    <a:lnTo>
                      <a:pt x="16173" y="21600"/>
                    </a:lnTo>
                    <a:cubicBezTo>
                      <a:pt x="19167" y="21600"/>
                      <a:pt x="21600" y="18242"/>
                      <a:pt x="21600" y="14111"/>
                    </a:cubicBezTo>
                    <a:lnTo>
                      <a:pt x="21600" y="0"/>
                    </a:lnTo>
                    <a:lnTo>
                      <a:pt x="16091" y="0"/>
                    </a:lnTo>
                    <a:cubicBezTo>
                      <a:pt x="15886" y="19"/>
                      <a:pt x="15680" y="208"/>
                      <a:pt x="15598" y="528"/>
                    </a:cubicBezTo>
                    <a:cubicBezTo>
                      <a:pt x="15557" y="660"/>
                      <a:pt x="15544" y="792"/>
                      <a:pt x="15544" y="943"/>
                    </a:cubicBezTo>
                    <a:cubicBezTo>
                      <a:pt x="15557" y="1188"/>
                      <a:pt x="15626" y="1415"/>
                      <a:pt x="15749" y="1622"/>
                    </a:cubicBezTo>
                    <a:cubicBezTo>
                      <a:pt x="16227" y="2283"/>
                      <a:pt x="16514" y="3132"/>
                      <a:pt x="16555" y="4056"/>
                    </a:cubicBezTo>
                    <a:cubicBezTo>
                      <a:pt x="16555" y="4150"/>
                      <a:pt x="16569" y="4226"/>
                      <a:pt x="16569" y="4320"/>
                    </a:cubicBezTo>
                    <a:cubicBezTo>
                      <a:pt x="16569" y="4320"/>
                      <a:pt x="16569" y="4339"/>
                      <a:pt x="16569" y="4339"/>
                    </a:cubicBezTo>
                    <a:cubicBezTo>
                      <a:pt x="16569" y="4339"/>
                      <a:pt x="16569" y="4358"/>
                      <a:pt x="16569" y="4358"/>
                    </a:cubicBezTo>
                    <a:cubicBezTo>
                      <a:pt x="16569" y="4490"/>
                      <a:pt x="16569" y="4603"/>
                      <a:pt x="16555" y="4735"/>
                    </a:cubicBezTo>
                    <a:cubicBezTo>
                      <a:pt x="16432" y="6527"/>
                      <a:pt x="15393" y="7980"/>
                      <a:pt x="14095" y="8187"/>
                    </a:cubicBezTo>
                    <a:cubicBezTo>
                      <a:pt x="13302" y="8319"/>
                      <a:pt x="12509" y="7961"/>
                      <a:pt x="11907" y="7225"/>
                    </a:cubicBezTo>
                    <a:cubicBezTo>
                      <a:pt x="11319" y="6489"/>
                      <a:pt x="10978" y="5452"/>
                      <a:pt x="10978" y="4358"/>
                    </a:cubicBezTo>
                    <a:cubicBezTo>
                      <a:pt x="10978" y="4358"/>
                      <a:pt x="10978" y="4339"/>
                      <a:pt x="10978" y="4339"/>
                    </a:cubicBezTo>
                    <a:cubicBezTo>
                      <a:pt x="10978" y="4339"/>
                      <a:pt x="10978" y="4339"/>
                      <a:pt x="10978" y="4339"/>
                    </a:cubicBezTo>
                    <a:cubicBezTo>
                      <a:pt x="10978" y="3301"/>
                      <a:pt x="11265" y="2339"/>
                      <a:pt x="11798" y="1603"/>
                    </a:cubicBezTo>
                    <a:cubicBezTo>
                      <a:pt x="11921" y="1415"/>
                      <a:pt x="11989" y="1188"/>
                      <a:pt x="12003" y="943"/>
                    </a:cubicBezTo>
                    <a:cubicBezTo>
                      <a:pt x="12003" y="811"/>
                      <a:pt x="11989" y="660"/>
                      <a:pt x="11948" y="528"/>
                    </a:cubicBezTo>
                    <a:cubicBezTo>
                      <a:pt x="11880" y="245"/>
                      <a:pt x="11675" y="38"/>
                      <a:pt x="11456" y="19"/>
                    </a:cubicBez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59" name="Shape">
                <a:extLst>
                  <a:ext uri="{FF2B5EF4-FFF2-40B4-BE49-F238E27FC236}">
                    <a16:creationId xmlns:a16="http://schemas.microsoft.com/office/drawing/2014/main" id="{8CF95C05-2402-45BA-FD10-E635DF066F08}"/>
                  </a:ext>
                </a:extLst>
              </p:cNvPr>
              <p:cNvSpPr/>
              <p:nvPr/>
            </p:nvSpPr>
            <p:spPr>
              <a:xfrm>
                <a:off x="7152714" y="5997090"/>
                <a:ext cx="1660792" cy="1202029"/>
              </a:xfrm>
              <a:custGeom>
                <a:avLst/>
                <a:gdLst/>
                <a:ahLst/>
                <a:cxnLst>
                  <a:cxn ang="0">
                    <a:pos x="wd2" y="hd2"/>
                  </a:cxn>
                  <a:cxn ang="5400000">
                    <a:pos x="wd2" y="hd2"/>
                  </a:cxn>
                  <a:cxn ang="10800000">
                    <a:pos x="wd2" y="hd2"/>
                  </a:cxn>
                  <a:cxn ang="16200000">
                    <a:pos x="wd2" y="hd2"/>
                  </a:cxn>
                </a:cxnLst>
                <a:rect l="0" t="0" r="r" b="b"/>
                <a:pathLst>
                  <a:path w="21600" h="21600" extrusionOk="0">
                    <a:moveTo>
                      <a:pt x="5939" y="21562"/>
                    </a:moveTo>
                    <a:lnTo>
                      <a:pt x="11442" y="21562"/>
                    </a:lnTo>
                    <a:cubicBezTo>
                      <a:pt x="11647" y="21543"/>
                      <a:pt x="11851" y="21355"/>
                      <a:pt x="11933" y="21034"/>
                    </a:cubicBezTo>
                    <a:cubicBezTo>
                      <a:pt x="12043" y="20657"/>
                      <a:pt x="11988" y="20242"/>
                      <a:pt x="11783" y="19921"/>
                    </a:cubicBezTo>
                    <a:cubicBezTo>
                      <a:pt x="11264" y="19204"/>
                      <a:pt x="10964" y="18223"/>
                      <a:pt x="10964" y="17204"/>
                    </a:cubicBezTo>
                    <a:cubicBezTo>
                      <a:pt x="10964" y="17072"/>
                      <a:pt x="10964" y="16940"/>
                      <a:pt x="10978" y="16808"/>
                    </a:cubicBezTo>
                    <a:cubicBezTo>
                      <a:pt x="10978" y="16808"/>
                      <a:pt x="10978" y="16808"/>
                      <a:pt x="10978" y="16808"/>
                    </a:cubicBezTo>
                    <a:cubicBezTo>
                      <a:pt x="10991" y="16695"/>
                      <a:pt x="11005" y="16563"/>
                      <a:pt x="11019" y="16450"/>
                    </a:cubicBezTo>
                    <a:cubicBezTo>
                      <a:pt x="11019" y="16431"/>
                      <a:pt x="11019" y="16431"/>
                      <a:pt x="11019" y="16412"/>
                    </a:cubicBezTo>
                    <a:cubicBezTo>
                      <a:pt x="11032" y="16299"/>
                      <a:pt x="11059" y="16186"/>
                      <a:pt x="11073" y="16091"/>
                    </a:cubicBezTo>
                    <a:cubicBezTo>
                      <a:pt x="11073" y="16073"/>
                      <a:pt x="11087" y="16054"/>
                      <a:pt x="11087" y="16035"/>
                    </a:cubicBezTo>
                    <a:cubicBezTo>
                      <a:pt x="11114" y="15922"/>
                      <a:pt x="11141" y="15827"/>
                      <a:pt x="11169" y="15733"/>
                    </a:cubicBezTo>
                    <a:cubicBezTo>
                      <a:pt x="11169" y="15714"/>
                      <a:pt x="11182" y="15695"/>
                      <a:pt x="11182" y="15676"/>
                    </a:cubicBezTo>
                    <a:cubicBezTo>
                      <a:pt x="11210" y="15582"/>
                      <a:pt x="11251" y="15469"/>
                      <a:pt x="11292" y="15375"/>
                    </a:cubicBezTo>
                    <a:cubicBezTo>
                      <a:pt x="11292" y="15375"/>
                      <a:pt x="11292" y="15356"/>
                      <a:pt x="11305" y="15356"/>
                    </a:cubicBezTo>
                    <a:cubicBezTo>
                      <a:pt x="11455" y="14978"/>
                      <a:pt x="11647" y="14620"/>
                      <a:pt x="11892" y="14337"/>
                    </a:cubicBezTo>
                    <a:cubicBezTo>
                      <a:pt x="11920" y="14318"/>
                      <a:pt x="11933" y="14280"/>
                      <a:pt x="11961" y="14262"/>
                    </a:cubicBezTo>
                    <a:cubicBezTo>
                      <a:pt x="11974" y="14243"/>
                      <a:pt x="11988" y="14224"/>
                      <a:pt x="12015" y="14205"/>
                    </a:cubicBezTo>
                    <a:cubicBezTo>
                      <a:pt x="12070" y="14148"/>
                      <a:pt x="12111" y="14092"/>
                      <a:pt x="12165" y="14035"/>
                    </a:cubicBezTo>
                    <a:cubicBezTo>
                      <a:pt x="12193" y="14016"/>
                      <a:pt x="12206" y="13997"/>
                      <a:pt x="12234" y="13979"/>
                    </a:cubicBezTo>
                    <a:cubicBezTo>
                      <a:pt x="12275" y="13941"/>
                      <a:pt x="12329" y="13903"/>
                      <a:pt x="12370" y="13865"/>
                    </a:cubicBezTo>
                    <a:cubicBezTo>
                      <a:pt x="12398" y="13846"/>
                      <a:pt x="12439" y="13809"/>
                      <a:pt x="12466" y="13790"/>
                    </a:cubicBezTo>
                    <a:cubicBezTo>
                      <a:pt x="12507" y="13771"/>
                      <a:pt x="12548" y="13733"/>
                      <a:pt x="12589" y="13714"/>
                    </a:cubicBezTo>
                    <a:cubicBezTo>
                      <a:pt x="12630" y="13696"/>
                      <a:pt x="12671" y="13658"/>
                      <a:pt x="12725" y="13639"/>
                    </a:cubicBezTo>
                    <a:cubicBezTo>
                      <a:pt x="12753" y="13620"/>
                      <a:pt x="12794" y="13601"/>
                      <a:pt x="12821" y="13582"/>
                    </a:cubicBezTo>
                    <a:cubicBezTo>
                      <a:pt x="12875" y="13564"/>
                      <a:pt x="12930" y="13526"/>
                      <a:pt x="12985" y="13507"/>
                    </a:cubicBezTo>
                    <a:cubicBezTo>
                      <a:pt x="13012" y="13488"/>
                      <a:pt x="13039" y="13488"/>
                      <a:pt x="13067" y="13488"/>
                    </a:cubicBezTo>
                    <a:cubicBezTo>
                      <a:pt x="13121" y="13469"/>
                      <a:pt x="13189" y="13450"/>
                      <a:pt x="13244" y="13432"/>
                    </a:cubicBezTo>
                    <a:cubicBezTo>
                      <a:pt x="13271" y="13432"/>
                      <a:pt x="13299" y="13413"/>
                      <a:pt x="13312" y="13413"/>
                    </a:cubicBezTo>
                    <a:cubicBezTo>
                      <a:pt x="13381" y="13394"/>
                      <a:pt x="13435" y="13394"/>
                      <a:pt x="13503" y="13375"/>
                    </a:cubicBezTo>
                    <a:cubicBezTo>
                      <a:pt x="13544" y="13375"/>
                      <a:pt x="13572" y="13375"/>
                      <a:pt x="13613" y="13375"/>
                    </a:cubicBezTo>
                    <a:cubicBezTo>
                      <a:pt x="13667" y="13375"/>
                      <a:pt x="13708" y="13356"/>
                      <a:pt x="13763" y="13356"/>
                    </a:cubicBezTo>
                    <a:cubicBezTo>
                      <a:pt x="13763" y="13356"/>
                      <a:pt x="13777" y="13356"/>
                      <a:pt x="13777" y="13356"/>
                    </a:cubicBezTo>
                    <a:cubicBezTo>
                      <a:pt x="13859" y="13356"/>
                      <a:pt x="13940" y="13356"/>
                      <a:pt x="14036" y="13375"/>
                    </a:cubicBezTo>
                    <a:cubicBezTo>
                      <a:pt x="14050" y="13375"/>
                      <a:pt x="14050" y="13375"/>
                      <a:pt x="14063" y="13375"/>
                    </a:cubicBezTo>
                    <a:cubicBezTo>
                      <a:pt x="14077" y="13375"/>
                      <a:pt x="14077" y="13375"/>
                      <a:pt x="14091" y="13375"/>
                    </a:cubicBezTo>
                    <a:cubicBezTo>
                      <a:pt x="14350" y="13413"/>
                      <a:pt x="14609" y="13507"/>
                      <a:pt x="14842" y="13658"/>
                    </a:cubicBezTo>
                    <a:cubicBezTo>
                      <a:pt x="14855" y="13658"/>
                      <a:pt x="14855" y="13658"/>
                      <a:pt x="14869" y="13677"/>
                    </a:cubicBezTo>
                    <a:cubicBezTo>
                      <a:pt x="14937" y="13714"/>
                      <a:pt x="15019" y="13771"/>
                      <a:pt x="15087" y="13828"/>
                    </a:cubicBezTo>
                    <a:cubicBezTo>
                      <a:pt x="15101" y="13828"/>
                      <a:pt x="15101" y="13847"/>
                      <a:pt x="15115" y="13847"/>
                    </a:cubicBezTo>
                    <a:cubicBezTo>
                      <a:pt x="15183" y="13903"/>
                      <a:pt x="15251" y="13960"/>
                      <a:pt x="15319" y="14016"/>
                    </a:cubicBezTo>
                    <a:cubicBezTo>
                      <a:pt x="15333" y="14016"/>
                      <a:pt x="15333" y="14035"/>
                      <a:pt x="15347" y="14035"/>
                    </a:cubicBezTo>
                    <a:cubicBezTo>
                      <a:pt x="15415" y="14092"/>
                      <a:pt x="15483" y="14167"/>
                      <a:pt x="15538" y="14243"/>
                    </a:cubicBezTo>
                    <a:cubicBezTo>
                      <a:pt x="15538" y="14243"/>
                      <a:pt x="15552" y="14243"/>
                      <a:pt x="15552" y="14262"/>
                    </a:cubicBezTo>
                    <a:cubicBezTo>
                      <a:pt x="15756" y="14488"/>
                      <a:pt x="15934" y="14771"/>
                      <a:pt x="16084" y="15073"/>
                    </a:cubicBezTo>
                    <a:cubicBezTo>
                      <a:pt x="16084" y="15092"/>
                      <a:pt x="16098" y="15092"/>
                      <a:pt x="16098" y="15111"/>
                    </a:cubicBezTo>
                    <a:cubicBezTo>
                      <a:pt x="16139" y="15205"/>
                      <a:pt x="16180" y="15280"/>
                      <a:pt x="16221" y="15375"/>
                    </a:cubicBezTo>
                    <a:cubicBezTo>
                      <a:pt x="16234" y="15394"/>
                      <a:pt x="16234" y="15412"/>
                      <a:pt x="16248" y="15431"/>
                    </a:cubicBezTo>
                    <a:cubicBezTo>
                      <a:pt x="16275" y="15507"/>
                      <a:pt x="16316" y="15601"/>
                      <a:pt x="16343" y="15695"/>
                    </a:cubicBezTo>
                    <a:cubicBezTo>
                      <a:pt x="16357" y="15714"/>
                      <a:pt x="16357" y="15752"/>
                      <a:pt x="16371" y="15771"/>
                    </a:cubicBezTo>
                    <a:cubicBezTo>
                      <a:pt x="16398" y="15846"/>
                      <a:pt x="16412" y="15941"/>
                      <a:pt x="16439" y="16035"/>
                    </a:cubicBezTo>
                    <a:cubicBezTo>
                      <a:pt x="16453" y="16073"/>
                      <a:pt x="16453" y="16091"/>
                      <a:pt x="16466" y="16129"/>
                    </a:cubicBezTo>
                    <a:cubicBezTo>
                      <a:pt x="16480" y="16223"/>
                      <a:pt x="16507" y="16318"/>
                      <a:pt x="16521" y="16393"/>
                    </a:cubicBezTo>
                    <a:cubicBezTo>
                      <a:pt x="16521" y="16431"/>
                      <a:pt x="16535" y="16450"/>
                      <a:pt x="16535" y="16488"/>
                    </a:cubicBezTo>
                    <a:cubicBezTo>
                      <a:pt x="16548" y="16582"/>
                      <a:pt x="16562" y="16695"/>
                      <a:pt x="16576" y="16789"/>
                    </a:cubicBezTo>
                    <a:cubicBezTo>
                      <a:pt x="16576" y="16808"/>
                      <a:pt x="16576" y="16827"/>
                      <a:pt x="16576" y="16846"/>
                    </a:cubicBezTo>
                    <a:cubicBezTo>
                      <a:pt x="16576" y="16846"/>
                      <a:pt x="16576" y="16846"/>
                      <a:pt x="16576" y="16846"/>
                    </a:cubicBezTo>
                    <a:cubicBezTo>
                      <a:pt x="16589" y="16959"/>
                      <a:pt x="16589" y="17072"/>
                      <a:pt x="16589" y="17186"/>
                    </a:cubicBezTo>
                    <a:cubicBezTo>
                      <a:pt x="16589" y="17204"/>
                      <a:pt x="16589" y="17223"/>
                      <a:pt x="16589" y="17242"/>
                    </a:cubicBezTo>
                    <a:cubicBezTo>
                      <a:pt x="16589" y="17261"/>
                      <a:pt x="16589" y="17261"/>
                      <a:pt x="16589" y="17261"/>
                    </a:cubicBezTo>
                    <a:cubicBezTo>
                      <a:pt x="16589" y="17355"/>
                      <a:pt x="16589" y="17469"/>
                      <a:pt x="16576" y="17563"/>
                    </a:cubicBezTo>
                    <a:cubicBezTo>
                      <a:pt x="16576" y="17601"/>
                      <a:pt x="16576" y="17638"/>
                      <a:pt x="16562" y="17676"/>
                    </a:cubicBezTo>
                    <a:cubicBezTo>
                      <a:pt x="16548" y="17770"/>
                      <a:pt x="16548" y="17865"/>
                      <a:pt x="16535" y="17959"/>
                    </a:cubicBezTo>
                    <a:cubicBezTo>
                      <a:pt x="16535" y="17997"/>
                      <a:pt x="16521" y="18035"/>
                      <a:pt x="16521" y="18091"/>
                    </a:cubicBezTo>
                    <a:cubicBezTo>
                      <a:pt x="16507" y="18167"/>
                      <a:pt x="16494" y="18223"/>
                      <a:pt x="16480" y="18299"/>
                    </a:cubicBezTo>
                    <a:cubicBezTo>
                      <a:pt x="16466" y="18355"/>
                      <a:pt x="16453" y="18412"/>
                      <a:pt x="16439" y="18468"/>
                    </a:cubicBezTo>
                    <a:cubicBezTo>
                      <a:pt x="16425" y="18525"/>
                      <a:pt x="16412" y="18582"/>
                      <a:pt x="16398" y="18638"/>
                    </a:cubicBezTo>
                    <a:cubicBezTo>
                      <a:pt x="16384" y="18695"/>
                      <a:pt x="16371" y="18751"/>
                      <a:pt x="16343" y="18808"/>
                    </a:cubicBezTo>
                    <a:cubicBezTo>
                      <a:pt x="16330" y="18865"/>
                      <a:pt x="16302" y="18940"/>
                      <a:pt x="16275" y="18997"/>
                    </a:cubicBezTo>
                    <a:cubicBezTo>
                      <a:pt x="16261" y="19034"/>
                      <a:pt x="16248" y="19072"/>
                      <a:pt x="16234" y="19110"/>
                    </a:cubicBezTo>
                    <a:cubicBezTo>
                      <a:pt x="16207" y="19185"/>
                      <a:pt x="16166" y="19261"/>
                      <a:pt x="16125" y="19336"/>
                    </a:cubicBezTo>
                    <a:cubicBezTo>
                      <a:pt x="16111" y="19374"/>
                      <a:pt x="16098" y="19393"/>
                      <a:pt x="16084" y="19431"/>
                    </a:cubicBezTo>
                    <a:cubicBezTo>
                      <a:pt x="16043" y="19506"/>
                      <a:pt x="16002" y="19600"/>
                      <a:pt x="15947" y="19676"/>
                    </a:cubicBezTo>
                    <a:cubicBezTo>
                      <a:pt x="15934" y="19695"/>
                      <a:pt x="15920" y="19713"/>
                      <a:pt x="15920" y="19732"/>
                    </a:cubicBezTo>
                    <a:cubicBezTo>
                      <a:pt x="15866" y="19827"/>
                      <a:pt x="15811" y="19902"/>
                      <a:pt x="15756" y="19978"/>
                    </a:cubicBezTo>
                    <a:cubicBezTo>
                      <a:pt x="15756" y="19978"/>
                      <a:pt x="15756" y="19978"/>
                      <a:pt x="15756" y="19978"/>
                    </a:cubicBezTo>
                    <a:cubicBezTo>
                      <a:pt x="15551" y="20279"/>
                      <a:pt x="15497" y="20694"/>
                      <a:pt x="15606" y="21072"/>
                    </a:cubicBezTo>
                    <a:cubicBezTo>
                      <a:pt x="15702" y="21374"/>
                      <a:pt x="15893" y="21581"/>
                      <a:pt x="16111" y="21600"/>
                    </a:cubicBezTo>
                    <a:lnTo>
                      <a:pt x="21600" y="21600"/>
                    </a:lnTo>
                    <a:lnTo>
                      <a:pt x="21600" y="7489"/>
                    </a:lnTo>
                    <a:cubicBezTo>
                      <a:pt x="21600" y="3358"/>
                      <a:pt x="19170" y="0"/>
                      <a:pt x="16180" y="0"/>
                    </a:cubicBezTo>
                    <a:lnTo>
                      <a:pt x="5939" y="0"/>
                    </a:lnTo>
                    <a:lnTo>
                      <a:pt x="5939" y="7602"/>
                    </a:lnTo>
                    <a:lnTo>
                      <a:pt x="5939" y="7602"/>
                    </a:lnTo>
                    <a:cubicBezTo>
                      <a:pt x="5939" y="7621"/>
                      <a:pt x="5939" y="7621"/>
                      <a:pt x="5939" y="7640"/>
                    </a:cubicBezTo>
                    <a:cubicBezTo>
                      <a:pt x="5912" y="8093"/>
                      <a:pt x="5735" y="8489"/>
                      <a:pt x="5448" y="8734"/>
                    </a:cubicBezTo>
                    <a:cubicBezTo>
                      <a:pt x="5407" y="8772"/>
                      <a:pt x="5366" y="8791"/>
                      <a:pt x="5311" y="8829"/>
                    </a:cubicBezTo>
                    <a:cubicBezTo>
                      <a:pt x="5284" y="8848"/>
                      <a:pt x="5257" y="8848"/>
                      <a:pt x="5243" y="8866"/>
                    </a:cubicBezTo>
                    <a:cubicBezTo>
                      <a:pt x="5161" y="8904"/>
                      <a:pt x="5065" y="8942"/>
                      <a:pt x="4984" y="8942"/>
                    </a:cubicBezTo>
                    <a:cubicBezTo>
                      <a:pt x="4670" y="8980"/>
                      <a:pt x="4342" y="8829"/>
                      <a:pt x="4082" y="8508"/>
                    </a:cubicBezTo>
                    <a:cubicBezTo>
                      <a:pt x="3618" y="7867"/>
                      <a:pt x="3031" y="7527"/>
                      <a:pt x="2389" y="7527"/>
                    </a:cubicBezTo>
                    <a:cubicBezTo>
                      <a:pt x="2307" y="7527"/>
                      <a:pt x="2226" y="7527"/>
                      <a:pt x="2144" y="7546"/>
                    </a:cubicBezTo>
                    <a:cubicBezTo>
                      <a:pt x="2130" y="7546"/>
                      <a:pt x="2130" y="7546"/>
                      <a:pt x="2116" y="7546"/>
                    </a:cubicBezTo>
                    <a:cubicBezTo>
                      <a:pt x="2048" y="7565"/>
                      <a:pt x="1966" y="7565"/>
                      <a:pt x="1898" y="7602"/>
                    </a:cubicBezTo>
                    <a:cubicBezTo>
                      <a:pt x="1884" y="7602"/>
                      <a:pt x="1871" y="7621"/>
                      <a:pt x="1857" y="7621"/>
                    </a:cubicBezTo>
                    <a:cubicBezTo>
                      <a:pt x="1789" y="7640"/>
                      <a:pt x="1734" y="7659"/>
                      <a:pt x="1666" y="7697"/>
                    </a:cubicBezTo>
                    <a:cubicBezTo>
                      <a:pt x="1638" y="7716"/>
                      <a:pt x="1625" y="7716"/>
                      <a:pt x="1597" y="7734"/>
                    </a:cubicBezTo>
                    <a:cubicBezTo>
                      <a:pt x="1543" y="7753"/>
                      <a:pt x="1488" y="7791"/>
                      <a:pt x="1434" y="7829"/>
                    </a:cubicBezTo>
                    <a:cubicBezTo>
                      <a:pt x="1406" y="7848"/>
                      <a:pt x="1379" y="7867"/>
                      <a:pt x="1352" y="7885"/>
                    </a:cubicBezTo>
                    <a:cubicBezTo>
                      <a:pt x="1311" y="7923"/>
                      <a:pt x="1270" y="7942"/>
                      <a:pt x="1229" y="7980"/>
                    </a:cubicBezTo>
                    <a:cubicBezTo>
                      <a:pt x="1202" y="7999"/>
                      <a:pt x="1161" y="8036"/>
                      <a:pt x="1133" y="8055"/>
                    </a:cubicBezTo>
                    <a:cubicBezTo>
                      <a:pt x="1106" y="8093"/>
                      <a:pt x="1065" y="8112"/>
                      <a:pt x="1038" y="8150"/>
                    </a:cubicBezTo>
                    <a:cubicBezTo>
                      <a:pt x="997" y="8187"/>
                      <a:pt x="969" y="8225"/>
                      <a:pt x="928" y="8263"/>
                    </a:cubicBezTo>
                    <a:cubicBezTo>
                      <a:pt x="901" y="8282"/>
                      <a:pt x="874" y="8319"/>
                      <a:pt x="847" y="8357"/>
                    </a:cubicBezTo>
                    <a:cubicBezTo>
                      <a:pt x="806" y="8395"/>
                      <a:pt x="778" y="8451"/>
                      <a:pt x="737" y="8489"/>
                    </a:cubicBezTo>
                    <a:cubicBezTo>
                      <a:pt x="710" y="8508"/>
                      <a:pt x="696" y="8546"/>
                      <a:pt x="669" y="8583"/>
                    </a:cubicBezTo>
                    <a:cubicBezTo>
                      <a:pt x="628" y="8640"/>
                      <a:pt x="601" y="8678"/>
                      <a:pt x="560" y="8734"/>
                    </a:cubicBezTo>
                    <a:cubicBezTo>
                      <a:pt x="546" y="8753"/>
                      <a:pt x="532" y="8791"/>
                      <a:pt x="505" y="8810"/>
                    </a:cubicBezTo>
                    <a:cubicBezTo>
                      <a:pt x="464" y="8866"/>
                      <a:pt x="437" y="8923"/>
                      <a:pt x="410" y="8998"/>
                    </a:cubicBezTo>
                    <a:cubicBezTo>
                      <a:pt x="396" y="9017"/>
                      <a:pt x="396" y="9036"/>
                      <a:pt x="382" y="9055"/>
                    </a:cubicBezTo>
                    <a:cubicBezTo>
                      <a:pt x="150" y="9564"/>
                      <a:pt x="0" y="10149"/>
                      <a:pt x="0" y="10791"/>
                    </a:cubicBezTo>
                    <a:cubicBezTo>
                      <a:pt x="0" y="10809"/>
                      <a:pt x="0" y="10828"/>
                      <a:pt x="0" y="10847"/>
                    </a:cubicBezTo>
                    <a:cubicBezTo>
                      <a:pt x="0" y="10923"/>
                      <a:pt x="0" y="10998"/>
                      <a:pt x="14" y="11074"/>
                    </a:cubicBezTo>
                    <a:cubicBezTo>
                      <a:pt x="14" y="11111"/>
                      <a:pt x="14" y="11149"/>
                      <a:pt x="14" y="11187"/>
                    </a:cubicBezTo>
                    <a:cubicBezTo>
                      <a:pt x="96" y="12281"/>
                      <a:pt x="573" y="13224"/>
                      <a:pt x="1242" y="13733"/>
                    </a:cubicBezTo>
                    <a:cubicBezTo>
                      <a:pt x="1242" y="13733"/>
                      <a:pt x="1256" y="13733"/>
                      <a:pt x="1256" y="13733"/>
                    </a:cubicBezTo>
                    <a:cubicBezTo>
                      <a:pt x="1311" y="13771"/>
                      <a:pt x="1379" y="13828"/>
                      <a:pt x="1447" y="13866"/>
                    </a:cubicBezTo>
                    <a:cubicBezTo>
                      <a:pt x="1461" y="13866"/>
                      <a:pt x="1461" y="13884"/>
                      <a:pt x="1475" y="13884"/>
                    </a:cubicBezTo>
                    <a:cubicBezTo>
                      <a:pt x="1529" y="13922"/>
                      <a:pt x="1597" y="13960"/>
                      <a:pt x="1666" y="13979"/>
                    </a:cubicBezTo>
                    <a:cubicBezTo>
                      <a:pt x="1679" y="13979"/>
                      <a:pt x="1679" y="13979"/>
                      <a:pt x="1693" y="13998"/>
                    </a:cubicBezTo>
                    <a:cubicBezTo>
                      <a:pt x="1761" y="14016"/>
                      <a:pt x="1830" y="14054"/>
                      <a:pt x="1884" y="14073"/>
                    </a:cubicBezTo>
                    <a:cubicBezTo>
                      <a:pt x="1898" y="14073"/>
                      <a:pt x="1898" y="14073"/>
                      <a:pt x="1911" y="14073"/>
                    </a:cubicBezTo>
                    <a:cubicBezTo>
                      <a:pt x="2007" y="14092"/>
                      <a:pt x="2103" y="14111"/>
                      <a:pt x="2198" y="14130"/>
                    </a:cubicBezTo>
                    <a:cubicBezTo>
                      <a:pt x="2266" y="14130"/>
                      <a:pt x="2335" y="14149"/>
                      <a:pt x="2403" y="14149"/>
                    </a:cubicBezTo>
                    <a:cubicBezTo>
                      <a:pt x="2430" y="14149"/>
                      <a:pt x="2444" y="14149"/>
                      <a:pt x="2471" y="14149"/>
                    </a:cubicBezTo>
                    <a:cubicBezTo>
                      <a:pt x="2540" y="14149"/>
                      <a:pt x="2594" y="14149"/>
                      <a:pt x="2662" y="14130"/>
                    </a:cubicBezTo>
                    <a:cubicBezTo>
                      <a:pt x="2690" y="14130"/>
                      <a:pt x="2703" y="14111"/>
                      <a:pt x="2731" y="14111"/>
                    </a:cubicBezTo>
                    <a:cubicBezTo>
                      <a:pt x="2799" y="14092"/>
                      <a:pt x="2854" y="14092"/>
                      <a:pt x="2922" y="14073"/>
                    </a:cubicBezTo>
                    <a:cubicBezTo>
                      <a:pt x="2949" y="14073"/>
                      <a:pt x="2963" y="14054"/>
                      <a:pt x="2990" y="14054"/>
                    </a:cubicBezTo>
                    <a:cubicBezTo>
                      <a:pt x="3058" y="14035"/>
                      <a:pt x="3113" y="14016"/>
                      <a:pt x="3168" y="13979"/>
                    </a:cubicBezTo>
                    <a:cubicBezTo>
                      <a:pt x="3181" y="13979"/>
                      <a:pt x="3209" y="13960"/>
                      <a:pt x="3222" y="13941"/>
                    </a:cubicBezTo>
                    <a:cubicBezTo>
                      <a:pt x="3277" y="13903"/>
                      <a:pt x="3345" y="13866"/>
                      <a:pt x="3400" y="13828"/>
                    </a:cubicBezTo>
                    <a:cubicBezTo>
                      <a:pt x="3413" y="13809"/>
                      <a:pt x="3441" y="13809"/>
                      <a:pt x="3454" y="13790"/>
                    </a:cubicBezTo>
                    <a:cubicBezTo>
                      <a:pt x="3509" y="13752"/>
                      <a:pt x="3564" y="13715"/>
                      <a:pt x="3618" y="13658"/>
                    </a:cubicBezTo>
                    <a:cubicBezTo>
                      <a:pt x="3632" y="13639"/>
                      <a:pt x="3659" y="13620"/>
                      <a:pt x="3673" y="13620"/>
                    </a:cubicBezTo>
                    <a:cubicBezTo>
                      <a:pt x="3727" y="13564"/>
                      <a:pt x="3782" y="13507"/>
                      <a:pt x="3837" y="13451"/>
                    </a:cubicBezTo>
                    <a:cubicBezTo>
                      <a:pt x="3850" y="13432"/>
                      <a:pt x="3864" y="13413"/>
                      <a:pt x="3878" y="13413"/>
                    </a:cubicBezTo>
                    <a:cubicBezTo>
                      <a:pt x="3946" y="13337"/>
                      <a:pt x="4014" y="13262"/>
                      <a:pt x="4069" y="13168"/>
                    </a:cubicBezTo>
                    <a:cubicBezTo>
                      <a:pt x="4396" y="12753"/>
                      <a:pt x="4820" y="12621"/>
                      <a:pt x="5202" y="12790"/>
                    </a:cubicBezTo>
                    <a:cubicBezTo>
                      <a:pt x="5243" y="12809"/>
                      <a:pt x="5270" y="12828"/>
                      <a:pt x="5311" y="12847"/>
                    </a:cubicBezTo>
                    <a:cubicBezTo>
                      <a:pt x="5666" y="13054"/>
                      <a:pt x="5898" y="13488"/>
                      <a:pt x="5939" y="13979"/>
                    </a:cubicBezTo>
                    <a:cubicBezTo>
                      <a:pt x="5939" y="13998"/>
                      <a:pt x="5939" y="14016"/>
                      <a:pt x="5939" y="14035"/>
                    </a:cubicBezTo>
                    <a:lnTo>
                      <a:pt x="5939" y="21562"/>
                    </a:ln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60" name="Shape">
                <a:extLst>
                  <a:ext uri="{FF2B5EF4-FFF2-40B4-BE49-F238E27FC236}">
                    <a16:creationId xmlns:a16="http://schemas.microsoft.com/office/drawing/2014/main" id="{418068CB-F771-4409-C43A-B73EF244E39F}"/>
                  </a:ext>
                </a:extLst>
              </p:cNvPr>
              <p:cNvSpPr/>
              <p:nvPr/>
            </p:nvSpPr>
            <p:spPr>
              <a:xfrm>
                <a:off x="5147584" y="5997090"/>
                <a:ext cx="1658693" cy="1202029"/>
              </a:xfrm>
              <a:custGeom>
                <a:avLst/>
                <a:gdLst/>
                <a:ahLst/>
                <a:cxnLst>
                  <a:cxn ang="0">
                    <a:pos x="wd2" y="hd2"/>
                  </a:cxn>
                  <a:cxn ang="5400000">
                    <a:pos x="wd2" y="hd2"/>
                  </a:cxn>
                  <a:cxn ang="10800000">
                    <a:pos x="wd2" y="hd2"/>
                  </a:cxn>
                  <a:cxn ang="16200000">
                    <a:pos x="wd2" y="hd2"/>
                  </a:cxn>
                </a:cxnLst>
                <a:rect l="0" t="0" r="r" b="b"/>
                <a:pathLst>
                  <a:path w="21600" h="21600" extrusionOk="0">
                    <a:moveTo>
                      <a:pt x="16296" y="12885"/>
                    </a:moveTo>
                    <a:cubicBezTo>
                      <a:pt x="16309" y="12866"/>
                      <a:pt x="16337" y="12866"/>
                      <a:pt x="16350" y="12866"/>
                    </a:cubicBezTo>
                    <a:cubicBezTo>
                      <a:pt x="16747" y="12677"/>
                      <a:pt x="17198" y="12790"/>
                      <a:pt x="17526" y="13205"/>
                    </a:cubicBezTo>
                    <a:cubicBezTo>
                      <a:pt x="17526" y="13205"/>
                      <a:pt x="17526" y="13205"/>
                      <a:pt x="17526" y="13205"/>
                    </a:cubicBezTo>
                    <a:cubicBezTo>
                      <a:pt x="17581" y="13281"/>
                      <a:pt x="17649" y="13356"/>
                      <a:pt x="17718" y="13432"/>
                    </a:cubicBezTo>
                    <a:cubicBezTo>
                      <a:pt x="17731" y="13450"/>
                      <a:pt x="17759" y="13469"/>
                      <a:pt x="17772" y="13488"/>
                    </a:cubicBezTo>
                    <a:cubicBezTo>
                      <a:pt x="17827" y="13545"/>
                      <a:pt x="17882" y="13601"/>
                      <a:pt x="17936" y="13639"/>
                    </a:cubicBezTo>
                    <a:cubicBezTo>
                      <a:pt x="17950" y="13658"/>
                      <a:pt x="17977" y="13677"/>
                      <a:pt x="17991" y="13677"/>
                    </a:cubicBezTo>
                    <a:cubicBezTo>
                      <a:pt x="18046" y="13715"/>
                      <a:pt x="18100" y="13771"/>
                      <a:pt x="18155" y="13809"/>
                    </a:cubicBezTo>
                    <a:cubicBezTo>
                      <a:pt x="18169" y="13828"/>
                      <a:pt x="18196" y="13828"/>
                      <a:pt x="18210" y="13847"/>
                    </a:cubicBezTo>
                    <a:cubicBezTo>
                      <a:pt x="18264" y="13884"/>
                      <a:pt x="18333" y="13922"/>
                      <a:pt x="18387" y="13960"/>
                    </a:cubicBezTo>
                    <a:cubicBezTo>
                      <a:pt x="18401" y="13960"/>
                      <a:pt x="18428" y="13979"/>
                      <a:pt x="18442" y="13979"/>
                    </a:cubicBezTo>
                    <a:cubicBezTo>
                      <a:pt x="18510" y="14016"/>
                      <a:pt x="18565" y="14035"/>
                      <a:pt x="18633" y="14054"/>
                    </a:cubicBezTo>
                    <a:cubicBezTo>
                      <a:pt x="18647" y="14054"/>
                      <a:pt x="18674" y="14073"/>
                      <a:pt x="18688" y="14073"/>
                    </a:cubicBezTo>
                    <a:cubicBezTo>
                      <a:pt x="18756" y="14092"/>
                      <a:pt x="18811" y="14111"/>
                      <a:pt x="18880" y="14130"/>
                    </a:cubicBezTo>
                    <a:cubicBezTo>
                      <a:pt x="18907" y="14130"/>
                      <a:pt x="18921" y="14148"/>
                      <a:pt x="18948" y="14148"/>
                    </a:cubicBezTo>
                    <a:cubicBezTo>
                      <a:pt x="19016" y="14167"/>
                      <a:pt x="19071" y="14167"/>
                      <a:pt x="19139" y="14167"/>
                    </a:cubicBezTo>
                    <a:cubicBezTo>
                      <a:pt x="19167" y="14167"/>
                      <a:pt x="19180" y="14167"/>
                      <a:pt x="19208" y="14167"/>
                    </a:cubicBezTo>
                    <a:cubicBezTo>
                      <a:pt x="19276" y="14167"/>
                      <a:pt x="19344" y="14167"/>
                      <a:pt x="19413" y="14148"/>
                    </a:cubicBezTo>
                    <a:cubicBezTo>
                      <a:pt x="19508" y="14130"/>
                      <a:pt x="19604" y="14130"/>
                      <a:pt x="19700" y="14092"/>
                    </a:cubicBezTo>
                    <a:cubicBezTo>
                      <a:pt x="19713" y="14092"/>
                      <a:pt x="19713" y="14092"/>
                      <a:pt x="19727" y="14092"/>
                    </a:cubicBezTo>
                    <a:cubicBezTo>
                      <a:pt x="19795" y="14073"/>
                      <a:pt x="19864" y="14054"/>
                      <a:pt x="19918" y="14016"/>
                    </a:cubicBezTo>
                    <a:cubicBezTo>
                      <a:pt x="19932" y="14016"/>
                      <a:pt x="19946" y="13998"/>
                      <a:pt x="19946" y="13998"/>
                    </a:cubicBezTo>
                    <a:cubicBezTo>
                      <a:pt x="20014" y="13979"/>
                      <a:pt x="20069" y="13941"/>
                      <a:pt x="20137" y="13903"/>
                    </a:cubicBezTo>
                    <a:cubicBezTo>
                      <a:pt x="20151" y="13903"/>
                      <a:pt x="20151" y="13884"/>
                      <a:pt x="20165" y="13884"/>
                    </a:cubicBezTo>
                    <a:cubicBezTo>
                      <a:pt x="20233" y="13847"/>
                      <a:pt x="20288" y="13809"/>
                      <a:pt x="20356" y="13752"/>
                    </a:cubicBezTo>
                    <a:cubicBezTo>
                      <a:pt x="20356" y="13752"/>
                      <a:pt x="20370" y="13752"/>
                      <a:pt x="20370" y="13733"/>
                    </a:cubicBezTo>
                    <a:cubicBezTo>
                      <a:pt x="20698" y="13488"/>
                      <a:pt x="20985" y="13130"/>
                      <a:pt x="21204" y="12696"/>
                    </a:cubicBezTo>
                    <a:cubicBezTo>
                      <a:pt x="21204" y="12696"/>
                      <a:pt x="21204" y="12696"/>
                      <a:pt x="21204" y="12696"/>
                    </a:cubicBezTo>
                    <a:cubicBezTo>
                      <a:pt x="21245" y="12620"/>
                      <a:pt x="21286" y="12526"/>
                      <a:pt x="21313" y="12432"/>
                    </a:cubicBezTo>
                    <a:cubicBezTo>
                      <a:pt x="21313" y="12432"/>
                      <a:pt x="21313" y="12432"/>
                      <a:pt x="21313" y="12413"/>
                    </a:cubicBezTo>
                    <a:cubicBezTo>
                      <a:pt x="21354" y="12319"/>
                      <a:pt x="21381" y="12224"/>
                      <a:pt x="21409" y="12130"/>
                    </a:cubicBezTo>
                    <a:cubicBezTo>
                      <a:pt x="21409" y="12130"/>
                      <a:pt x="21409" y="12130"/>
                      <a:pt x="21409" y="12130"/>
                    </a:cubicBezTo>
                    <a:cubicBezTo>
                      <a:pt x="21491" y="11847"/>
                      <a:pt x="21559" y="11526"/>
                      <a:pt x="21586" y="11206"/>
                    </a:cubicBezTo>
                    <a:cubicBezTo>
                      <a:pt x="21586" y="11149"/>
                      <a:pt x="21586" y="11092"/>
                      <a:pt x="21600" y="11017"/>
                    </a:cubicBezTo>
                    <a:cubicBezTo>
                      <a:pt x="21600" y="10960"/>
                      <a:pt x="21600" y="10904"/>
                      <a:pt x="21600" y="10847"/>
                    </a:cubicBezTo>
                    <a:cubicBezTo>
                      <a:pt x="21600" y="10809"/>
                      <a:pt x="21600" y="10753"/>
                      <a:pt x="21600" y="10715"/>
                    </a:cubicBezTo>
                    <a:cubicBezTo>
                      <a:pt x="21586" y="10206"/>
                      <a:pt x="21491" y="9715"/>
                      <a:pt x="21327" y="9281"/>
                    </a:cubicBezTo>
                    <a:cubicBezTo>
                      <a:pt x="21327" y="9281"/>
                      <a:pt x="21327" y="9281"/>
                      <a:pt x="21327" y="9263"/>
                    </a:cubicBezTo>
                    <a:cubicBezTo>
                      <a:pt x="21299" y="9187"/>
                      <a:pt x="21258" y="9112"/>
                      <a:pt x="21231" y="9055"/>
                    </a:cubicBezTo>
                    <a:cubicBezTo>
                      <a:pt x="21217" y="9036"/>
                      <a:pt x="21204" y="8998"/>
                      <a:pt x="21204" y="8980"/>
                    </a:cubicBezTo>
                    <a:cubicBezTo>
                      <a:pt x="21176" y="8923"/>
                      <a:pt x="21149" y="8866"/>
                      <a:pt x="21108" y="8810"/>
                    </a:cubicBezTo>
                    <a:cubicBezTo>
                      <a:pt x="21094" y="8772"/>
                      <a:pt x="21067" y="8753"/>
                      <a:pt x="21053" y="8715"/>
                    </a:cubicBezTo>
                    <a:cubicBezTo>
                      <a:pt x="21026" y="8659"/>
                      <a:pt x="20985" y="8621"/>
                      <a:pt x="20958" y="8565"/>
                    </a:cubicBezTo>
                    <a:cubicBezTo>
                      <a:pt x="20930" y="8527"/>
                      <a:pt x="20916" y="8508"/>
                      <a:pt x="20889" y="8470"/>
                    </a:cubicBezTo>
                    <a:cubicBezTo>
                      <a:pt x="20862" y="8432"/>
                      <a:pt x="20821" y="8376"/>
                      <a:pt x="20780" y="8338"/>
                    </a:cubicBezTo>
                    <a:cubicBezTo>
                      <a:pt x="20752" y="8300"/>
                      <a:pt x="20725" y="8282"/>
                      <a:pt x="20698" y="8244"/>
                    </a:cubicBezTo>
                    <a:cubicBezTo>
                      <a:pt x="20670" y="8206"/>
                      <a:pt x="20629" y="8168"/>
                      <a:pt x="20588" y="8131"/>
                    </a:cubicBezTo>
                    <a:cubicBezTo>
                      <a:pt x="20561" y="8093"/>
                      <a:pt x="20520" y="8074"/>
                      <a:pt x="20479" y="8036"/>
                    </a:cubicBezTo>
                    <a:cubicBezTo>
                      <a:pt x="20452" y="8017"/>
                      <a:pt x="20411" y="7980"/>
                      <a:pt x="20383" y="7961"/>
                    </a:cubicBezTo>
                    <a:cubicBezTo>
                      <a:pt x="20342" y="7923"/>
                      <a:pt x="20301" y="7904"/>
                      <a:pt x="20247" y="7867"/>
                    </a:cubicBezTo>
                    <a:cubicBezTo>
                      <a:pt x="20219" y="7848"/>
                      <a:pt x="20192" y="7829"/>
                      <a:pt x="20165" y="7810"/>
                    </a:cubicBezTo>
                    <a:cubicBezTo>
                      <a:pt x="20110" y="7772"/>
                      <a:pt x="20055" y="7753"/>
                      <a:pt x="20001" y="7716"/>
                    </a:cubicBezTo>
                    <a:cubicBezTo>
                      <a:pt x="19987" y="7697"/>
                      <a:pt x="19959" y="7697"/>
                      <a:pt x="19946" y="7678"/>
                    </a:cubicBezTo>
                    <a:cubicBezTo>
                      <a:pt x="19877" y="7640"/>
                      <a:pt x="19823" y="7621"/>
                      <a:pt x="19754" y="7602"/>
                    </a:cubicBezTo>
                    <a:cubicBezTo>
                      <a:pt x="19741" y="7602"/>
                      <a:pt x="19727" y="7584"/>
                      <a:pt x="19713" y="7584"/>
                    </a:cubicBezTo>
                    <a:cubicBezTo>
                      <a:pt x="19645" y="7565"/>
                      <a:pt x="19577" y="7546"/>
                      <a:pt x="19495" y="7527"/>
                    </a:cubicBezTo>
                    <a:cubicBezTo>
                      <a:pt x="19481" y="7527"/>
                      <a:pt x="19481" y="7527"/>
                      <a:pt x="19467" y="7527"/>
                    </a:cubicBezTo>
                    <a:cubicBezTo>
                      <a:pt x="19385" y="7508"/>
                      <a:pt x="19303" y="7508"/>
                      <a:pt x="19221" y="7508"/>
                    </a:cubicBezTo>
                    <a:cubicBezTo>
                      <a:pt x="18579" y="7508"/>
                      <a:pt x="17977" y="7848"/>
                      <a:pt x="17526" y="8489"/>
                    </a:cubicBezTo>
                    <a:cubicBezTo>
                      <a:pt x="17362" y="8697"/>
                      <a:pt x="17157" y="8829"/>
                      <a:pt x="16952" y="8904"/>
                    </a:cubicBezTo>
                    <a:cubicBezTo>
                      <a:pt x="16938" y="8904"/>
                      <a:pt x="16938" y="8904"/>
                      <a:pt x="16925" y="8923"/>
                    </a:cubicBezTo>
                    <a:cubicBezTo>
                      <a:pt x="16884" y="8942"/>
                      <a:pt x="16843" y="8942"/>
                      <a:pt x="16802" y="8942"/>
                    </a:cubicBezTo>
                    <a:cubicBezTo>
                      <a:pt x="16788" y="8942"/>
                      <a:pt x="16774" y="8942"/>
                      <a:pt x="16761" y="8942"/>
                    </a:cubicBezTo>
                    <a:cubicBezTo>
                      <a:pt x="16597" y="8942"/>
                      <a:pt x="16432" y="8904"/>
                      <a:pt x="16282" y="8829"/>
                    </a:cubicBezTo>
                    <a:cubicBezTo>
                      <a:pt x="15913" y="8621"/>
                      <a:pt x="15667" y="8149"/>
                      <a:pt x="15653" y="7621"/>
                    </a:cubicBezTo>
                    <a:lnTo>
                      <a:pt x="15653" y="0"/>
                    </a:lnTo>
                    <a:lnTo>
                      <a:pt x="5427" y="0"/>
                    </a:lnTo>
                    <a:cubicBezTo>
                      <a:pt x="2433" y="0"/>
                      <a:pt x="0" y="3358"/>
                      <a:pt x="0" y="7489"/>
                    </a:cubicBezTo>
                    <a:lnTo>
                      <a:pt x="0" y="21600"/>
                    </a:lnTo>
                    <a:lnTo>
                      <a:pt x="5509" y="21600"/>
                    </a:lnTo>
                    <a:cubicBezTo>
                      <a:pt x="5714" y="21581"/>
                      <a:pt x="5920" y="21392"/>
                      <a:pt x="6002" y="21072"/>
                    </a:cubicBezTo>
                    <a:cubicBezTo>
                      <a:pt x="6111" y="20694"/>
                      <a:pt x="6056" y="20279"/>
                      <a:pt x="5851" y="19959"/>
                    </a:cubicBezTo>
                    <a:cubicBezTo>
                      <a:pt x="5851" y="19959"/>
                      <a:pt x="5851" y="19959"/>
                      <a:pt x="5851" y="19959"/>
                    </a:cubicBezTo>
                    <a:cubicBezTo>
                      <a:pt x="5796" y="19883"/>
                      <a:pt x="5742" y="19789"/>
                      <a:pt x="5687" y="19714"/>
                    </a:cubicBezTo>
                    <a:cubicBezTo>
                      <a:pt x="5673" y="19695"/>
                      <a:pt x="5673" y="19676"/>
                      <a:pt x="5660" y="19657"/>
                    </a:cubicBezTo>
                    <a:cubicBezTo>
                      <a:pt x="5619" y="19581"/>
                      <a:pt x="5564" y="19487"/>
                      <a:pt x="5523" y="19412"/>
                    </a:cubicBezTo>
                    <a:cubicBezTo>
                      <a:pt x="5509" y="19393"/>
                      <a:pt x="5496" y="19355"/>
                      <a:pt x="5482" y="19336"/>
                    </a:cubicBezTo>
                    <a:cubicBezTo>
                      <a:pt x="5441" y="19261"/>
                      <a:pt x="5414" y="19185"/>
                      <a:pt x="5373" y="19091"/>
                    </a:cubicBezTo>
                    <a:cubicBezTo>
                      <a:pt x="5359" y="19053"/>
                      <a:pt x="5345" y="19016"/>
                      <a:pt x="5332" y="18997"/>
                    </a:cubicBezTo>
                    <a:cubicBezTo>
                      <a:pt x="5304" y="18921"/>
                      <a:pt x="5277" y="18846"/>
                      <a:pt x="5250" y="18770"/>
                    </a:cubicBezTo>
                    <a:cubicBezTo>
                      <a:pt x="5236" y="18733"/>
                      <a:pt x="5222" y="18676"/>
                      <a:pt x="5209" y="18638"/>
                    </a:cubicBezTo>
                    <a:cubicBezTo>
                      <a:pt x="5195" y="18563"/>
                      <a:pt x="5168" y="18506"/>
                      <a:pt x="5154" y="18431"/>
                    </a:cubicBezTo>
                    <a:cubicBezTo>
                      <a:pt x="5140" y="18393"/>
                      <a:pt x="5140" y="18336"/>
                      <a:pt x="5127" y="18299"/>
                    </a:cubicBezTo>
                    <a:cubicBezTo>
                      <a:pt x="5113" y="18223"/>
                      <a:pt x="5099" y="18129"/>
                      <a:pt x="5086" y="18053"/>
                    </a:cubicBezTo>
                    <a:cubicBezTo>
                      <a:pt x="5086" y="18016"/>
                      <a:pt x="5072" y="17978"/>
                      <a:pt x="5072" y="17940"/>
                    </a:cubicBezTo>
                    <a:cubicBezTo>
                      <a:pt x="5058" y="17846"/>
                      <a:pt x="5045" y="17752"/>
                      <a:pt x="5045" y="17657"/>
                    </a:cubicBezTo>
                    <a:cubicBezTo>
                      <a:pt x="5045" y="17620"/>
                      <a:pt x="5045" y="17601"/>
                      <a:pt x="5045" y="17563"/>
                    </a:cubicBezTo>
                    <a:cubicBezTo>
                      <a:pt x="5045" y="17450"/>
                      <a:pt x="5031" y="17355"/>
                      <a:pt x="5031" y="17242"/>
                    </a:cubicBezTo>
                    <a:cubicBezTo>
                      <a:pt x="5031" y="17242"/>
                      <a:pt x="5031" y="17223"/>
                      <a:pt x="5031" y="17223"/>
                    </a:cubicBezTo>
                    <a:cubicBezTo>
                      <a:pt x="5031" y="17204"/>
                      <a:pt x="5031" y="17204"/>
                      <a:pt x="5031" y="17186"/>
                    </a:cubicBezTo>
                    <a:cubicBezTo>
                      <a:pt x="5031" y="17072"/>
                      <a:pt x="5031" y="16959"/>
                      <a:pt x="5045" y="16846"/>
                    </a:cubicBezTo>
                    <a:cubicBezTo>
                      <a:pt x="5045" y="16846"/>
                      <a:pt x="5045" y="16846"/>
                      <a:pt x="5045" y="16846"/>
                    </a:cubicBezTo>
                    <a:cubicBezTo>
                      <a:pt x="5045" y="16846"/>
                      <a:pt x="5045" y="16827"/>
                      <a:pt x="5045" y="16827"/>
                    </a:cubicBezTo>
                    <a:cubicBezTo>
                      <a:pt x="5058" y="16714"/>
                      <a:pt x="5072" y="16601"/>
                      <a:pt x="5086" y="16488"/>
                    </a:cubicBezTo>
                    <a:cubicBezTo>
                      <a:pt x="5086" y="16469"/>
                      <a:pt x="5099" y="16450"/>
                      <a:pt x="5099" y="16412"/>
                    </a:cubicBezTo>
                    <a:cubicBezTo>
                      <a:pt x="5113" y="16318"/>
                      <a:pt x="5127" y="16224"/>
                      <a:pt x="5154" y="16129"/>
                    </a:cubicBezTo>
                    <a:cubicBezTo>
                      <a:pt x="5154" y="16110"/>
                      <a:pt x="5168" y="16073"/>
                      <a:pt x="5168" y="16054"/>
                    </a:cubicBezTo>
                    <a:cubicBezTo>
                      <a:pt x="5195" y="15959"/>
                      <a:pt x="5209" y="15865"/>
                      <a:pt x="5236" y="15790"/>
                    </a:cubicBezTo>
                    <a:cubicBezTo>
                      <a:pt x="5250" y="15771"/>
                      <a:pt x="5250" y="15733"/>
                      <a:pt x="5263" y="15714"/>
                    </a:cubicBezTo>
                    <a:cubicBezTo>
                      <a:pt x="5291" y="15620"/>
                      <a:pt x="5318" y="15544"/>
                      <a:pt x="5359" y="15450"/>
                    </a:cubicBezTo>
                    <a:cubicBezTo>
                      <a:pt x="5373" y="15431"/>
                      <a:pt x="5373" y="15412"/>
                      <a:pt x="5386" y="15394"/>
                    </a:cubicBezTo>
                    <a:cubicBezTo>
                      <a:pt x="5427" y="15299"/>
                      <a:pt x="5468" y="15205"/>
                      <a:pt x="5509" y="15111"/>
                    </a:cubicBezTo>
                    <a:cubicBezTo>
                      <a:pt x="5509" y="15111"/>
                      <a:pt x="5523" y="15092"/>
                      <a:pt x="5523" y="15092"/>
                    </a:cubicBezTo>
                    <a:cubicBezTo>
                      <a:pt x="5673" y="14790"/>
                      <a:pt x="5851" y="14507"/>
                      <a:pt x="6056" y="14281"/>
                    </a:cubicBezTo>
                    <a:cubicBezTo>
                      <a:pt x="6056" y="14281"/>
                      <a:pt x="6070" y="14281"/>
                      <a:pt x="6070" y="14262"/>
                    </a:cubicBezTo>
                    <a:cubicBezTo>
                      <a:pt x="6138" y="14186"/>
                      <a:pt x="6193" y="14130"/>
                      <a:pt x="6261" y="14054"/>
                    </a:cubicBezTo>
                    <a:cubicBezTo>
                      <a:pt x="6275" y="14054"/>
                      <a:pt x="6275" y="14035"/>
                      <a:pt x="6289" y="14035"/>
                    </a:cubicBezTo>
                    <a:cubicBezTo>
                      <a:pt x="6357" y="13979"/>
                      <a:pt x="6425" y="13922"/>
                      <a:pt x="6494" y="13865"/>
                    </a:cubicBezTo>
                    <a:cubicBezTo>
                      <a:pt x="6507" y="13865"/>
                      <a:pt x="6507" y="13847"/>
                      <a:pt x="6521" y="13847"/>
                    </a:cubicBezTo>
                    <a:cubicBezTo>
                      <a:pt x="6589" y="13790"/>
                      <a:pt x="6658" y="13752"/>
                      <a:pt x="6740" y="13696"/>
                    </a:cubicBezTo>
                    <a:cubicBezTo>
                      <a:pt x="6753" y="13696"/>
                      <a:pt x="6753" y="13696"/>
                      <a:pt x="6767" y="13677"/>
                    </a:cubicBezTo>
                    <a:cubicBezTo>
                      <a:pt x="6999" y="13545"/>
                      <a:pt x="7259" y="13450"/>
                      <a:pt x="7519" y="13394"/>
                    </a:cubicBezTo>
                    <a:cubicBezTo>
                      <a:pt x="7533" y="13394"/>
                      <a:pt x="7533" y="13394"/>
                      <a:pt x="7546" y="13394"/>
                    </a:cubicBezTo>
                    <a:cubicBezTo>
                      <a:pt x="7560" y="13394"/>
                      <a:pt x="7560" y="13394"/>
                      <a:pt x="7574" y="13394"/>
                    </a:cubicBezTo>
                    <a:cubicBezTo>
                      <a:pt x="7656" y="13375"/>
                      <a:pt x="7751" y="13375"/>
                      <a:pt x="7833" y="13375"/>
                    </a:cubicBezTo>
                    <a:cubicBezTo>
                      <a:pt x="7833" y="13375"/>
                      <a:pt x="7847" y="13375"/>
                      <a:pt x="7847" y="13375"/>
                    </a:cubicBezTo>
                    <a:cubicBezTo>
                      <a:pt x="7902" y="13375"/>
                      <a:pt x="7943" y="13375"/>
                      <a:pt x="7997" y="13394"/>
                    </a:cubicBezTo>
                    <a:cubicBezTo>
                      <a:pt x="8038" y="13394"/>
                      <a:pt x="8066" y="13394"/>
                      <a:pt x="8107" y="13394"/>
                    </a:cubicBezTo>
                    <a:cubicBezTo>
                      <a:pt x="8175" y="13394"/>
                      <a:pt x="8230" y="13413"/>
                      <a:pt x="8298" y="13432"/>
                    </a:cubicBezTo>
                    <a:cubicBezTo>
                      <a:pt x="8326" y="13432"/>
                      <a:pt x="8353" y="13432"/>
                      <a:pt x="8367" y="13450"/>
                    </a:cubicBezTo>
                    <a:cubicBezTo>
                      <a:pt x="8421" y="13469"/>
                      <a:pt x="8490" y="13488"/>
                      <a:pt x="8544" y="13507"/>
                    </a:cubicBezTo>
                    <a:cubicBezTo>
                      <a:pt x="8572" y="13507"/>
                      <a:pt x="8599" y="13526"/>
                      <a:pt x="8626" y="13526"/>
                    </a:cubicBezTo>
                    <a:cubicBezTo>
                      <a:pt x="8681" y="13545"/>
                      <a:pt x="8736" y="13564"/>
                      <a:pt x="8790" y="13601"/>
                    </a:cubicBezTo>
                    <a:cubicBezTo>
                      <a:pt x="8818" y="13620"/>
                      <a:pt x="8859" y="13639"/>
                      <a:pt x="8886" y="13658"/>
                    </a:cubicBezTo>
                    <a:cubicBezTo>
                      <a:pt x="8927" y="13677"/>
                      <a:pt x="8968" y="13715"/>
                      <a:pt x="9023" y="13733"/>
                    </a:cubicBezTo>
                    <a:cubicBezTo>
                      <a:pt x="9064" y="13752"/>
                      <a:pt x="9105" y="13790"/>
                      <a:pt x="9146" y="13809"/>
                    </a:cubicBezTo>
                    <a:cubicBezTo>
                      <a:pt x="9173" y="13828"/>
                      <a:pt x="9214" y="13865"/>
                      <a:pt x="9241" y="13884"/>
                    </a:cubicBezTo>
                    <a:cubicBezTo>
                      <a:pt x="9296" y="13922"/>
                      <a:pt x="9337" y="13960"/>
                      <a:pt x="9378" y="13997"/>
                    </a:cubicBezTo>
                    <a:cubicBezTo>
                      <a:pt x="9406" y="14016"/>
                      <a:pt x="9419" y="14035"/>
                      <a:pt x="9447" y="14054"/>
                    </a:cubicBezTo>
                    <a:cubicBezTo>
                      <a:pt x="9501" y="14111"/>
                      <a:pt x="9556" y="14148"/>
                      <a:pt x="9597" y="14205"/>
                    </a:cubicBezTo>
                    <a:cubicBezTo>
                      <a:pt x="9611" y="14224"/>
                      <a:pt x="9624" y="14243"/>
                      <a:pt x="9652" y="14262"/>
                    </a:cubicBezTo>
                    <a:cubicBezTo>
                      <a:pt x="9679" y="14280"/>
                      <a:pt x="9693" y="14318"/>
                      <a:pt x="9720" y="14337"/>
                    </a:cubicBezTo>
                    <a:cubicBezTo>
                      <a:pt x="9966" y="14639"/>
                      <a:pt x="10157" y="14978"/>
                      <a:pt x="10308" y="15356"/>
                    </a:cubicBezTo>
                    <a:cubicBezTo>
                      <a:pt x="10308" y="15356"/>
                      <a:pt x="10322" y="15375"/>
                      <a:pt x="10322" y="15375"/>
                    </a:cubicBezTo>
                    <a:cubicBezTo>
                      <a:pt x="10363" y="15469"/>
                      <a:pt x="10390" y="15582"/>
                      <a:pt x="10431" y="15676"/>
                    </a:cubicBezTo>
                    <a:cubicBezTo>
                      <a:pt x="10431" y="15695"/>
                      <a:pt x="10445" y="15714"/>
                      <a:pt x="10445" y="15733"/>
                    </a:cubicBezTo>
                    <a:cubicBezTo>
                      <a:pt x="10472" y="15827"/>
                      <a:pt x="10499" y="15941"/>
                      <a:pt x="10527" y="16035"/>
                    </a:cubicBezTo>
                    <a:cubicBezTo>
                      <a:pt x="10527" y="16054"/>
                      <a:pt x="10540" y="16073"/>
                      <a:pt x="10540" y="16091"/>
                    </a:cubicBezTo>
                    <a:cubicBezTo>
                      <a:pt x="10568" y="16205"/>
                      <a:pt x="10581" y="16299"/>
                      <a:pt x="10595" y="16412"/>
                    </a:cubicBezTo>
                    <a:cubicBezTo>
                      <a:pt x="10595" y="16431"/>
                      <a:pt x="10595" y="16431"/>
                      <a:pt x="10595" y="16450"/>
                    </a:cubicBezTo>
                    <a:cubicBezTo>
                      <a:pt x="10609" y="16563"/>
                      <a:pt x="10622" y="16676"/>
                      <a:pt x="10636" y="16808"/>
                    </a:cubicBezTo>
                    <a:cubicBezTo>
                      <a:pt x="10636" y="16808"/>
                      <a:pt x="10636" y="16808"/>
                      <a:pt x="10636" y="16808"/>
                    </a:cubicBezTo>
                    <a:cubicBezTo>
                      <a:pt x="10650" y="16940"/>
                      <a:pt x="10650" y="17072"/>
                      <a:pt x="10650" y="17204"/>
                    </a:cubicBezTo>
                    <a:cubicBezTo>
                      <a:pt x="10650" y="18242"/>
                      <a:pt x="10363" y="19204"/>
                      <a:pt x="9829" y="19940"/>
                    </a:cubicBezTo>
                    <a:cubicBezTo>
                      <a:pt x="9624" y="20242"/>
                      <a:pt x="9570" y="20657"/>
                      <a:pt x="9679" y="21034"/>
                    </a:cubicBezTo>
                    <a:cubicBezTo>
                      <a:pt x="9734" y="21223"/>
                      <a:pt x="9829" y="21374"/>
                      <a:pt x="9952" y="21468"/>
                    </a:cubicBezTo>
                    <a:cubicBezTo>
                      <a:pt x="10021" y="21525"/>
                      <a:pt x="10103" y="21543"/>
                      <a:pt x="10185" y="21562"/>
                    </a:cubicBezTo>
                    <a:lnTo>
                      <a:pt x="15681" y="21562"/>
                    </a:lnTo>
                    <a:lnTo>
                      <a:pt x="15681" y="13960"/>
                    </a:lnTo>
                    <a:cubicBezTo>
                      <a:pt x="15681" y="13545"/>
                      <a:pt x="15927" y="13092"/>
                      <a:pt x="16296" y="12885"/>
                    </a:cubicBezTo>
                    <a:close/>
                  </a:path>
                </a:pathLst>
              </a:custGeom>
              <a:solidFill>
                <a:schemeClr val="bg1">
                  <a:lumMod val="65000"/>
                </a:schemeClr>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grpSp>
        <p:sp>
          <p:nvSpPr>
            <p:cNvPr id="37" name="Freeform: Shape 36">
              <a:extLst>
                <a:ext uri="{FF2B5EF4-FFF2-40B4-BE49-F238E27FC236}">
                  <a16:creationId xmlns:a16="http://schemas.microsoft.com/office/drawing/2014/main" id="{06FCC4DD-BCED-B1D2-F67F-6378EF361E11}"/>
                </a:ext>
              </a:extLst>
            </p:cNvPr>
            <p:cNvSpPr/>
            <p:nvPr/>
          </p:nvSpPr>
          <p:spPr>
            <a:xfrm>
              <a:off x="6637432" y="1872939"/>
              <a:ext cx="947501" cy="1657384"/>
            </a:xfrm>
            <a:custGeom>
              <a:avLst/>
              <a:gdLst>
                <a:gd name="connsiteX0" fmla="*/ 869780 w 1263335"/>
                <a:gd name="connsiteY0" fmla="*/ 0 h 2209845"/>
                <a:gd name="connsiteX1" fmla="*/ 1137521 w 1263335"/>
                <a:gd name="connsiteY1" fmla="*/ 560836 h 2209845"/>
                <a:gd name="connsiteX2" fmla="*/ 1263335 w 1263335"/>
                <a:gd name="connsiteY2" fmla="*/ 724356 h 2209845"/>
                <a:gd name="connsiteX3" fmla="*/ 761508 w 1263335"/>
                <a:gd name="connsiteY3" fmla="*/ 1181071 h 2209845"/>
                <a:gd name="connsiteX4" fmla="*/ 906415 w 1263335"/>
                <a:gd name="connsiteY4" fmla="*/ 1557947 h 2209845"/>
                <a:gd name="connsiteX5" fmla="*/ 1053352 w 1263335"/>
                <a:gd name="connsiteY5" fmla="*/ 1664985 h 2209845"/>
                <a:gd name="connsiteX6" fmla="*/ 1126842 w 1263335"/>
                <a:gd name="connsiteY6" fmla="*/ 1790984 h 2209845"/>
                <a:gd name="connsiteX7" fmla="*/ 1085911 w 1263335"/>
                <a:gd name="connsiteY7" fmla="*/ 1930582 h 2209845"/>
                <a:gd name="connsiteX8" fmla="*/ 1079611 w 1263335"/>
                <a:gd name="connsiteY8" fmla="*/ 1937942 h 2209845"/>
                <a:gd name="connsiteX9" fmla="*/ 687003 w 1263335"/>
                <a:gd name="connsiteY9" fmla="*/ 1733225 h 2209845"/>
                <a:gd name="connsiteX10" fmla="*/ 521749 w 1263335"/>
                <a:gd name="connsiteY10" fmla="*/ 1448275 h 2209845"/>
                <a:gd name="connsiteX11" fmla="*/ 560073 w 1263335"/>
                <a:gd name="connsiteY11" fmla="*/ 1689099 h 2209845"/>
                <a:gd name="connsiteX12" fmla="*/ 714409 w 1263335"/>
                <a:gd name="connsiteY12" fmla="*/ 1861283 h 2209845"/>
                <a:gd name="connsiteX13" fmla="*/ 773162 w 1263335"/>
                <a:gd name="connsiteY13" fmla="*/ 2037661 h 2209845"/>
                <a:gd name="connsiteX14" fmla="*/ 683910 w 1263335"/>
                <a:gd name="connsiteY14" fmla="*/ 2201456 h 2209845"/>
                <a:gd name="connsiteX15" fmla="*/ 673437 w 1263335"/>
                <a:gd name="connsiteY15" fmla="*/ 2209845 h 2209845"/>
                <a:gd name="connsiteX16" fmla="*/ 238800 w 1263335"/>
                <a:gd name="connsiteY16" fmla="*/ 1850848 h 2209845"/>
                <a:gd name="connsiteX17" fmla="*/ 20474 w 1263335"/>
                <a:gd name="connsiteY17" fmla="*/ 1178891 h 2209845"/>
                <a:gd name="connsiteX18" fmla="*/ 80321 w 1263335"/>
                <a:gd name="connsiteY18" fmla="*/ 854576 h 2209845"/>
                <a:gd name="connsiteX19" fmla="*/ 757452 w 1263335"/>
                <a:gd name="connsiteY19" fmla="*/ 179550 h 2209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3335" h="2209845">
                  <a:moveTo>
                    <a:pt x="869780" y="0"/>
                  </a:moveTo>
                  <a:lnTo>
                    <a:pt x="1137521" y="560836"/>
                  </a:lnTo>
                  <a:lnTo>
                    <a:pt x="1263335" y="724356"/>
                  </a:lnTo>
                  <a:lnTo>
                    <a:pt x="761508" y="1181071"/>
                  </a:lnTo>
                  <a:lnTo>
                    <a:pt x="906415" y="1557947"/>
                  </a:lnTo>
                  <a:lnTo>
                    <a:pt x="1053352" y="1664985"/>
                  </a:lnTo>
                  <a:cubicBezTo>
                    <a:pt x="1095383" y="1696505"/>
                    <a:pt x="1120542" y="1738504"/>
                    <a:pt x="1126842" y="1790984"/>
                  </a:cubicBezTo>
                  <a:cubicBezTo>
                    <a:pt x="1133142" y="1843463"/>
                    <a:pt x="1119527" y="1890663"/>
                    <a:pt x="1085911" y="1930582"/>
                  </a:cubicBezTo>
                  <a:lnTo>
                    <a:pt x="1079611" y="1937942"/>
                  </a:lnTo>
                  <a:lnTo>
                    <a:pt x="687003" y="1733225"/>
                  </a:lnTo>
                  <a:lnTo>
                    <a:pt x="521749" y="1448275"/>
                  </a:lnTo>
                  <a:lnTo>
                    <a:pt x="560073" y="1689099"/>
                  </a:lnTo>
                  <a:lnTo>
                    <a:pt x="714409" y="1861283"/>
                  </a:lnTo>
                  <a:cubicBezTo>
                    <a:pt x="758488" y="1911721"/>
                    <a:pt x="778399" y="1970445"/>
                    <a:pt x="773162" y="2037661"/>
                  </a:cubicBezTo>
                  <a:cubicBezTo>
                    <a:pt x="766890" y="2104877"/>
                    <a:pt x="737484" y="2159407"/>
                    <a:pt x="683910" y="2201456"/>
                  </a:cubicBezTo>
                  <a:lnTo>
                    <a:pt x="673437" y="2209845"/>
                  </a:lnTo>
                  <a:lnTo>
                    <a:pt x="238800" y="1850848"/>
                  </a:lnTo>
                  <a:lnTo>
                    <a:pt x="20474" y="1178891"/>
                  </a:lnTo>
                  <a:cubicBezTo>
                    <a:pt x="-17333" y="1063488"/>
                    <a:pt x="-5766" y="940617"/>
                    <a:pt x="80321" y="854576"/>
                  </a:cubicBezTo>
                  <a:lnTo>
                    <a:pt x="757452" y="179550"/>
                  </a:lnTo>
                  <a:close/>
                </a:path>
              </a:pathLst>
            </a:custGeom>
            <a:solidFill>
              <a:srgbClr val="EB9364"/>
            </a:solidFill>
            <a:ln w="12700">
              <a:miter lim="400000"/>
            </a:ln>
          </p:spPr>
          <p:txBody>
            <a:bodyPr wrap="square" lIns="28575" tIns="28575" rIns="28575" bIns="28575"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5" name="Shape">
              <a:extLst>
                <a:ext uri="{FF2B5EF4-FFF2-40B4-BE49-F238E27FC236}">
                  <a16:creationId xmlns:a16="http://schemas.microsoft.com/office/drawing/2014/main" id="{337E761A-D345-AC11-B4F4-66D843BBC6C1}"/>
                </a:ext>
              </a:extLst>
            </p:cNvPr>
            <p:cNvSpPr/>
            <p:nvPr/>
          </p:nvSpPr>
          <p:spPr>
            <a:xfrm>
              <a:off x="6621676" y="2943742"/>
              <a:ext cx="1570635" cy="1299144"/>
            </a:xfrm>
            <a:custGeom>
              <a:avLst/>
              <a:gdLst/>
              <a:ahLst/>
              <a:cxnLst>
                <a:cxn ang="0">
                  <a:pos x="wd2" y="hd2"/>
                </a:cxn>
                <a:cxn ang="5400000">
                  <a:pos x="wd2" y="hd2"/>
                </a:cxn>
                <a:cxn ang="10800000">
                  <a:pos x="wd2" y="hd2"/>
                </a:cxn>
                <a:cxn ang="16200000">
                  <a:pos x="wd2" y="hd2"/>
                </a:cxn>
              </a:cxnLst>
              <a:rect l="0" t="0" r="r" b="b"/>
              <a:pathLst>
                <a:path w="21405" h="21496" extrusionOk="0">
                  <a:moveTo>
                    <a:pt x="9807" y="20727"/>
                  </a:moveTo>
                  <a:lnTo>
                    <a:pt x="5536" y="21496"/>
                  </a:lnTo>
                  <a:lnTo>
                    <a:pt x="4903" y="16298"/>
                  </a:lnTo>
                  <a:lnTo>
                    <a:pt x="4903" y="16298"/>
                  </a:lnTo>
                  <a:cubicBezTo>
                    <a:pt x="4849" y="15933"/>
                    <a:pt x="4624" y="15660"/>
                    <a:pt x="4313" y="15555"/>
                  </a:cubicBezTo>
                  <a:cubicBezTo>
                    <a:pt x="4013" y="15464"/>
                    <a:pt x="3701" y="15568"/>
                    <a:pt x="3476" y="15816"/>
                  </a:cubicBezTo>
                  <a:cubicBezTo>
                    <a:pt x="3476" y="15816"/>
                    <a:pt x="3476" y="15816"/>
                    <a:pt x="3476" y="15816"/>
                  </a:cubicBezTo>
                  <a:cubicBezTo>
                    <a:pt x="3444" y="15855"/>
                    <a:pt x="3412" y="15894"/>
                    <a:pt x="3379" y="15933"/>
                  </a:cubicBezTo>
                  <a:cubicBezTo>
                    <a:pt x="3111" y="16376"/>
                    <a:pt x="2746" y="16676"/>
                    <a:pt x="2328" y="16793"/>
                  </a:cubicBezTo>
                  <a:cubicBezTo>
                    <a:pt x="2263" y="16806"/>
                    <a:pt x="2210" y="16832"/>
                    <a:pt x="2145" y="16832"/>
                  </a:cubicBezTo>
                  <a:cubicBezTo>
                    <a:pt x="2017" y="16858"/>
                    <a:pt x="1888" y="16858"/>
                    <a:pt x="1770" y="16858"/>
                  </a:cubicBezTo>
                  <a:cubicBezTo>
                    <a:pt x="901" y="16806"/>
                    <a:pt x="160" y="16011"/>
                    <a:pt x="21" y="14930"/>
                  </a:cubicBezTo>
                  <a:cubicBezTo>
                    <a:pt x="-65" y="14240"/>
                    <a:pt x="117" y="13562"/>
                    <a:pt x="482" y="13080"/>
                  </a:cubicBezTo>
                  <a:cubicBezTo>
                    <a:pt x="525" y="13028"/>
                    <a:pt x="568" y="12976"/>
                    <a:pt x="611" y="12924"/>
                  </a:cubicBezTo>
                  <a:cubicBezTo>
                    <a:pt x="740" y="12780"/>
                    <a:pt x="890" y="12650"/>
                    <a:pt x="1062" y="12559"/>
                  </a:cubicBezTo>
                  <a:cubicBezTo>
                    <a:pt x="1223" y="12468"/>
                    <a:pt x="1405" y="12390"/>
                    <a:pt x="1598" y="12364"/>
                  </a:cubicBezTo>
                  <a:cubicBezTo>
                    <a:pt x="2092" y="12272"/>
                    <a:pt x="2585" y="12429"/>
                    <a:pt x="2993" y="12793"/>
                  </a:cubicBezTo>
                  <a:cubicBezTo>
                    <a:pt x="3304" y="13041"/>
                    <a:pt x="3680" y="13067"/>
                    <a:pt x="3991" y="12846"/>
                  </a:cubicBezTo>
                  <a:cubicBezTo>
                    <a:pt x="4259" y="12650"/>
                    <a:pt x="4410" y="12298"/>
                    <a:pt x="4377" y="11934"/>
                  </a:cubicBezTo>
                  <a:lnTo>
                    <a:pt x="3744" y="6736"/>
                  </a:lnTo>
                  <a:lnTo>
                    <a:pt x="8026" y="5967"/>
                  </a:lnTo>
                  <a:lnTo>
                    <a:pt x="8026" y="5967"/>
                  </a:lnTo>
                  <a:cubicBezTo>
                    <a:pt x="8326" y="5902"/>
                    <a:pt x="8551" y="5628"/>
                    <a:pt x="8637" y="5250"/>
                  </a:cubicBezTo>
                  <a:cubicBezTo>
                    <a:pt x="8691" y="5003"/>
                    <a:pt x="8669" y="4755"/>
                    <a:pt x="8584" y="4534"/>
                  </a:cubicBezTo>
                  <a:cubicBezTo>
                    <a:pt x="8530" y="4378"/>
                    <a:pt x="8433" y="4234"/>
                    <a:pt x="8315" y="4104"/>
                  </a:cubicBezTo>
                  <a:cubicBezTo>
                    <a:pt x="8058" y="3869"/>
                    <a:pt x="7854" y="3583"/>
                    <a:pt x="7725" y="3244"/>
                  </a:cubicBezTo>
                  <a:cubicBezTo>
                    <a:pt x="7650" y="3049"/>
                    <a:pt x="7596" y="2827"/>
                    <a:pt x="7564" y="2606"/>
                  </a:cubicBezTo>
                  <a:cubicBezTo>
                    <a:pt x="7553" y="2528"/>
                    <a:pt x="7553" y="2449"/>
                    <a:pt x="7543" y="2371"/>
                  </a:cubicBezTo>
                  <a:cubicBezTo>
                    <a:pt x="7500" y="1225"/>
                    <a:pt x="8176" y="196"/>
                    <a:pt x="9131" y="26"/>
                  </a:cubicBezTo>
                  <a:cubicBezTo>
                    <a:pt x="9828" y="-104"/>
                    <a:pt x="10504" y="261"/>
                    <a:pt x="10901" y="912"/>
                  </a:cubicBezTo>
                  <a:cubicBezTo>
                    <a:pt x="10901" y="912"/>
                    <a:pt x="10901" y="912"/>
                    <a:pt x="10901" y="912"/>
                  </a:cubicBezTo>
                  <a:cubicBezTo>
                    <a:pt x="10976" y="1029"/>
                    <a:pt x="11030" y="1147"/>
                    <a:pt x="11084" y="1277"/>
                  </a:cubicBezTo>
                  <a:cubicBezTo>
                    <a:pt x="11159" y="1472"/>
                    <a:pt x="11223" y="1694"/>
                    <a:pt x="11245" y="1928"/>
                  </a:cubicBezTo>
                  <a:cubicBezTo>
                    <a:pt x="11288" y="2306"/>
                    <a:pt x="11255" y="2684"/>
                    <a:pt x="11159" y="3036"/>
                  </a:cubicBezTo>
                  <a:cubicBezTo>
                    <a:pt x="11094" y="3244"/>
                    <a:pt x="11009" y="3440"/>
                    <a:pt x="10891" y="3622"/>
                  </a:cubicBezTo>
                  <a:cubicBezTo>
                    <a:pt x="10697" y="3961"/>
                    <a:pt x="10676" y="4378"/>
                    <a:pt x="10805" y="4729"/>
                  </a:cubicBezTo>
                  <a:cubicBezTo>
                    <a:pt x="10816" y="4768"/>
                    <a:pt x="10837" y="4794"/>
                    <a:pt x="10848" y="4834"/>
                  </a:cubicBezTo>
                  <a:cubicBezTo>
                    <a:pt x="10987" y="5120"/>
                    <a:pt x="11223" y="5303"/>
                    <a:pt x="11481" y="5316"/>
                  </a:cubicBezTo>
                  <a:cubicBezTo>
                    <a:pt x="11513" y="5316"/>
                    <a:pt x="11556" y="5316"/>
                    <a:pt x="11588" y="5316"/>
                  </a:cubicBezTo>
                  <a:lnTo>
                    <a:pt x="15869" y="4547"/>
                  </a:lnTo>
                  <a:lnTo>
                    <a:pt x="16503" y="9745"/>
                  </a:lnTo>
                  <a:cubicBezTo>
                    <a:pt x="16556" y="10110"/>
                    <a:pt x="16782" y="10383"/>
                    <a:pt x="17093" y="10488"/>
                  </a:cubicBezTo>
                  <a:cubicBezTo>
                    <a:pt x="17436" y="10592"/>
                    <a:pt x="17790" y="10448"/>
                    <a:pt x="18026" y="10097"/>
                  </a:cubicBezTo>
                  <a:cubicBezTo>
                    <a:pt x="18327" y="9602"/>
                    <a:pt x="18767" y="9276"/>
                    <a:pt x="19260" y="9185"/>
                  </a:cubicBezTo>
                  <a:cubicBezTo>
                    <a:pt x="20280" y="9002"/>
                    <a:pt x="21235" y="9862"/>
                    <a:pt x="21385" y="11100"/>
                  </a:cubicBezTo>
                  <a:cubicBezTo>
                    <a:pt x="21535" y="12338"/>
                    <a:pt x="20827" y="13497"/>
                    <a:pt x="19807" y="13679"/>
                  </a:cubicBezTo>
                  <a:cubicBezTo>
                    <a:pt x="19314" y="13771"/>
                    <a:pt x="18820" y="13614"/>
                    <a:pt x="18413" y="13249"/>
                  </a:cubicBezTo>
                  <a:cubicBezTo>
                    <a:pt x="18101" y="13002"/>
                    <a:pt x="17726" y="12976"/>
                    <a:pt x="17415" y="13197"/>
                  </a:cubicBezTo>
                  <a:cubicBezTo>
                    <a:pt x="17146" y="13393"/>
                    <a:pt x="16996" y="13745"/>
                    <a:pt x="17028" y="14109"/>
                  </a:cubicBezTo>
                  <a:lnTo>
                    <a:pt x="17661" y="19307"/>
                  </a:lnTo>
                  <a:lnTo>
                    <a:pt x="13380" y="20076"/>
                  </a:lnTo>
                  <a:cubicBezTo>
                    <a:pt x="13294" y="20089"/>
                    <a:pt x="13219" y="20063"/>
                    <a:pt x="13144" y="20011"/>
                  </a:cubicBezTo>
                  <a:cubicBezTo>
                    <a:pt x="13080" y="19972"/>
                    <a:pt x="13026" y="19907"/>
                    <a:pt x="12983" y="19828"/>
                  </a:cubicBezTo>
                  <a:cubicBezTo>
                    <a:pt x="12972" y="19815"/>
                    <a:pt x="12962" y="19802"/>
                    <a:pt x="12962" y="19776"/>
                  </a:cubicBezTo>
                  <a:cubicBezTo>
                    <a:pt x="12951" y="19763"/>
                    <a:pt x="12951" y="19737"/>
                    <a:pt x="12940" y="19724"/>
                  </a:cubicBezTo>
                  <a:cubicBezTo>
                    <a:pt x="12844" y="19490"/>
                    <a:pt x="12854" y="19229"/>
                    <a:pt x="12983" y="18995"/>
                  </a:cubicBezTo>
                  <a:cubicBezTo>
                    <a:pt x="13283" y="18500"/>
                    <a:pt x="13434" y="17900"/>
                    <a:pt x="13412" y="17288"/>
                  </a:cubicBezTo>
                  <a:cubicBezTo>
                    <a:pt x="13412" y="17197"/>
                    <a:pt x="13401" y="17106"/>
                    <a:pt x="13391" y="17028"/>
                  </a:cubicBezTo>
                  <a:cubicBezTo>
                    <a:pt x="13369" y="16884"/>
                    <a:pt x="13348" y="16754"/>
                    <a:pt x="13316" y="16637"/>
                  </a:cubicBezTo>
                  <a:cubicBezTo>
                    <a:pt x="13305" y="16611"/>
                    <a:pt x="13305" y="16598"/>
                    <a:pt x="13305" y="16572"/>
                  </a:cubicBezTo>
                  <a:cubicBezTo>
                    <a:pt x="13305" y="16545"/>
                    <a:pt x="13294" y="16532"/>
                    <a:pt x="13294" y="16532"/>
                  </a:cubicBezTo>
                  <a:cubicBezTo>
                    <a:pt x="13294" y="16532"/>
                    <a:pt x="13294" y="16532"/>
                    <a:pt x="13294" y="16532"/>
                  </a:cubicBezTo>
                  <a:cubicBezTo>
                    <a:pt x="13283" y="16480"/>
                    <a:pt x="13262" y="16428"/>
                    <a:pt x="13240" y="16376"/>
                  </a:cubicBezTo>
                  <a:cubicBezTo>
                    <a:pt x="13230" y="16350"/>
                    <a:pt x="13219" y="16324"/>
                    <a:pt x="13208" y="16298"/>
                  </a:cubicBezTo>
                  <a:cubicBezTo>
                    <a:pt x="13187" y="16259"/>
                    <a:pt x="13176" y="16220"/>
                    <a:pt x="13155" y="16181"/>
                  </a:cubicBezTo>
                  <a:cubicBezTo>
                    <a:pt x="13144" y="16142"/>
                    <a:pt x="13122" y="16116"/>
                    <a:pt x="13112" y="16076"/>
                  </a:cubicBezTo>
                  <a:cubicBezTo>
                    <a:pt x="13090" y="16037"/>
                    <a:pt x="13080" y="16011"/>
                    <a:pt x="13058" y="15972"/>
                  </a:cubicBezTo>
                  <a:cubicBezTo>
                    <a:pt x="13037" y="15933"/>
                    <a:pt x="13015" y="15894"/>
                    <a:pt x="12994" y="15855"/>
                  </a:cubicBezTo>
                  <a:cubicBezTo>
                    <a:pt x="12972" y="15829"/>
                    <a:pt x="12961" y="15803"/>
                    <a:pt x="12940" y="15764"/>
                  </a:cubicBezTo>
                  <a:cubicBezTo>
                    <a:pt x="12919" y="15725"/>
                    <a:pt x="12886" y="15686"/>
                    <a:pt x="12865" y="15647"/>
                  </a:cubicBezTo>
                  <a:cubicBezTo>
                    <a:pt x="12843" y="15621"/>
                    <a:pt x="12822" y="15594"/>
                    <a:pt x="12801" y="15568"/>
                  </a:cubicBezTo>
                  <a:cubicBezTo>
                    <a:pt x="12779" y="15542"/>
                    <a:pt x="12747" y="15503"/>
                    <a:pt x="12725" y="15477"/>
                  </a:cubicBezTo>
                  <a:cubicBezTo>
                    <a:pt x="12704" y="15451"/>
                    <a:pt x="12672" y="15425"/>
                    <a:pt x="12640" y="15386"/>
                  </a:cubicBezTo>
                  <a:cubicBezTo>
                    <a:pt x="12618" y="15360"/>
                    <a:pt x="12597" y="15334"/>
                    <a:pt x="12564" y="15308"/>
                  </a:cubicBezTo>
                  <a:cubicBezTo>
                    <a:pt x="12532" y="15282"/>
                    <a:pt x="12489" y="15243"/>
                    <a:pt x="12457" y="15217"/>
                  </a:cubicBezTo>
                  <a:cubicBezTo>
                    <a:pt x="12436" y="15204"/>
                    <a:pt x="12414" y="15178"/>
                    <a:pt x="12393" y="15165"/>
                  </a:cubicBezTo>
                  <a:cubicBezTo>
                    <a:pt x="12350" y="15139"/>
                    <a:pt x="12307" y="15099"/>
                    <a:pt x="12264" y="15073"/>
                  </a:cubicBezTo>
                  <a:cubicBezTo>
                    <a:pt x="12253" y="15060"/>
                    <a:pt x="12243" y="15060"/>
                    <a:pt x="12232" y="15047"/>
                  </a:cubicBezTo>
                  <a:cubicBezTo>
                    <a:pt x="12221" y="15047"/>
                    <a:pt x="12221" y="15047"/>
                    <a:pt x="12210" y="15034"/>
                  </a:cubicBezTo>
                  <a:cubicBezTo>
                    <a:pt x="12178" y="15021"/>
                    <a:pt x="12146" y="14995"/>
                    <a:pt x="12114" y="14982"/>
                  </a:cubicBezTo>
                  <a:cubicBezTo>
                    <a:pt x="12103" y="14982"/>
                    <a:pt x="12103" y="14969"/>
                    <a:pt x="12092" y="14969"/>
                  </a:cubicBezTo>
                  <a:lnTo>
                    <a:pt x="12060" y="14956"/>
                  </a:lnTo>
                  <a:cubicBezTo>
                    <a:pt x="12049" y="14956"/>
                    <a:pt x="12039" y="14943"/>
                    <a:pt x="12039" y="14943"/>
                  </a:cubicBezTo>
                  <a:cubicBezTo>
                    <a:pt x="12007" y="14930"/>
                    <a:pt x="11974" y="14917"/>
                    <a:pt x="11942" y="14904"/>
                  </a:cubicBezTo>
                  <a:cubicBezTo>
                    <a:pt x="11942" y="14904"/>
                    <a:pt x="11931" y="14904"/>
                    <a:pt x="11931" y="14904"/>
                  </a:cubicBezTo>
                  <a:lnTo>
                    <a:pt x="11910" y="14891"/>
                  </a:lnTo>
                  <a:cubicBezTo>
                    <a:pt x="11899" y="14891"/>
                    <a:pt x="11878" y="14878"/>
                    <a:pt x="11867" y="14878"/>
                  </a:cubicBezTo>
                  <a:cubicBezTo>
                    <a:pt x="11803" y="14852"/>
                    <a:pt x="11749" y="14839"/>
                    <a:pt x="11685" y="14826"/>
                  </a:cubicBezTo>
                  <a:cubicBezTo>
                    <a:pt x="11674" y="14826"/>
                    <a:pt x="11663" y="14826"/>
                    <a:pt x="11652" y="14813"/>
                  </a:cubicBezTo>
                  <a:lnTo>
                    <a:pt x="11631" y="14813"/>
                  </a:lnTo>
                  <a:cubicBezTo>
                    <a:pt x="11620" y="14813"/>
                    <a:pt x="11610" y="14800"/>
                    <a:pt x="11588" y="14800"/>
                  </a:cubicBezTo>
                  <a:cubicBezTo>
                    <a:pt x="11588" y="14800"/>
                    <a:pt x="11588" y="14800"/>
                    <a:pt x="11577" y="14800"/>
                  </a:cubicBezTo>
                  <a:cubicBezTo>
                    <a:pt x="11556" y="14800"/>
                    <a:pt x="11534" y="14787"/>
                    <a:pt x="11513" y="14787"/>
                  </a:cubicBezTo>
                  <a:cubicBezTo>
                    <a:pt x="11513" y="14787"/>
                    <a:pt x="11513" y="14787"/>
                    <a:pt x="11513" y="14787"/>
                  </a:cubicBezTo>
                  <a:lnTo>
                    <a:pt x="11491" y="14787"/>
                  </a:lnTo>
                  <a:cubicBezTo>
                    <a:pt x="11459" y="14787"/>
                    <a:pt x="11427" y="14774"/>
                    <a:pt x="11384" y="14774"/>
                  </a:cubicBezTo>
                  <a:cubicBezTo>
                    <a:pt x="11384" y="14774"/>
                    <a:pt x="11384" y="14774"/>
                    <a:pt x="11373" y="14774"/>
                  </a:cubicBezTo>
                  <a:cubicBezTo>
                    <a:pt x="11352" y="14774"/>
                    <a:pt x="11320" y="14774"/>
                    <a:pt x="11298" y="14774"/>
                  </a:cubicBezTo>
                  <a:cubicBezTo>
                    <a:pt x="11298" y="14774"/>
                    <a:pt x="11298" y="14774"/>
                    <a:pt x="11298" y="14774"/>
                  </a:cubicBezTo>
                  <a:cubicBezTo>
                    <a:pt x="11255" y="14774"/>
                    <a:pt x="11212" y="14774"/>
                    <a:pt x="11170" y="14774"/>
                  </a:cubicBezTo>
                  <a:lnTo>
                    <a:pt x="11159" y="14774"/>
                  </a:lnTo>
                  <a:cubicBezTo>
                    <a:pt x="11137" y="14774"/>
                    <a:pt x="11116" y="14774"/>
                    <a:pt x="11105" y="14774"/>
                  </a:cubicBezTo>
                  <a:cubicBezTo>
                    <a:pt x="11105" y="14774"/>
                    <a:pt x="11105" y="14774"/>
                    <a:pt x="11105" y="14774"/>
                  </a:cubicBezTo>
                  <a:cubicBezTo>
                    <a:pt x="11030" y="14774"/>
                    <a:pt x="10966" y="14787"/>
                    <a:pt x="10901" y="14800"/>
                  </a:cubicBezTo>
                  <a:cubicBezTo>
                    <a:pt x="10901" y="14800"/>
                    <a:pt x="10901" y="14800"/>
                    <a:pt x="10901" y="14800"/>
                  </a:cubicBezTo>
                  <a:cubicBezTo>
                    <a:pt x="10901" y="14800"/>
                    <a:pt x="10901" y="14800"/>
                    <a:pt x="10901" y="14800"/>
                  </a:cubicBezTo>
                  <a:cubicBezTo>
                    <a:pt x="10901" y="14800"/>
                    <a:pt x="10901" y="14800"/>
                    <a:pt x="10901" y="14800"/>
                  </a:cubicBezTo>
                  <a:cubicBezTo>
                    <a:pt x="9710" y="15021"/>
                    <a:pt x="8873" y="16376"/>
                    <a:pt x="9056" y="17822"/>
                  </a:cubicBezTo>
                  <a:cubicBezTo>
                    <a:pt x="9142" y="18526"/>
                    <a:pt x="9453" y="19151"/>
                    <a:pt x="9925" y="19581"/>
                  </a:cubicBezTo>
                  <a:cubicBezTo>
                    <a:pt x="9989" y="19646"/>
                    <a:pt x="10043" y="19724"/>
                    <a:pt x="10086" y="19815"/>
                  </a:cubicBezTo>
                  <a:cubicBezTo>
                    <a:pt x="10107" y="19881"/>
                    <a:pt x="10129" y="19933"/>
                    <a:pt x="10139" y="19998"/>
                  </a:cubicBezTo>
                  <a:cubicBezTo>
                    <a:pt x="10150" y="20102"/>
                    <a:pt x="10150" y="20193"/>
                    <a:pt x="10129" y="20297"/>
                  </a:cubicBezTo>
                  <a:cubicBezTo>
                    <a:pt x="10118" y="20519"/>
                    <a:pt x="9979" y="20688"/>
                    <a:pt x="9807" y="20727"/>
                  </a:cubicBezTo>
                  <a:close/>
                </a:path>
              </a:pathLst>
            </a:custGeom>
            <a:solidFill>
              <a:schemeClr val="bg1">
                <a:lumMod val="6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1" name="Shape">
              <a:extLst>
                <a:ext uri="{FF2B5EF4-FFF2-40B4-BE49-F238E27FC236}">
                  <a16:creationId xmlns:a16="http://schemas.microsoft.com/office/drawing/2014/main" id="{B604F142-7480-42A0-1914-999DF9798BC0}"/>
                </a:ext>
              </a:extLst>
            </p:cNvPr>
            <p:cNvSpPr/>
            <p:nvPr/>
          </p:nvSpPr>
          <p:spPr>
            <a:xfrm>
              <a:off x="6455239" y="857250"/>
              <a:ext cx="2060111" cy="2624254"/>
            </a:xfrm>
            <a:custGeom>
              <a:avLst/>
              <a:gdLst/>
              <a:ahLst/>
              <a:cxnLst>
                <a:cxn ang="0">
                  <a:pos x="wd2" y="hd2"/>
                </a:cxn>
                <a:cxn ang="5400000">
                  <a:pos x="wd2" y="hd2"/>
                </a:cxn>
                <a:cxn ang="10800000">
                  <a:pos x="wd2" y="hd2"/>
                </a:cxn>
                <a:cxn ang="16200000">
                  <a:pos x="wd2" y="hd2"/>
                </a:cxn>
              </a:cxnLst>
              <a:rect l="0" t="0" r="r" b="b"/>
              <a:pathLst>
                <a:path w="21465" h="21600" extrusionOk="0">
                  <a:moveTo>
                    <a:pt x="20431" y="3856"/>
                  </a:moveTo>
                  <a:lnTo>
                    <a:pt x="21465" y="0"/>
                  </a:lnTo>
                  <a:lnTo>
                    <a:pt x="13745" y="0"/>
                  </a:lnTo>
                  <a:cubicBezTo>
                    <a:pt x="13286" y="2009"/>
                    <a:pt x="12186" y="3869"/>
                    <a:pt x="10447" y="5573"/>
                  </a:cubicBezTo>
                  <a:lnTo>
                    <a:pt x="6715" y="9228"/>
                  </a:lnTo>
                  <a:lnTo>
                    <a:pt x="833" y="12864"/>
                  </a:lnTo>
                  <a:cubicBezTo>
                    <a:pt x="86" y="13324"/>
                    <a:pt x="-119" y="14070"/>
                    <a:pt x="61" y="14802"/>
                  </a:cubicBezTo>
                  <a:lnTo>
                    <a:pt x="1128" y="19079"/>
                  </a:lnTo>
                  <a:lnTo>
                    <a:pt x="4163" y="21600"/>
                  </a:lnTo>
                  <a:lnTo>
                    <a:pt x="4254" y="21561"/>
                  </a:lnTo>
                  <a:cubicBezTo>
                    <a:pt x="4705" y="21347"/>
                    <a:pt x="4984" y="21030"/>
                    <a:pt x="5098" y="20628"/>
                  </a:cubicBezTo>
                  <a:cubicBezTo>
                    <a:pt x="5205" y="20226"/>
                    <a:pt x="5107" y="19844"/>
                    <a:pt x="4811" y="19507"/>
                  </a:cubicBezTo>
                  <a:lnTo>
                    <a:pt x="3778" y="18334"/>
                  </a:lnTo>
                  <a:lnTo>
                    <a:pt x="3630" y="15158"/>
                  </a:lnTo>
                  <a:lnTo>
                    <a:pt x="9824" y="13039"/>
                  </a:lnTo>
                  <a:lnTo>
                    <a:pt x="11850" y="12994"/>
                  </a:lnTo>
                  <a:cubicBezTo>
                    <a:pt x="12391" y="12981"/>
                    <a:pt x="12859" y="13208"/>
                    <a:pt x="13089" y="13590"/>
                  </a:cubicBezTo>
                  <a:cubicBezTo>
                    <a:pt x="13327" y="13972"/>
                    <a:pt x="13261" y="14400"/>
                    <a:pt x="12916" y="14731"/>
                  </a:cubicBezTo>
                  <a:lnTo>
                    <a:pt x="10874" y="16675"/>
                  </a:lnTo>
                  <a:lnTo>
                    <a:pt x="9848" y="18580"/>
                  </a:lnTo>
                  <a:cubicBezTo>
                    <a:pt x="9676" y="18904"/>
                    <a:pt x="9684" y="19254"/>
                    <a:pt x="9848" y="19552"/>
                  </a:cubicBezTo>
                  <a:cubicBezTo>
                    <a:pt x="9996" y="19818"/>
                    <a:pt x="10275" y="19993"/>
                    <a:pt x="10636" y="20045"/>
                  </a:cubicBezTo>
                  <a:cubicBezTo>
                    <a:pt x="10997" y="20096"/>
                    <a:pt x="11333" y="20006"/>
                    <a:pt x="11588" y="19798"/>
                  </a:cubicBezTo>
                  <a:lnTo>
                    <a:pt x="14475" y="17407"/>
                  </a:lnTo>
                  <a:lnTo>
                    <a:pt x="18659" y="14154"/>
                  </a:lnTo>
                  <a:lnTo>
                    <a:pt x="19159" y="13519"/>
                  </a:lnTo>
                  <a:cubicBezTo>
                    <a:pt x="20890" y="11315"/>
                    <a:pt x="21481" y="8989"/>
                    <a:pt x="20964" y="6429"/>
                  </a:cubicBezTo>
                  <a:lnTo>
                    <a:pt x="20431" y="3856"/>
                  </a:lnTo>
                  <a:close/>
                </a:path>
              </a:pathLst>
            </a:custGeom>
            <a:solidFill>
              <a:srgbClr val="F3B18E"/>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2" name="Shape">
              <a:extLst>
                <a:ext uri="{FF2B5EF4-FFF2-40B4-BE49-F238E27FC236}">
                  <a16:creationId xmlns:a16="http://schemas.microsoft.com/office/drawing/2014/main" id="{242F793E-1832-7B13-045B-F04EEB839D1C}"/>
                </a:ext>
              </a:extLst>
            </p:cNvPr>
            <p:cNvSpPr/>
            <p:nvPr/>
          </p:nvSpPr>
          <p:spPr>
            <a:xfrm>
              <a:off x="7101962" y="857250"/>
              <a:ext cx="968448" cy="1121194"/>
            </a:xfrm>
            <a:custGeom>
              <a:avLst/>
              <a:gdLst/>
              <a:ahLst/>
              <a:cxnLst>
                <a:cxn ang="0">
                  <a:pos x="wd2" y="hd2"/>
                </a:cxn>
                <a:cxn ang="5400000">
                  <a:pos x="wd2" y="hd2"/>
                </a:cxn>
                <a:cxn ang="10800000">
                  <a:pos x="wd2" y="hd2"/>
                </a:cxn>
                <a:cxn ang="16200000">
                  <a:pos x="wd2" y="hd2"/>
                </a:cxn>
              </a:cxnLst>
              <a:rect l="0" t="0" r="r" b="b"/>
              <a:pathLst>
                <a:path w="21600" h="21600" extrusionOk="0">
                  <a:moveTo>
                    <a:pt x="15050" y="0"/>
                  </a:moveTo>
                  <a:cubicBezTo>
                    <a:pt x="14066" y="4702"/>
                    <a:pt x="11713" y="9056"/>
                    <a:pt x="7990" y="13045"/>
                  </a:cubicBezTo>
                  <a:lnTo>
                    <a:pt x="0" y="21600"/>
                  </a:lnTo>
                  <a:cubicBezTo>
                    <a:pt x="11713" y="14774"/>
                    <a:pt x="17877" y="7493"/>
                    <a:pt x="21600" y="0"/>
                  </a:cubicBezTo>
                  <a:lnTo>
                    <a:pt x="15050" y="0"/>
                  </a:lnTo>
                  <a:close/>
                </a:path>
              </a:pathLst>
            </a:custGeom>
            <a:solidFill>
              <a:srgbClr val="F09D7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3" name="Shape">
              <a:extLst>
                <a:ext uri="{FF2B5EF4-FFF2-40B4-BE49-F238E27FC236}">
                  <a16:creationId xmlns:a16="http://schemas.microsoft.com/office/drawing/2014/main" id="{CF7F9C62-0F5E-BA25-EA42-ABEA798A00B7}"/>
                </a:ext>
              </a:extLst>
            </p:cNvPr>
            <p:cNvSpPr/>
            <p:nvPr/>
          </p:nvSpPr>
          <p:spPr>
            <a:xfrm>
              <a:off x="7558629" y="857251"/>
              <a:ext cx="1118044" cy="177155"/>
            </a:xfrm>
            <a:custGeom>
              <a:avLst/>
              <a:gdLst/>
              <a:ahLst/>
              <a:cxnLst>
                <a:cxn ang="0">
                  <a:pos x="wd2" y="hd2"/>
                </a:cxn>
                <a:cxn ang="5400000">
                  <a:pos x="wd2" y="hd2"/>
                </a:cxn>
                <a:cxn ang="10800000">
                  <a:pos x="wd2" y="hd2"/>
                </a:cxn>
                <a:cxn ang="16200000">
                  <a:pos x="wd2" y="hd2"/>
                </a:cxn>
              </a:cxnLst>
              <a:rect l="0" t="0" r="r" b="b"/>
              <a:pathLst>
                <a:path w="21600" h="21600" extrusionOk="0">
                  <a:moveTo>
                    <a:pt x="487" y="0"/>
                  </a:moveTo>
                  <a:lnTo>
                    <a:pt x="0" y="21600"/>
                  </a:lnTo>
                  <a:lnTo>
                    <a:pt x="20855" y="10848"/>
                  </a:lnTo>
                  <a:lnTo>
                    <a:pt x="21600" y="0"/>
                  </a:lnTo>
                  <a:close/>
                </a:path>
              </a:pathLst>
            </a:custGeom>
            <a:solidFill>
              <a:schemeClr val="tx1">
                <a:lumMod val="50000"/>
                <a:lumOff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4" name="TextBox 33">
              <a:extLst>
                <a:ext uri="{FF2B5EF4-FFF2-40B4-BE49-F238E27FC236}">
                  <a16:creationId xmlns:a16="http://schemas.microsoft.com/office/drawing/2014/main" id="{749D33FC-6A4C-4CCC-ED65-F91782126281}"/>
                </a:ext>
              </a:extLst>
            </p:cNvPr>
            <p:cNvSpPr txBox="1"/>
            <p:nvPr/>
          </p:nvSpPr>
          <p:spPr>
            <a:xfrm>
              <a:off x="4786079" y="3511772"/>
              <a:ext cx="896336" cy="300082"/>
            </a:xfrm>
            <a:prstGeom prst="rect">
              <a:avLst/>
            </a:prstGeom>
            <a:noFill/>
          </p:spPr>
          <p:txBody>
            <a:bodyPr wrap="none" rtlCol="0">
              <a:spAutoFit/>
            </a:bodyPr>
            <a:lstStyle/>
            <a:p>
              <a:pPr algn="ctr"/>
              <a:r>
                <a:rPr lang="en-US" sz="1350" b="1" dirty="0">
                  <a:solidFill>
                    <a:schemeClr val="bg1"/>
                  </a:solidFill>
                </a:rPr>
                <a:t>PROBLEM</a:t>
              </a:r>
            </a:p>
          </p:txBody>
        </p:sp>
        <p:sp>
          <p:nvSpPr>
            <p:cNvPr id="35" name="TextBox 34">
              <a:extLst>
                <a:ext uri="{FF2B5EF4-FFF2-40B4-BE49-F238E27FC236}">
                  <a16:creationId xmlns:a16="http://schemas.microsoft.com/office/drawing/2014/main" id="{DF8BF7CE-DFBC-5AAA-699A-E34FF23FC570}"/>
                </a:ext>
              </a:extLst>
            </p:cNvPr>
            <p:cNvSpPr txBox="1"/>
            <p:nvPr/>
          </p:nvSpPr>
          <p:spPr>
            <a:xfrm rot="21069155">
              <a:off x="6914897" y="3523779"/>
              <a:ext cx="929037" cy="300082"/>
            </a:xfrm>
            <a:prstGeom prst="rect">
              <a:avLst/>
            </a:prstGeom>
            <a:noFill/>
          </p:spPr>
          <p:txBody>
            <a:bodyPr wrap="none" rtlCol="0">
              <a:spAutoFit/>
            </a:bodyPr>
            <a:lstStyle/>
            <a:p>
              <a:pPr algn="ctr"/>
              <a:r>
                <a:rPr lang="en-US" sz="1350" b="1" dirty="0"/>
                <a:t>SOLUTION</a:t>
              </a:r>
            </a:p>
          </p:txBody>
        </p:sp>
      </p:grpSp>
      <p:grpSp>
        <p:nvGrpSpPr>
          <p:cNvPr id="24" name="Group 23">
            <a:extLst>
              <a:ext uri="{FF2B5EF4-FFF2-40B4-BE49-F238E27FC236}">
                <a16:creationId xmlns:a16="http://schemas.microsoft.com/office/drawing/2014/main" id="{DA5A37B8-1672-72F2-8A27-A4285FB9168C}"/>
              </a:ext>
            </a:extLst>
          </p:cNvPr>
          <p:cNvGrpSpPr/>
          <p:nvPr/>
        </p:nvGrpSpPr>
        <p:grpSpPr>
          <a:xfrm>
            <a:off x="564318" y="2237182"/>
            <a:ext cx="2194560" cy="2452636"/>
            <a:chOff x="332936" y="2555951"/>
            <a:chExt cx="2926080" cy="3270182"/>
          </a:xfrm>
        </p:grpSpPr>
        <p:sp>
          <p:nvSpPr>
            <p:cNvPr id="25" name="TextBox 24">
              <a:extLst>
                <a:ext uri="{FF2B5EF4-FFF2-40B4-BE49-F238E27FC236}">
                  <a16:creationId xmlns:a16="http://schemas.microsoft.com/office/drawing/2014/main" id="{784DA64B-0CFA-838D-CB28-D58CA20CB2A4}"/>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26" name="TextBox 25">
              <a:extLst>
                <a:ext uri="{FF2B5EF4-FFF2-40B4-BE49-F238E27FC236}">
                  <a16:creationId xmlns:a16="http://schemas.microsoft.com/office/drawing/2014/main" id="{9606D27D-9F3E-99FC-BC39-4F7C21306D35}"/>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4163090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10308</TotalTime>
  <Words>219</Words>
  <Application>Microsoft Office PowerPoint</Application>
  <PresentationFormat>On-screen Show (4:3)</PresentationFormat>
  <Paragraphs>18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Problem and Solution – Slide Template</vt:lpstr>
      <vt:lpstr>Problem and Solution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and Solution</dc:title>
  <dc:creator>PresentationGO.com</dc:creator>
  <dc:description>© Copyright PresentationGO.com - Do not distribute or sale without written permission.</dc:description>
  <cp:lastModifiedBy>Christophe Barroche</cp:lastModifiedBy>
  <cp:revision>17</cp:revision>
  <dcterms:created xsi:type="dcterms:W3CDTF">2014-11-26T05:14:11Z</dcterms:created>
  <dcterms:modified xsi:type="dcterms:W3CDTF">2022-06-13T16:16:19Z</dcterms:modified>
  <cp:category>Graphics &amp; Metaphors</cp:category>
</cp:coreProperties>
</file>