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31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Process Arrows &amp; List – Slide Template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187C885-A8AA-5069-539E-8A09E1D7EDE0}"/>
              </a:ext>
            </a:extLst>
          </p:cNvPr>
          <p:cNvSpPr/>
          <p:nvPr/>
        </p:nvSpPr>
        <p:spPr>
          <a:xfrm>
            <a:off x="1116652" y="1424815"/>
            <a:ext cx="1634113" cy="785448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B382757-9266-D706-FDC1-2A04BC9D1EA0}"/>
              </a:ext>
            </a:extLst>
          </p:cNvPr>
          <p:cNvSpPr/>
          <p:nvPr/>
        </p:nvSpPr>
        <p:spPr>
          <a:xfrm>
            <a:off x="2872732" y="1424815"/>
            <a:ext cx="1634113" cy="785448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90FA35-BB77-8EA1-1D04-02DCEA8B08B5}"/>
              </a:ext>
            </a:extLst>
          </p:cNvPr>
          <p:cNvSpPr/>
          <p:nvPr/>
        </p:nvSpPr>
        <p:spPr>
          <a:xfrm>
            <a:off x="4628810" y="1424815"/>
            <a:ext cx="1634113" cy="785448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D431E6B-4E75-201F-9FBF-38236B9AB761}"/>
              </a:ext>
            </a:extLst>
          </p:cNvPr>
          <p:cNvSpPr/>
          <p:nvPr/>
        </p:nvSpPr>
        <p:spPr>
          <a:xfrm>
            <a:off x="6384890" y="1424815"/>
            <a:ext cx="1634113" cy="785448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D71C009-A699-A25B-78AC-BEC0417640E0}"/>
              </a:ext>
            </a:extLst>
          </p:cNvPr>
          <p:cNvSpPr/>
          <p:nvPr/>
        </p:nvSpPr>
        <p:spPr>
          <a:xfrm>
            <a:off x="1116652" y="3434934"/>
            <a:ext cx="1634113" cy="2457867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</a:p>
          <a:p>
            <a:pPr algn="ctr">
              <a:spcBef>
                <a:spcPts val="1200"/>
              </a:spcBef>
            </a:pPr>
            <a:r>
              <a:rPr lang="en-US" sz="1050" noProof="1">
                <a:solidFill>
                  <a:schemeClr val="bg1"/>
                </a:solidFill>
              </a:rPr>
              <a:t>Suspendisse viverra sodales mauris, cras pharetra proin egestas arcu erat dolor, at amet.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124CBB9-2CB7-AC53-E5CA-D9842128673E}"/>
              </a:ext>
            </a:extLst>
          </p:cNvPr>
          <p:cNvSpPr/>
          <p:nvPr/>
        </p:nvSpPr>
        <p:spPr>
          <a:xfrm>
            <a:off x="2872732" y="3434934"/>
            <a:ext cx="1634113" cy="2457867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prstClr val="white"/>
                </a:solidFill>
                <a:latin typeface="Calibri" panose="020F0502020204030204"/>
              </a:rPr>
              <a:t>Lorem ipsum dolor sit amet, nibh est. A magna maecenas, quam magna nec quis, lorem nunc.</a:t>
            </a:r>
          </a:p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prstClr val="white"/>
                </a:solidFill>
                <a:latin typeface="Calibri" panose="020F0502020204030204"/>
              </a:rPr>
              <a:t>Suspendisse viverra sodales mauris, cras pharetra proin egestas arcu erat dolor, at amet.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4B80F5-E49C-70F7-2B89-9693433A9F5A}"/>
              </a:ext>
            </a:extLst>
          </p:cNvPr>
          <p:cNvSpPr/>
          <p:nvPr/>
        </p:nvSpPr>
        <p:spPr>
          <a:xfrm>
            <a:off x="4628810" y="3434934"/>
            <a:ext cx="1634113" cy="2457867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prstClr val="white"/>
                </a:solidFill>
                <a:latin typeface="Calibri" panose="020F0502020204030204"/>
              </a:rPr>
              <a:t>Lorem ipsum dolor sit amet, nibh est. A magna maecenas, quam magna nec quis, lorem nunc.</a:t>
            </a:r>
          </a:p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prstClr val="white"/>
                </a:solidFill>
                <a:latin typeface="Calibri" panose="020F0502020204030204"/>
              </a:rPr>
              <a:t>Suspendisse viverra sodales mauris, cras pharetra proin egestas arcu erat dolor, at amet.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9A349C-0C05-A8CB-1203-C725000D55C0}"/>
              </a:ext>
            </a:extLst>
          </p:cNvPr>
          <p:cNvSpPr/>
          <p:nvPr/>
        </p:nvSpPr>
        <p:spPr>
          <a:xfrm>
            <a:off x="6384890" y="3434934"/>
            <a:ext cx="1634113" cy="2457867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prstClr val="white"/>
                </a:solidFill>
                <a:latin typeface="Calibri" panose="020F0502020204030204"/>
              </a:rPr>
              <a:t>Lorem ipsum dolor sit amet, nibh est. A magna maecenas, quam magna nec quis, lorem nunc.</a:t>
            </a:r>
          </a:p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prstClr val="white"/>
                </a:solidFill>
                <a:latin typeface="Calibri" panose="020F0502020204030204"/>
              </a:rPr>
              <a:t>Suspendisse viverra sodales mauris, cras pharetra proin egestas arcu erat dolor, at amet.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09DEDB7-B657-9695-B07E-51EBC9DADF2A}"/>
              </a:ext>
            </a:extLst>
          </p:cNvPr>
          <p:cNvSpPr/>
          <p:nvPr/>
        </p:nvSpPr>
        <p:spPr>
          <a:xfrm>
            <a:off x="1116652" y="2324511"/>
            <a:ext cx="2049823" cy="996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99" y="21600"/>
                </a:moveTo>
                <a:lnTo>
                  <a:pt x="0" y="21600"/>
                </a:lnTo>
                <a:lnTo>
                  <a:pt x="4381" y="10800"/>
                </a:lnTo>
                <a:lnTo>
                  <a:pt x="0" y="0"/>
                </a:lnTo>
                <a:lnTo>
                  <a:pt x="17199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DA9EA32-0790-BA34-30F7-CC4FF8C5EFF6}"/>
              </a:ext>
            </a:extLst>
          </p:cNvPr>
          <p:cNvSpPr/>
          <p:nvPr/>
        </p:nvSpPr>
        <p:spPr>
          <a:xfrm>
            <a:off x="2872731" y="2324511"/>
            <a:ext cx="2047909" cy="996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48EE321C-6BF1-5354-4516-5F8D6AEF60F7}"/>
              </a:ext>
            </a:extLst>
          </p:cNvPr>
          <p:cNvSpPr/>
          <p:nvPr/>
        </p:nvSpPr>
        <p:spPr>
          <a:xfrm>
            <a:off x="4628810" y="2324511"/>
            <a:ext cx="2047909" cy="996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C7B4F592-6671-8EEE-9363-1B84486A141D}"/>
              </a:ext>
            </a:extLst>
          </p:cNvPr>
          <p:cNvSpPr/>
          <p:nvPr/>
        </p:nvSpPr>
        <p:spPr>
          <a:xfrm>
            <a:off x="6384889" y="2324511"/>
            <a:ext cx="2047909" cy="996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t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  <a:endParaRPr sz="2400" b="1" dirty="0">
              <a:solidFill>
                <a:schemeClr val="bg1"/>
              </a:solidFill>
            </a:endParaRPr>
          </a:p>
        </p:txBody>
      </p:sp>
      <p:pic>
        <p:nvPicPr>
          <p:cNvPr id="29" name="Graphic 28" descr="Users">
            <a:extLst>
              <a:ext uri="{FF2B5EF4-FFF2-40B4-BE49-F238E27FC236}">
                <a16:creationId xmlns:a16="http://schemas.microsoft.com/office/drawing/2014/main" id="{F7C08BF0-9BBF-8FFF-3A7C-63AB75E45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8498" y="1530169"/>
            <a:ext cx="574740" cy="5747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Puzzle">
            <a:extLst>
              <a:ext uri="{FF2B5EF4-FFF2-40B4-BE49-F238E27FC236}">
                <a16:creationId xmlns:a16="http://schemas.microsoft.com/office/drawing/2014/main" id="{911176D7-E749-9A9E-BDA8-26D8DF7519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2418" y="1530169"/>
            <a:ext cx="574740" cy="5747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Lightbulb">
            <a:extLst>
              <a:ext uri="{FF2B5EF4-FFF2-40B4-BE49-F238E27FC236}">
                <a16:creationId xmlns:a16="http://schemas.microsoft.com/office/drawing/2014/main" id="{44FBB20F-463E-660C-8A0D-8542C9261B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14577" y="1530169"/>
            <a:ext cx="574740" cy="5747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Rocket">
            <a:extLst>
              <a:ext uri="{FF2B5EF4-FFF2-40B4-BE49-F238E27FC236}">
                <a16:creationId xmlns:a16="http://schemas.microsoft.com/office/drawing/2014/main" id="{083505E6-BB7F-5A9A-6598-7B51C0AD0C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46339" y="1530169"/>
            <a:ext cx="574740" cy="5747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387968E-3002-637A-2CBB-FADFAC3702F0}"/>
              </a:ext>
            </a:extLst>
          </p:cNvPr>
          <p:cNvSpPr txBox="1"/>
          <p:nvPr/>
        </p:nvSpPr>
        <p:spPr>
          <a:xfrm>
            <a:off x="1423693" y="29801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BF4640-E9B3-72C9-A7C3-8187ECA442DD}"/>
              </a:ext>
            </a:extLst>
          </p:cNvPr>
          <p:cNvSpPr txBox="1"/>
          <p:nvPr/>
        </p:nvSpPr>
        <p:spPr>
          <a:xfrm>
            <a:off x="3179771" y="29801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F20D4C-333D-8C89-9450-DA0601A2DBC7}"/>
              </a:ext>
            </a:extLst>
          </p:cNvPr>
          <p:cNvSpPr txBox="1"/>
          <p:nvPr/>
        </p:nvSpPr>
        <p:spPr>
          <a:xfrm>
            <a:off x="4935851" y="29801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A67551-7A89-C2D6-8696-2AE55E6EA087}"/>
              </a:ext>
            </a:extLst>
          </p:cNvPr>
          <p:cNvSpPr txBox="1"/>
          <p:nvPr/>
        </p:nvSpPr>
        <p:spPr>
          <a:xfrm>
            <a:off x="6691930" y="29801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Process Arrows &amp; List – Slide Template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A29992-E730-C3A5-FAD9-1A216F05A89C}"/>
              </a:ext>
            </a:extLst>
          </p:cNvPr>
          <p:cNvSpPr/>
          <p:nvPr/>
        </p:nvSpPr>
        <p:spPr>
          <a:xfrm>
            <a:off x="1116652" y="1424815"/>
            <a:ext cx="1634113" cy="785448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C06E995-B3F8-0BF3-A18C-5C0D2FEFE3EE}"/>
              </a:ext>
            </a:extLst>
          </p:cNvPr>
          <p:cNvSpPr/>
          <p:nvPr/>
        </p:nvSpPr>
        <p:spPr>
          <a:xfrm>
            <a:off x="2872732" y="1424815"/>
            <a:ext cx="1634113" cy="785448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93B9C7-23E0-E549-EC65-EAA82CB96D78}"/>
              </a:ext>
            </a:extLst>
          </p:cNvPr>
          <p:cNvSpPr/>
          <p:nvPr/>
        </p:nvSpPr>
        <p:spPr>
          <a:xfrm>
            <a:off x="4628811" y="1424815"/>
            <a:ext cx="1634113" cy="785448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2045FCF-0778-754E-AD60-199B8529FAEB}"/>
              </a:ext>
            </a:extLst>
          </p:cNvPr>
          <p:cNvSpPr/>
          <p:nvPr/>
        </p:nvSpPr>
        <p:spPr>
          <a:xfrm>
            <a:off x="6384891" y="1424815"/>
            <a:ext cx="1634113" cy="785448"/>
          </a:xfrm>
          <a:custGeom>
            <a:avLst/>
            <a:gdLst>
              <a:gd name="connsiteX0" fmla="*/ 179449 w 1762412"/>
              <a:gd name="connsiteY0" fmla="*/ 0 h 847116"/>
              <a:gd name="connsiteX1" fmla="*/ 1582963 w 1762412"/>
              <a:gd name="connsiteY1" fmla="*/ 0 h 847116"/>
              <a:gd name="connsiteX2" fmla="*/ 1762412 w 1762412"/>
              <a:gd name="connsiteY2" fmla="*/ 179449 h 847116"/>
              <a:gd name="connsiteX3" fmla="*/ 1762412 w 1762412"/>
              <a:gd name="connsiteY3" fmla="*/ 847116 h 847116"/>
              <a:gd name="connsiteX4" fmla="*/ 0 w 1762412"/>
              <a:gd name="connsiteY4" fmla="*/ 847116 h 847116"/>
              <a:gd name="connsiteX5" fmla="*/ 0 w 1762412"/>
              <a:gd name="connsiteY5" fmla="*/ 179449 h 847116"/>
              <a:gd name="connsiteX6" fmla="*/ 179449 w 1762412"/>
              <a:gd name="connsiteY6" fmla="*/ 0 h 84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847116">
                <a:moveTo>
                  <a:pt x="179449" y="0"/>
                </a:moveTo>
                <a:lnTo>
                  <a:pt x="1582963" y="0"/>
                </a:lnTo>
                <a:cubicBezTo>
                  <a:pt x="1682070" y="0"/>
                  <a:pt x="1762412" y="80342"/>
                  <a:pt x="1762412" y="179449"/>
                </a:cubicBezTo>
                <a:lnTo>
                  <a:pt x="1762412" y="847116"/>
                </a:lnTo>
                <a:lnTo>
                  <a:pt x="0" y="847116"/>
                </a:lnTo>
                <a:lnTo>
                  <a:pt x="0" y="179449"/>
                </a:lnTo>
                <a:cubicBezTo>
                  <a:pt x="0" y="80342"/>
                  <a:pt x="80342" y="0"/>
                  <a:pt x="1794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D2BE738-A6DD-8EA2-D739-4EDB51CF2F52}"/>
              </a:ext>
            </a:extLst>
          </p:cNvPr>
          <p:cNvSpPr/>
          <p:nvPr/>
        </p:nvSpPr>
        <p:spPr>
          <a:xfrm>
            <a:off x="1116652" y="3434934"/>
            <a:ext cx="1634113" cy="2457867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</a:t>
            </a:r>
          </a:p>
          <a:p>
            <a:pPr algn="ctr">
              <a:spcBef>
                <a:spcPts val="1200"/>
              </a:spcBef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Suspendisse viverra sodales mauris, cras pharetra proin egestas arcu erat dolor, at amet.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649DC3-C4FC-2DA0-DBBC-86FFDF87D719}"/>
              </a:ext>
            </a:extLst>
          </p:cNvPr>
          <p:cNvSpPr/>
          <p:nvPr/>
        </p:nvSpPr>
        <p:spPr>
          <a:xfrm>
            <a:off x="2872732" y="3434934"/>
            <a:ext cx="1634113" cy="2457867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Lorem ipsum dolor sit amet, nibh est. A magna maecenas, quam magna nec quis, lorem nunc. </a:t>
            </a:r>
          </a:p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Suspendisse viverra sodales mauris, cras pharetra proin egestas arcu erat dolor, at amet.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374D352-E4F7-3D24-BEDF-31400EBDB8CA}"/>
              </a:ext>
            </a:extLst>
          </p:cNvPr>
          <p:cNvSpPr/>
          <p:nvPr/>
        </p:nvSpPr>
        <p:spPr>
          <a:xfrm>
            <a:off x="4628811" y="3434934"/>
            <a:ext cx="1634113" cy="2457867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Lorem ipsum dolor sit amet, nibh est. A magna maecenas, quam magna nec quis, lorem nunc. </a:t>
            </a:r>
          </a:p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Suspendisse viverra sodales mauris, cras pharetra proin egestas arcu erat dolor, at amet.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AD20E22-68F2-FC9B-8F4A-6200DD4AF30F}"/>
              </a:ext>
            </a:extLst>
          </p:cNvPr>
          <p:cNvSpPr/>
          <p:nvPr/>
        </p:nvSpPr>
        <p:spPr>
          <a:xfrm>
            <a:off x="6384891" y="3434934"/>
            <a:ext cx="1634113" cy="2457867"/>
          </a:xfrm>
          <a:custGeom>
            <a:avLst/>
            <a:gdLst>
              <a:gd name="connsiteX0" fmla="*/ 0 w 1762412"/>
              <a:gd name="connsiteY0" fmla="*/ 0 h 2650841"/>
              <a:gd name="connsiteX1" fmla="*/ 1762412 w 1762412"/>
              <a:gd name="connsiteY1" fmla="*/ 0 h 2650841"/>
              <a:gd name="connsiteX2" fmla="*/ 1762412 w 1762412"/>
              <a:gd name="connsiteY2" fmla="*/ 2471392 h 2650841"/>
              <a:gd name="connsiteX3" fmla="*/ 1582963 w 1762412"/>
              <a:gd name="connsiteY3" fmla="*/ 2650841 h 2650841"/>
              <a:gd name="connsiteX4" fmla="*/ 179449 w 1762412"/>
              <a:gd name="connsiteY4" fmla="*/ 2650841 h 2650841"/>
              <a:gd name="connsiteX5" fmla="*/ 0 w 1762412"/>
              <a:gd name="connsiteY5" fmla="*/ 2471392 h 2650841"/>
              <a:gd name="connsiteX6" fmla="*/ 0 w 1762412"/>
              <a:gd name="connsiteY6" fmla="*/ 0 h 265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412" h="2650841">
                <a:moveTo>
                  <a:pt x="0" y="0"/>
                </a:moveTo>
                <a:lnTo>
                  <a:pt x="1762412" y="0"/>
                </a:lnTo>
                <a:lnTo>
                  <a:pt x="1762412" y="2471392"/>
                </a:lnTo>
                <a:cubicBezTo>
                  <a:pt x="1762412" y="2570499"/>
                  <a:pt x="1682070" y="2650841"/>
                  <a:pt x="1582963" y="2650841"/>
                </a:cubicBezTo>
                <a:lnTo>
                  <a:pt x="179449" y="2650841"/>
                </a:lnTo>
                <a:cubicBezTo>
                  <a:pt x="80342" y="2650841"/>
                  <a:pt x="0" y="2570499"/>
                  <a:pt x="0" y="247139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Lorem ipsum dolor sit amet, nibh est. A magna maecenas, quam magna nec quis, lorem nunc. </a:t>
            </a:r>
          </a:p>
          <a:p>
            <a:pPr algn="ctr" defTabSz="685800">
              <a:spcBef>
                <a:spcPts val="1200"/>
              </a:spcBef>
              <a:defRPr/>
            </a:pPr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rPr>
              <a:t>Suspendisse viverra sodales mauris, cras pharetra proin egestas arcu erat dolor, at amet.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F789C3BF-BD58-3A4B-AB2E-7E4A6C4DD903}"/>
              </a:ext>
            </a:extLst>
          </p:cNvPr>
          <p:cNvSpPr/>
          <p:nvPr/>
        </p:nvSpPr>
        <p:spPr>
          <a:xfrm>
            <a:off x="1116652" y="2324511"/>
            <a:ext cx="2049823" cy="996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99" y="21600"/>
                </a:moveTo>
                <a:lnTo>
                  <a:pt x="0" y="21600"/>
                </a:lnTo>
                <a:lnTo>
                  <a:pt x="4381" y="10800"/>
                </a:lnTo>
                <a:lnTo>
                  <a:pt x="0" y="0"/>
                </a:lnTo>
                <a:lnTo>
                  <a:pt x="17199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E739FEC5-FF60-6018-97B5-37BDD4F1A75A}"/>
              </a:ext>
            </a:extLst>
          </p:cNvPr>
          <p:cNvSpPr/>
          <p:nvPr/>
        </p:nvSpPr>
        <p:spPr>
          <a:xfrm>
            <a:off x="2872731" y="2324511"/>
            <a:ext cx="2047909" cy="996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637518C6-A885-48E1-DAD1-25BE290075A8}"/>
              </a:ext>
            </a:extLst>
          </p:cNvPr>
          <p:cNvSpPr/>
          <p:nvPr/>
        </p:nvSpPr>
        <p:spPr>
          <a:xfrm>
            <a:off x="4628811" y="2324511"/>
            <a:ext cx="2047909" cy="996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411AC73A-A87D-8C4F-1AB9-21CC78A1D00D}"/>
              </a:ext>
            </a:extLst>
          </p:cNvPr>
          <p:cNvSpPr/>
          <p:nvPr/>
        </p:nvSpPr>
        <p:spPr>
          <a:xfrm>
            <a:off x="6384890" y="2324511"/>
            <a:ext cx="2047909" cy="996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15" y="21600"/>
                </a:moveTo>
                <a:lnTo>
                  <a:pt x="0" y="21600"/>
                </a:lnTo>
                <a:lnTo>
                  <a:pt x="4385" y="10800"/>
                </a:lnTo>
                <a:lnTo>
                  <a:pt x="0" y="0"/>
                </a:lnTo>
                <a:lnTo>
                  <a:pt x="17215" y="0"/>
                </a:lnTo>
                <a:lnTo>
                  <a:pt x="21600" y="1080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t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  <a:endParaRPr sz="2400" b="1" dirty="0">
              <a:solidFill>
                <a:schemeClr val="bg1"/>
              </a:solidFill>
            </a:endParaRPr>
          </a:p>
        </p:txBody>
      </p:sp>
      <p:pic>
        <p:nvPicPr>
          <p:cNvPr id="34" name="Graphic 33" descr="Users">
            <a:extLst>
              <a:ext uri="{FF2B5EF4-FFF2-40B4-BE49-F238E27FC236}">
                <a16:creationId xmlns:a16="http://schemas.microsoft.com/office/drawing/2014/main" id="{6ADDCB72-6608-A273-0A24-83735D92A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8498" y="1530169"/>
            <a:ext cx="574740" cy="574740"/>
          </a:xfrm>
          <a:prstGeom prst="rect">
            <a:avLst/>
          </a:prstGeom>
          <a:effectLst/>
        </p:spPr>
      </p:pic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D6E3FE09-CCC2-C513-B594-E763AEB026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2418" y="1530169"/>
            <a:ext cx="574740" cy="574740"/>
          </a:xfrm>
          <a:prstGeom prst="rect">
            <a:avLst/>
          </a:prstGeom>
          <a:effectLst/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A8DFA647-C9BA-8F0E-7A80-0A9DD0AC1B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14577" y="1530169"/>
            <a:ext cx="574740" cy="574740"/>
          </a:xfrm>
          <a:prstGeom prst="rect">
            <a:avLst/>
          </a:prstGeom>
          <a:effectLst/>
        </p:spPr>
      </p:pic>
      <p:pic>
        <p:nvPicPr>
          <p:cNvPr id="37" name="Graphic 36" descr="Rocket">
            <a:extLst>
              <a:ext uri="{FF2B5EF4-FFF2-40B4-BE49-F238E27FC236}">
                <a16:creationId xmlns:a16="http://schemas.microsoft.com/office/drawing/2014/main" id="{A97B0A56-DB91-F80B-326D-A4010FA1ED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46339" y="1530169"/>
            <a:ext cx="574740" cy="574740"/>
          </a:xfrm>
          <a:prstGeom prst="rect">
            <a:avLst/>
          </a:prstGeom>
          <a:effectLst/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62E2A5F3-D4C5-86D4-3C8D-643CAFDBF8D2}"/>
              </a:ext>
            </a:extLst>
          </p:cNvPr>
          <p:cNvSpPr txBox="1"/>
          <p:nvPr/>
        </p:nvSpPr>
        <p:spPr>
          <a:xfrm>
            <a:off x="1423693" y="29801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1AAD71-DA16-D5C3-0242-EEE369CCA41A}"/>
              </a:ext>
            </a:extLst>
          </p:cNvPr>
          <p:cNvSpPr txBox="1"/>
          <p:nvPr/>
        </p:nvSpPr>
        <p:spPr>
          <a:xfrm>
            <a:off x="3179772" y="29801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15C559-FE30-08C4-1401-D2C927EE6D9C}"/>
              </a:ext>
            </a:extLst>
          </p:cNvPr>
          <p:cNvSpPr txBox="1"/>
          <p:nvPr/>
        </p:nvSpPr>
        <p:spPr>
          <a:xfrm>
            <a:off x="4935852" y="29801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010ACC-2172-F6DC-684B-25D1158ABC5E}"/>
              </a:ext>
            </a:extLst>
          </p:cNvPr>
          <p:cNvSpPr txBox="1"/>
          <p:nvPr/>
        </p:nvSpPr>
        <p:spPr>
          <a:xfrm>
            <a:off x="6691931" y="2980186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58350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379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Arrows &amp; List – Slide Template</vt:lpstr>
      <vt:lpstr>Process Arrows &amp;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Arrows &amp;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2023-03-23T18:07:36Z</dcterms:modified>
  <cp:category>Charts &amp; Diagrams</cp:category>
</cp:coreProperties>
</file>