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31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Arrows &amp; List – Slide Template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A29992-E730-C3A5-FAD9-1A216F05A89C}"/>
              </a:ext>
            </a:extLst>
          </p:cNvPr>
          <p:cNvSpPr/>
          <p:nvPr/>
        </p:nvSpPr>
        <p:spPr>
          <a:xfrm>
            <a:off x="2373863" y="1142825"/>
            <a:ext cx="1762412" cy="847116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C06E995-B3F8-0BF3-A18C-5C0D2FEFE3EE}"/>
              </a:ext>
            </a:extLst>
          </p:cNvPr>
          <p:cNvSpPr/>
          <p:nvPr/>
        </p:nvSpPr>
        <p:spPr>
          <a:xfrm>
            <a:off x="4267817" y="1142825"/>
            <a:ext cx="1762412" cy="847116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93B9C7-23E0-E549-EC65-EAA82CB96D78}"/>
              </a:ext>
            </a:extLst>
          </p:cNvPr>
          <p:cNvSpPr/>
          <p:nvPr/>
        </p:nvSpPr>
        <p:spPr>
          <a:xfrm>
            <a:off x="6161771" y="1142825"/>
            <a:ext cx="1762412" cy="847116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2045FCF-0778-754E-AD60-199B8529FAEB}"/>
              </a:ext>
            </a:extLst>
          </p:cNvPr>
          <p:cNvSpPr/>
          <p:nvPr/>
        </p:nvSpPr>
        <p:spPr>
          <a:xfrm>
            <a:off x="8055725" y="1142825"/>
            <a:ext cx="1762412" cy="847116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D2BE738-A6DD-8EA2-D739-4EDB51CF2F52}"/>
              </a:ext>
            </a:extLst>
          </p:cNvPr>
          <p:cNvSpPr/>
          <p:nvPr/>
        </p:nvSpPr>
        <p:spPr>
          <a:xfrm>
            <a:off x="2373863" y="3310763"/>
            <a:ext cx="1762412" cy="2650841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649DC3-C4FC-2DA0-DBBC-86FFDF87D719}"/>
              </a:ext>
            </a:extLst>
          </p:cNvPr>
          <p:cNvSpPr/>
          <p:nvPr/>
        </p:nvSpPr>
        <p:spPr>
          <a:xfrm>
            <a:off x="4267817" y="3310763"/>
            <a:ext cx="1762412" cy="2650841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374D352-E4F7-3D24-BEDF-31400EBDB8CA}"/>
              </a:ext>
            </a:extLst>
          </p:cNvPr>
          <p:cNvSpPr/>
          <p:nvPr/>
        </p:nvSpPr>
        <p:spPr>
          <a:xfrm>
            <a:off x="6161771" y="3310763"/>
            <a:ext cx="1762412" cy="2650841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AD20E22-68F2-FC9B-8F4A-6200DD4AF30F}"/>
              </a:ext>
            </a:extLst>
          </p:cNvPr>
          <p:cNvSpPr/>
          <p:nvPr/>
        </p:nvSpPr>
        <p:spPr>
          <a:xfrm>
            <a:off x="8055725" y="3310763"/>
            <a:ext cx="1762412" cy="2650841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F789C3BF-BD58-3A4B-AB2E-7E4A6C4DD903}"/>
              </a:ext>
            </a:extLst>
          </p:cNvPr>
          <p:cNvSpPr/>
          <p:nvPr/>
        </p:nvSpPr>
        <p:spPr>
          <a:xfrm>
            <a:off x="2373863" y="2113158"/>
            <a:ext cx="2210760" cy="1074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99" y="21600"/>
                </a:moveTo>
                <a:lnTo>
                  <a:pt x="0" y="21600"/>
                </a:lnTo>
                <a:lnTo>
                  <a:pt x="4381" y="10800"/>
                </a:lnTo>
                <a:lnTo>
                  <a:pt x="0" y="0"/>
                </a:lnTo>
                <a:lnTo>
                  <a:pt x="17199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E739FEC5-FF60-6018-97B5-37BDD4F1A75A}"/>
              </a:ext>
            </a:extLst>
          </p:cNvPr>
          <p:cNvSpPr/>
          <p:nvPr/>
        </p:nvSpPr>
        <p:spPr>
          <a:xfrm>
            <a:off x="4267816" y="2113158"/>
            <a:ext cx="2208696" cy="1074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5" y="21600"/>
                </a:moveTo>
                <a:lnTo>
                  <a:pt x="0" y="21600"/>
                </a:lnTo>
                <a:lnTo>
                  <a:pt x="4385" y="10800"/>
                </a:lnTo>
                <a:lnTo>
                  <a:pt x="0" y="0"/>
                </a:lnTo>
                <a:lnTo>
                  <a:pt x="17215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637518C6-A885-48E1-DAD1-25BE290075A8}"/>
              </a:ext>
            </a:extLst>
          </p:cNvPr>
          <p:cNvSpPr/>
          <p:nvPr/>
        </p:nvSpPr>
        <p:spPr>
          <a:xfrm>
            <a:off x="6161770" y="2113158"/>
            <a:ext cx="2208696" cy="1074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5" y="21600"/>
                </a:moveTo>
                <a:lnTo>
                  <a:pt x="0" y="21600"/>
                </a:lnTo>
                <a:lnTo>
                  <a:pt x="4385" y="10800"/>
                </a:lnTo>
                <a:lnTo>
                  <a:pt x="0" y="0"/>
                </a:lnTo>
                <a:lnTo>
                  <a:pt x="17215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411AC73A-A87D-8C4F-1AB9-21CC78A1D00D}"/>
              </a:ext>
            </a:extLst>
          </p:cNvPr>
          <p:cNvSpPr/>
          <p:nvPr/>
        </p:nvSpPr>
        <p:spPr>
          <a:xfrm>
            <a:off x="8055724" y="2113158"/>
            <a:ext cx="2208696" cy="1074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5" y="21600"/>
                </a:moveTo>
                <a:lnTo>
                  <a:pt x="0" y="21600"/>
                </a:lnTo>
                <a:lnTo>
                  <a:pt x="4385" y="10800"/>
                </a:lnTo>
                <a:lnTo>
                  <a:pt x="0" y="0"/>
                </a:lnTo>
                <a:lnTo>
                  <a:pt x="17215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t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  <a:endParaRPr sz="2400" b="1" dirty="0">
              <a:solidFill>
                <a:schemeClr val="bg1"/>
              </a:solidFill>
            </a:endParaRPr>
          </a:p>
        </p:txBody>
      </p:sp>
      <p:pic>
        <p:nvPicPr>
          <p:cNvPr id="34" name="Graphic 33" descr="Users">
            <a:extLst>
              <a:ext uri="{FF2B5EF4-FFF2-40B4-BE49-F238E27FC236}">
                <a16:creationId xmlns:a16="http://schemas.microsoft.com/office/drawing/2014/main" id="{6ADDCB72-6608-A273-0A24-83735D92A0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3045" y="1256451"/>
            <a:ext cx="619864" cy="6198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Puzzle">
            <a:extLst>
              <a:ext uri="{FF2B5EF4-FFF2-40B4-BE49-F238E27FC236}">
                <a16:creationId xmlns:a16="http://schemas.microsoft.com/office/drawing/2014/main" id="{D6E3FE09-CCC2-C513-B594-E763AEB026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39091" y="1256451"/>
            <a:ext cx="619864" cy="6198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A8DFA647-C9BA-8F0E-7A80-0A9DD0AC1B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26999" y="1256451"/>
            <a:ext cx="619864" cy="6198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6" descr="Rocket">
            <a:extLst>
              <a:ext uri="{FF2B5EF4-FFF2-40B4-BE49-F238E27FC236}">
                <a16:creationId xmlns:a16="http://schemas.microsoft.com/office/drawing/2014/main" id="{A97B0A56-DB91-F80B-326D-A4010FA1ED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45137" y="1256451"/>
            <a:ext cx="619864" cy="6198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62E2A5F3-D4C5-86D4-3C8D-643CAFDBF8D2}"/>
              </a:ext>
            </a:extLst>
          </p:cNvPr>
          <p:cNvSpPr txBox="1"/>
          <p:nvPr/>
        </p:nvSpPr>
        <p:spPr>
          <a:xfrm>
            <a:off x="2688605" y="2818214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1AAD71-DA16-D5C3-0242-EEE369CCA41A}"/>
              </a:ext>
            </a:extLst>
          </p:cNvPr>
          <p:cNvSpPr txBox="1"/>
          <p:nvPr/>
        </p:nvSpPr>
        <p:spPr>
          <a:xfrm>
            <a:off x="4582558" y="2818214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15C559-FE30-08C4-1401-D2C927EE6D9C}"/>
              </a:ext>
            </a:extLst>
          </p:cNvPr>
          <p:cNvSpPr txBox="1"/>
          <p:nvPr/>
        </p:nvSpPr>
        <p:spPr>
          <a:xfrm>
            <a:off x="6476512" y="2818214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010ACC-2172-F6DC-684B-25D1158ABC5E}"/>
              </a:ext>
            </a:extLst>
          </p:cNvPr>
          <p:cNvSpPr txBox="1"/>
          <p:nvPr/>
        </p:nvSpPr>
        <p:spPr>
          <a:xfrm>
            <a:off x="8370466" y="2818214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Arrows &amp; List – Slide Template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A29992-E730-C3A5-FAD9-1A216F05A89C}"/>
              </a:ext>
            </a:extLst>
          </p:cNvPr>
          <p:cNvSpPr/>
          <p:nvPr/>
        </p:nvSpPr>
        <p:spPr>
          <a:xfrm>
            <a:off x="2373863" y="1142825"/>
            <a:ext cx="1762412" cy="847116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C06E995-B3F8-0BF3-A18C-5C0D2FEFE3EE}"/>
              </a:ext>
            </a:extLst>
          </p:cNvPr>
          <p:cNvSpPr/>
          <p:nvPr/>
        </p:nvSpPr>
        <p:spPr>
          <a:xfrm>
            <a:off x="4267817" y="1142825"/>
            <a:ext cx="1762412" cy="847116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93B9C7-23E0-E549-EC65-EAA82CB96D78}"/>
              </a:ext>
            </a:extLst>
          </p:cNvPr>
          <p:cNvSpPr/>
          <p:nvPr/>
        </p:nvSpPr>
        <p:spPr>
          <a:xfrm>
            <a:off x="6161771" y="1142825"/>
            <a:ext cx="1762412" cy="847116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2045FCF-0778-754E-AD60-199B8529FAEB}"/>
              </a:ext>
            </a:extLst>
          </p:cNvPr>
          <p:cNvSpPr/>
          <p:nvPr/>
        </p:nvSpPr>
        <p:spPr>
          <a:xfrm>
            <a:off x="8055725" y="1142825"/>
            <a:ext cx="1762412" cy="847116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D2BE738-A6DD-8EA2-D739-4EDB51CF2F52}"/>
              </a:ext>
            </a:extLst>
          </p:cNvPr>
          <p:cNvSpPr/>
          <p:nvPr/>
        </p:nvSpPr>
        <p:spPr>
          <a:xfrm>
            <a:off x="2373863" y="3310763"/>
            <a:ext cx="1762412" cy="2650841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649DC3-C4FC-2DA0-DBBC-86FFDF87D719}"/>
              </a:ext>
            </a:extLst>
          </p:cNvPr>
          <p:cNvSpPr/>
          <p:nvPr/>
        </p:nvSpPr>
        <p:spPr>
          <a:xfrm>
            <a:off x="4267817" y="3310763"/>
            <a:ext cx="1762412" cy="2650841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374D352-E4F7-3D24-BEDF-31400EBDB8CA}"/>
              </a:ext>
            </a:extLst>
          </p:cNvPr>
          <p:cNvSpPr/>
          <p:nvPr/>
        </p:nvSpPr>
        <p:spPr>
          <a:xfrm>
            <a:off x="6161771" y="3310763"/>
            <a:ext cx="1762412" cy="2650841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AD20E22-68F2-FC9B-8F4A-6200DD4AF30F}"/>
              </a:ext>
            </a:extLst>
          </p:cNvPr>
          <p:cNvSpPr/>
          <p:nvPr/>
        </p:nvSpPr>
        <p:spPr>
          <a:xfrm>
            <a:off x="8055725" y="3310763"/>
            <a:ext cx="1762412" cy="2650841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F789C3BF-BD58-3A4B-AB2E-7E4A6C4DD903}"/>
              </a:ext>
            </a:extLst>
          </p:cNvPr>
          <p:cNvSpPr/>
          <p:nvPr/>
        </p:nvSpPr>
        <p:spPr>
          <a:xfrm>
            <a:off x="2373863" y="2113158"/>
            <a:ext cx="2210760" cy="1074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99" y="21600"/>
                </a:moveTo>
                <a:lnTo>
                  <a:pt x="0" y="21600"/>
                </a:lnTo>
                <a:lnTo>
                  <a:pt x="4381" y="10800"/>
                </a:lnTo>
                <a:lnTo>
                  <a:pt x="0" y="0"/>
                </a:lnTo>
                <a:lnTo>
                  <a:pt x="17199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E739FEC5-FF60-6018-97B5-37BDD4F1A75A}"/>
              </a:ext>
            </a:extLst>
          </p:cNvPr>
          <p:cNvSpPr/>
          <p:nvPr/>
        </p:nvSpPr>
        <p:spPr>
          <a:xfrm>
            <a:off x="4267816" y="2113158"/>
            <a:ext cx="2208696" cy="1074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5" y="21600"/>
                </a:moveTo>
                <a:lnTo>
                  <a:pt x="0" y="21600"/>
                </a:lnTo>
                <a:lnTo>
                  <a:pt x="4385" y="10800"/>
                </a:lnTo>
                <a:lnTo>
                  <a:pt x="0" y="0"/>
                </a:lnTo>
                <a:lnTo>
                  <a:pt x="17215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637518C6-A885-48E1-DAD1-25BE290075A8}"/>
              </a:ext>
            </a:extLst>
          </p:cNvPr>
          <p:cNvSpPr/>
          <p:nvPr/>
        </p:nvSpPr>
        <p:spPr>
          <a:xfrm>
            <a:off x="6161770" y="2113158"/>
            <a:ext cx="2208696" cy="1074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5" y="21600"/>
                </a:moveTo>
                <a:lnTo>
                  <a:pt x="0" y="21600"/>
                </a:lnTo>
                <a:lnTo>
                  <a:pt x="4385" y="10800"/>
                </a:lnTo>
                <a:lnTo>
                  <a:pt x="0" y="0"/>
                </a:lnTo>
                <a:lnTo>
                  <a:pt x="17215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411AC73A-A87D-8C4F-1AB9-21CC78A1D00D}"/>
              </a:ext>
            </a:extLst>
          </p:cNvPr>
          <p:cNvSpPr/>
          <p:nvPr/>
        </p:nvSpPr>
        <p:spPr>
          <a:xfrm>
            <a:off x="8055724" y="2113158"/>
            <a:ext cx="2208696" cy="1074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5" y="21600"/>
                </a:moveTo>
                <a:lnTo>
                  <a:pt x="0" y="21600"/>
                </a:lnTo>
                <a:lnTo>
                  <a:pt x="4385" y="10800"/>
                </a:lnTo>
                <a:lnTo>
                  <a:pt x="0" y="0"/>
                </a:lnTo>
                <a:lnTo>
                  <a:pt x="17215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t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  <a:endParaRPr sz="2400" b="1" dirty="0">
              <a:solidFill>
                <a:schemeClr val="bg1"/>
              </a:solidFill>
            </a:endParaRPr>
          </a:p>
        </p:txBody>
      </p:sp>
      <p:pic>
        <p:nvPicPr>
          <p:cNvPr id="34" name="Graphic 33" descr="Users">
            <a:extLst>
              <a:ext uri="{FF2B5EF4-FFF2-40B4-BE49-F238E27FC236}">
                <a16:creationId xmlns:a16="http://schemas.microsoft.com/office/drawing/2014/main" id="{6ADDCB72-6608-A273-0A24-83735D92A0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3045" y="1256451"/>
            <a:ext cx="619864" cy="619864"/>
          </a:xfrm>
          <a:prstGeom prst="rect">
            <a:avLst/>
          </a:prstGeom>
          <a:effectLst/>
        </p:spPr>
      </p:pic>
      <p:pic>
        <p:nvPicPr>
          <p:cNvPr id="35" name="Graphic 34" descr="Puzzle">
            <a:extLst>
              <a:ext uri="{FF2B5EF4-FFF2-40B4-BE49-F238E27FC236}">
                <a16:creationId xmlns:a16="http://schemas.microsoft.com/office/drawing/2014/main" id="{D6E3FE09-CCC2-C513-B594-E763AEB026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39091" y="1256451"/>
            <a:ext cx="619864" cy="619864"/>
          </a:xfrm>
          <a:prstGeom prst="rect">
            <a:avLst/>
          </a:prstGeom>
          <a:effectLst/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A8DFA647-C9BA-8F0E-7A80-0A9DD0AC1B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26999" y="1256451"/>
            <a:ext cx="619864" cy="619864"/>
          </a:xfrm>
          <a:prstGeom prst="rect">
            <a:avLst/>
          </a:prstGeom>
          <a:effectLst/>
        </p:spPr>
      </p:pic>
      <p:pic>
        <p:nvPicPr>
          <p:cNvPr id="37" name="Graphic 36" descr="Rocket">
            <a:extLst>
              <a:ext uri="{FF2B5EF4-FFF2-40B4-BE49-F238E27FC236}">
                <a16:creationId xmlns:a16="http://schemas.microsoft.com/office/drawing/2014/main" id="{A97B0A56-DB91-F80B-326D-A4010FA1ED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45137" y="1256451"/>
            <a:ext cx="619864" cy="619864"/>
          </a:xfrm>
          <a:prstGeom prst="rect">
            <a:avLst/>
          </a:prstGeom>
          <a:effectLst/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62E2A5F3-D4C5-86D4-3C8D-643CAFDBF8D2}"/>
              </a:ext>
            </a:extLst>
          </p:cNvPr>
          <p:cNvSpPr txBox="1"/>
          <p:nvPr/>
        </p:nvSpPr>
        <p:spPr>
          <a:xfrm>
            <a:off x="2688605" y="2818214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1AAD71-DA16-D5C3-0242-EEE369CCA41A}"/>
              </a:ext>
            </a:extLst>
          </p:cNvPr>
          <p:cNvSpPr txBox="1"/>
          <p:nvPr/>
        </p:nvSpPr>
        <p:spPr>
          <a:xfrm>
            <a:off x="4582558" y="2818214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15C559-FE30-08C4-1401-D2C927EE6D9C}"/>
              </a:ext>
            </a:extLst>
          </p:cNvPr>
          <p:cNvSpPr txBox="1"/>
          <p:nvPr/>
        </p:nvSpPr>
        <p:spPr>
          <a:xfrm>
            <a:off x="6476512" y="2818214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010ACC-2172-F6DC-684B-25D1158ABC5E}"/>
              </a:ext>
            </a:extLst>
          </p:cNvPr>
          <p:cNvSpPr txBox="1"/>
          <p:nvPr/>
        </p:nvSpPr>
        <p:spPr>
          <a:xfrm>
            <a:off x="8370466" y="2818214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58350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379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Arrows &amp; List – Slide Template</vt:lpstr>
      <vt:lpstr>Process Arrows &amp;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Arrows &amp; List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2023-03-23T18:04:24Z</dcterms:modified>
  <cp:category>Charts &amp; Diagrams</cp:category>
</cp:coreProperties>
</file>