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504ED2-C7B6-4A47-80A4-ED3151201C82}"/>
              </a:ext>
            </a:extLst>
          </p:cNvPr>
          <p:cNvSpPr/>
          <p:nvPr/>
        </p:nvSpPr>
        <p:spPr>
          <a:xfrm>
            <a:off x="2542300" y="2911821"/>
            <a:ext cx="1187936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FA40B36-90A8-4668-AFFF-67A6A94619A9}"/>
              </a:ext>
            </a:extLst>
          </p:cNvPr>
          <p:cNvSpPr/>
          <p:nvPr/>
        </p:nvSpPr>
        <p:spPr>
          <a:xfrm>
            <a:off x="2254830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/>
              <a:t>02</a:t>
            </a:r>
            <a:endParaRPr sz="1200" b="1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A53262-30CC-46DD-A424-C63679D8AD74}"/>
              </a:ext>
            </a:extLst>
          </p:cNvPr>
          <p:cNvSpPr/>
          <p:nvPr/>
        </p:nvSpPr>
        <p:spPr>
          <a:xfrm>
            <a:off x="4121096" y="2911821"/>
            <a:ext cx="1189012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8DCBA0-4C83-43CB-8EF2-4896DD5562B8}"/>
              </a:ext>
            </a:extLst>
          </p:cNvPr>
          <p:cNvSpPr/>
          <p:nvPr/>
        </p:nvSpPr>
        <p:spPr>
          <a:xfrm>
            <a:off x="3834433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/>
              <a:t>03</a:t>
            </a:r>
            <a:endParaRPr sz="1200"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E44BF6F-604B-486A-BFBB-077528594F82}"/>
              </a:ext>
            </a:extLst>
          </p:cNvPr>
          <p:cNvSpPr/>
          <p:nvPr/>
        </p:nvSpPr>
        <p:spPr>
          <a:xfrm>
            <a:off x="5700967" y="2911821"/>
            <a:ext cx="1189012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971DA01-A457-44AE-BC15-73699F7D89F6}"/>
              </a:ext>
            </a:extLst>
          </p:cNvPr>
          <p:cNvSpPr/>
          <p:nvPr/>
        </p:nvSpPr>
        <p:spPr>
          <a:xfrm>
            <a:off x="5414035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/>
              <a:t>04</a:t>
            </a:r>
            <a:endParaRPr sz="1200" b="1" dirty="0"/>
          </a:p>
        </p:txBody>
      </p:sp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8AF2466B-368C-44A1-904D-5B3020CCA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9996" y="3242254"/>
            <a:ext cx="492005" cy="492005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069E8C5-654C-4731-8B05-4AA9EA065196}"/>
              </a:ext>
            </a:extLst>
          </p:cNvPr>
          <p:cNvSpPr/>
          <p:nvPr/>
        </p:nvSpPr>
        <p:spPr>
          <a:xfrm>
            <a:off x="962428" y="2911821"/>
            <a:ext cx="1189013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BE5FA3-7DC8-4D97-836C-BE48BEF79006}"/>
              </a:ext>
            </a:extLst>
          </p:cNvPr>
          <p:cNvSpPr/>
          <p:nvPr/>
        </p:nvSpPr>
        <p:spPr>
          <a:xfrm>
            <a:off x="675227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/>
              <a:t>01</a:t>
            </a:r>
            <a:endParaRPr sz="1200" b="1" dirty="0"/>
          </a:p>
        </p:txBody>
      </p:sp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EA1C9CB0-4D34-412A-9E9C-E5AF250D9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0932" y="3242254"/>
            <a:ext cx="492005" cy="492005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6B7C350D-402A-4BAB-8260-592CF2FE0D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0135" y="3242254"/>
            <a:ext cx="492005" cy="492005"/>
          </a:xfrm>
          <a:prstGeom prst="rect">
            <a:avLst/>
          </a:prstGeom>
        </p:spPr>
      </p:pic>
      <p:pic>
        <p:nvPicPr>
          <p:cNvPr id="16" name="Graphic 15" descr="Research">
            <a:extLst>
              <a:ext uri="{FF2B5EF4-FFF2-40B4-BE49-F238E27FC236}">
                <a16:creationId xmlns:a16="http://schemas.microsoft.com/office/drawing/2014/main" id="{BC0A8FF8-3A18-4E0A-873F-6797A7B86F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49738" y="3242254"/>
            <a:ext cx="492005" cy="492005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F701861D-5F43-40DB-8E5B-B4BA5DFF5A71}"/>
              </a:ext>
            </a:extLst>
          </p:cNvPr>
          <p:cNvSpPr/>
          <p:nvPr/>
        </p:nvSpPr>
        <p:spPr>
          <a:xfrm>
            <a:off x="7280837" y="2911821"/>
            <a:ext cx="1187936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3F6D6-4558-4139-8083-607308D79EF2}"/>
              </a:ext>
            </a:extLst>
          </p:cNvPr>
          <p:cNvSpPr/>
          <p:nvPr/>
        </p:nvSpPr>
        <p:spPr>
          <a:xfrm>
            <a:off x="6993637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/>
              <a:t>05</a:t>
            </a:r>
            <a:endParaRPr sz="1200" b="1" dirty="0"/>
          </a:p>
        </p:txBody>
      </p:sp>
      <p:pic>
        <p:nvPicPr>
          <p:cNvPr id="17" name="Graphic 16" descr="Trophy">
            <a:extLst>
              <a:ext uri="{FF2B5EF4-FFF2-40B4-BE49-F238E27FC236}">
                <a16:creationId xmlns:a16="http://schemas.microsoft.com/office/drawing/2014/main" id="{249C6A02-BF6B-4F62-B59D-99CC5AC33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36983" y="3250434"/>
            <a:ext cx="475644" cy="47564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92D43E1-91BC-48F8-BADD-EEE47C7BA905}"/>
              </a:ext>
            </a:extLst>
          </p:cNvPr>
          <p:cNvGrpSpPr/>
          <p:nvPr/>
        </p:nvGrpSpPr>
        <p:grpSpPr>
          <a:xfrm>
            <a:off x="310448" y="4241933"/>
            <a:ext cx="2194560" cy="1106115"/>
            <a:chOff x="332936" y="4580523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67DD90-9E49-4207-A59F-C6849FEBC9F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6233FE-68B5-4128-8A7A-695CAF8A589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5D04D2D-A0B2-46EC-9069-FF5C7313BC7E}"/>
              </a:ext>
            </a:extLst>
          </p:cNvPr>
          <p:cNvGrpSpPr/>
          <p:nvPr/>
        </p:nvGrpSpPr>
        <p:grpSpPr>
          <a:xfrm>
            <a:off x="3474720" y="4241933"/>
            <a:ext cx="2194560" cy="1106115"/>
            <a:chOff x="332936" y="4580523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1B3286-758D-4B1E-BEBC-5E6A87A7813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6BB3BF-E090-4ECA-9F06-6F0BD6DE57F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1707ED-D622-4E6C-9379-95373932D25E}"/>
              </a:ext>
            </a:extLst>
          </p:cNvPr>
          <p:cNvGrpSpPr/>
          <p:nvPr/>
        </p:nvGrpSpPr>
        <p:grpSpPr>
          <a:xfrm>
            <a:off x="6638993" y="4241933"/>
            <a:ext cx="2194560" cy="1106115"/>
            <a:chOff x="332936" y="4580523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B40DC09-6E4F-49C1-AE4B-7357BED9328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E7EF713-716A-41BB-99F1-1B706967751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843EB0-B506-4BB6-BDA9-0B896453BAA9}"/>
              </a:ext>
            </a:extLst>
          </p:cNvPr>
          <p:cNvGrpSpPr/>
          <p:nvPr/>
        </p:nvGrpSpPr>
        <p:grpSpPr>
          <a:xfrm>
            <a:off x="5056856" y="1606591"/>
            <a:ext cx="2194560" cy="1106115"/>
            <a:chOff x="332936" y="4580523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9B179C6-92ED-4FE4-B7C5-40C2CF54071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C462AC-4E7B-4575-8C73-A45700F42E5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A16C6F1-11F4-4BF1-A6E4-BC5DEF264973}"/>
              </a:ext>
            </a:extLst>
          </p:cNvPr>
          <p:cNvGrpSpPr/>
          <p:nvPr/>
        </p:nvGrpSpPr>
        <p:grpSpPr>
          <a:xfrm>
            <a:off x="1892584" y="1606591"/>
            <a:ext cx="2194560" cy="1106115"/>
            <a:chOff x="332936" y="4580523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E796378-1490-412C-A1D6-E2FE78AA740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90EC8DD-D056-48C8-A6E8-234D2C2DE8B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504ED2-C7B6-4A47-80A4-ED3151201C82}"/>
              </a:ext>
            </a:extLst>
          </p:cNvPr>
          <p:cNvSpPr/>
          <p:nvPr/>
        </p:nvSpPr>
        <p:spPr>
          <a:xfrm>
            <a:off x="2542300" y="2911821"/>
            <a:ext cx="1187936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FA40B36-90A8-4668-AFFF-67A6A94619A9}"/>
              </a:ext>
            </a:extLst>
          </p:cNvPr>
          <p:cNvSpPr/>
          <p:nvPr/>
        </p:nvSpPr>
        <p:spPr>
          <a:xfrm>
            <a:off x="2254830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02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A53262-30CC-46DD-A424-C63679D8AD74}"/>
              </a:ext>
            </a:extLst>
          </p:cNvPr>
          <p:cNvSpPr/>
          <p:nvPr/>
        </p:nvSpPr>
        <p:spPr>
          <a:xfrm>
            <a:off x="4121096" y="2911821"/>
            <a:ext cx="1189012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8DCBA0-4C83-43CB-8EF2-4896DD5562B8}"/>
              </a:ext>
            </a:extLst>
          </p:cNvPr>
          <p:cNvSpPr/>
          <p:nvPr/>
        </p:nvSpPr>
        <p:spPr>
          <a:xfrm>
            <a:off x="3834433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03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E44BF6F-604B-486A-BFBB-077528594F82}"/>
              </a:ext>
            </a:extLst>
          </p:cNvPr>
          <p:cNvSpPr/>
          <p:nvPr/>
        </p:nvSpPr>
        <p:spPr>
          <a:xfrm>
            <a:off x="5700967" y="2911821"/>
            <a:ext cx="1189012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971DA01-A457-44AE-BC15-73699F7D89F6}"/>
              </a:ext>
            </a:extLst>
          </p:cNvPr>
          <p:cNvSpPr/>
          <p:nvPr/>
        </p:nvSpPr>
        <p:spPr>
          <a:xfrm>
            <a:off x="5414035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04</a:t>
            </a:r>
            <a:endParaRPr sz="1200" b="1" dirty="0">
              <a:solidFill>
                <a:schemeClr val="bg1"/>
              </a:solidFill>
            </a:endParaRPr>
          </a:p>
        </p:txBody>
      </p:sp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8AF2466B-368C-44A1-904D-5B3020CCA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9996" y="3242254"/>
            <a:ext cx="492005" cy="492005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069E8C5-654C-4731-8B05-4AA9EA065196}"/>
              </a:ext>
            </a:extLst>
          </p:cNvPr>
          <p:cNvSpPr/>
          <p:nvPr/>
        </p:nvSpPr>
        <p:spPr>
          <a:xfrm>
            <a:off x="962428" y="2911821"/>
            <a:ext cx="1189013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BE5FA3-7DC8-4D97-836C-BE48BEF79006}"/>
              </a:ext>
            </a:extLst>
          </p:cNvPr>
          <p:cNvSpPr/>
          <p:nvPr/>
        </p:nvSpPr>
        <p:spPr>
          <a:xfrm>
            <a:off x="675227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01</a:t>
            </a:r>
            <a:endParaRPr sz="1200" b="1" dirty="0">
              <a:solidFill>
                <a:schemeClr val="bg1"/>
              </a:solidFill>
            </a:endParaRPr>
          </a:p>
        </p:txBody>
      </p:sp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EA1C9CB0-4D34-412A-9E9C-E5AF250D9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0932" y="3242254"/>
            <a:ext cx="492005" cy="492005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6B7C350D-402A-4BAB-8260-592CF2FE0D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0135" y="3242254"/>
            <a:ext cx="492005" cy="492005"/>
          </a:xfrm>
          <a:prstGeom prst="rect">
            <a:avLst/>
          </a:prstGeom>
        </p:spPr>
      </p:pic>
      <p:pic>
        <p:nvPicPr>
          <p:cNvPr id="16" name="Graphic 15" descr="Research">
            <a:extLst>
              <a:ext uri="{FF2B5EF4-FFF2-40B4-BE49-F238E27FC236}">
                <a16:creationId xmlns:a16="http://schemas.microsoft.com/office/drawing/2014/main" id="{BC0A8FF8-3A18-4E0A-873F-6797A7B86F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49738" y="3242254"/>
            <a:ext cx="492005" cy="492005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F701861D-5F43-40DB-8E5B-B4BA5DFF5A71}"/>
              </a:ext>
            </a:extLst>
          </p:cNvPr>
          <p:cNvSpPr/>
          <p:nvPr/>
        </p:nvSpPr>
        <p:spPr>
          <a:xfrm>
            <a:off x="7280837" y="2911821"/>
            <a:ext cx="1187936" cy="1152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3F6D6-4558-4139-8083-607308D79EF2}"/>
              </a:ext>
            </a:extLst>
          </p:cNvPr>
          <p:cNvSpPr/>
          <p:nvPr/>
        </p:nvSpPr>
        <p:spPr>
          <a:xfrm>
            <a:off x="6993637" y="3325987"/>
            <a:ext cx="324539" cy="3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05</a:t>
            </a:r>
            <a:endParaRPr sz="1200" b="1" dirty="0">
              <a:solidFill>
                <a:schemeClr val="bg1"/>
              </a:solidFill>
            </a:endParaRPr>
          </a:p>
        </p:txBody>
      </p:sp>
      <p:pic>
        <p:nvPicPr>
          <p:cNvPr id="17" name="Graphic 16" descr="Trophy">
            <a:extLst>
              <a:ext uri="{FF2B5EF4-FFF2-40B4-BE49-F238E27FC236}">
                <a16:creationId xmlns:a16="http://schemas.microsoft.com/office/drawing/2014/main" id="{249C6A02-BF6B-4F62-B59D-99CC5AC33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36983" y="3250434"/>
            <a:ext cx="475644" cy="475644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C8D801FC-A954-428E-8E38-754D82CB150F}"/>
              </a:ext>
            </a:extLst>
          </p:cNvPr>
          <p:cNvGrpSpPr/>
          <p:nvPr/>
        </p:nvGrpSpPr>
        <p:grpSpPr>
          <a:xfrm>
            <a:off x="310448" y="4241933"/>
            <a:ext cx="2194560" cy="1106115"/>
            <a:chOff x="332936" y="4580523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099CC62-E003-491F-9D32-738B431FDC9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F2D9770-6A7C-45E1-8AE0-4B00316A397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24F3580-326E-410C-8C9B-544AF37A377E}"/>
              </a:ext>
            </a:extLst>
          </p:cNvPr>
          <p:cNvGrpSpPr/>
          <p:nvPr/>
        </p:nvGrpSpPr>
        <p:grpSpPr>
          <a:xfrm>
            <a:off x="3474720" y="4241933"/>
            <a:ext cx="2194560" cy="1106115"/>
            <a:chOff x="332936" y="4580523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794EB92-9C17-4EF0-B9A2-7B2DD75EDDD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0E95515-4D97-4969-9AB0-D62F3B798CE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5EB3E5D-A6D1-44D9-94A7-3EBE083DF91F}"/>
              </a:ext>
            </a:extLst>
          </p:cNvPr>
          <p:cNvGrpSpPr/>
          <p:nvPr/>
        </p:nvGrpSpPr>
        <p:grpSpPr>
          <a:xfrm>
            <a:off x="6638993" y="4241933"/>
            <a:ext cx="2194560" cy="1106115"/>
            <a:chOff x="332936" y="4580523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AEAE2F2-9C88-43D9-A2AB-88F437234AF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0C49028-5ACC-453A-8A27-6DC2E68B917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F47746F-4E3A-4BAC-A211-A4323743DCB3}"/>
              </a:ext>
            </a:extLst>
          </p:cNvPr>
          <p:cNvGrpSpPr/>
          <p:nvPr/>
        </p:nvGrpSpPr>
        <p:grpSpPr>
          <a:xfrm>
            <a:off x="5056856" y="1606591"/>
            <a:ext cx="2194560" cy="1106115"/>
            <a:chOff x="332936" y="4580523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3322DC3-2673-472B-8D8D-9D39BEF831F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2362DF8-86FD-40DB-8CE9-DF6D1DA5CE9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3FF1F6E-CF69-41B7-9C1C-BAEC8D6856EF}"/>
              </a:ext>
            </a:extLst>
          </p:cNvPr>
          <p:cNvGrpSpPr/>
          <p:nvPr/>
        </p:nvGrpSpPr>
        <p:grpSpPr>
          <a:xfrm>
            <a:off x="1892584" y="1606591"/>
            <a:ext cx="2194560" cy="1106115"/>
            <a:chOff x="332936" y="4580523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49B76BD-DBC8-46C3-8C16-02D6EDD23B8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8B934DE-92BF-4401-8DCE-C52E8ADCF83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2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405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Arrows – Slide Template</vt:lpstr>
      <vt:lpstr>Process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Arrows</dc:title>
  <dc:creator>PresentationGO.com</dc:creator>
  <dc:description>© Copyright PresentationGO.com</dc:description>
  <dcterms:created xsi:type="dcterms:W3CDTF">2014-11-26T05:14:11Z</dcterms:created>
  <dcterms:modified xsi:type="dcterms:W3CDTF">2021-12-01T17:19:17Z</dcterms:modified>
  <cp:category>Charts &amp; Diagrams</cp:category>
</cp:coreProperties>
</file>