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4" r:id="rId5"/>
    <p:sldId id="355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90" y="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7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35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Arrows – Slide Template</a:t>
            </a:r>
          </a:p>
        </p:txBody>
      </p:sp>
      <p:sp>
        <p:nvSpPr>
          <p:cNvPr id="3" name="Freeform: Shape 2" descr="Arrow Right">
            <a:extLst>
              <a:ext uri="{FF2B5EF4-FFF2-40B4-BE49-F238E27FC236}">
                <a16:creationId xmlns:a16="http://schemas.microsoft.com/office/drawing/2014/main" id="{7EFB6D8D-74E9-4F3F-AC68-0A6212D1DA16}"/>
              </a:ext>
            </a:extLst>
          </p:cNvPr>
          <p:cNvSpPr/>
          <p:nvPr/>
        </p:nvSpPr>
        <p:spPr>
          <a:xfrm>
            <a:off x="1761027" y="2586334"/>
            <a:ext cx="2147539" cy="504825"/>
          </a:xfrm>
          <a:custGeom>
            <a:avLst/>
            <a:gdLst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784728 w 2863385"/>
              <a:gd name="connsiteY2" fmla="*/ 576069 h 673100"/>
              <a:gd name="connsiteX3" fmla="*/ 2863385 w 2863385"/>
              <a:gd name="connsiteY3" fmla="*/ 576069 h 673100"/>
              <a:gd name="connsiteX4" fmla="*/ 2863385 w 2863385"/>
              <a:gd name="connsiteY4" fmla="*/ 673012 h 673100"/>
              <a:gd name="connsiteX5" fmla="*/ 2863385 w 2863385"/>
              <a:gd name="connsiteY5" fmla="*/ 673100 h 673100"/>
              <a:gd name="connsiteX6" fmla="*/ 2511763 w 2863385"/>
              <a:gd name="connsiteY6" fmla="*/ 673100 h 673100"/>
              <a:gd name="connsiteX7" fmla="*/ 2308193 w 2863385"/>
              <a:gd name="connsiteY7" fmla="*/ 67310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863385 w 2863385"/>
              <a:gd name="connsiteY2" fmla="*/ 576069 h 673100"/>
              <a:gd name="connsiteX3" fmla="*/ 2863385 w 2863385"/>
              <a:gd name="connsiteY3" fmla="*/ 673012 h 673100"/>
              <a:gd name="connsiteX4" fmla="*/ 2863385 w 2863385"/>
              <a:gd name="connsiteY4" fmla="*/ 673100 h 673100"/>
              <a:gd name="connsiteX5" fmla="*/ 2511763 w 2863385"/>
              <a:gd name="connsiteY5" fmla="*/ 673100 h 673100"/>
              <a:gd name="connsiteX6" fmla="*/ 2308193 w 2863385"/>
              <a:gd name="connsiteY6" fmla="*/ 673100 h 673100"/>
              <a:gd name="connsiteX7" fmla="*/ 2308142 w 2863385"/>
              <a:gd name="connsiteY7" fmla="*/ 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17" fmla="*/ 2310 w 2863385"/>
              <a:gd name="connsiteY17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3385" h="673100">
                <a:moveTo>
                  <a:pt x="2308142" y="0"/>
                </a:moveTo>
                <a:lnTo>
                  <a:pt x="2317321" y="0"/>
                </a:lnTo>
                <a:lnTo>
                  <a:pt x="2863385" y="576069"/>
                </a:lnTo>
                <a:lnTo>
                  <a:pt x="2863385" y="673012"/>
                </a:lnTo>
                <a:lnTo>
                  <a:pt x="2863385" y="673100"/>
                </a:lnTo>
                <a:lnTo>
                  <a:pt x="2511763" y="673100"/>
                </a:lnTo>
                <a:lnTo>
                  <a:pt x="2308193" y="673100"/>
                </a:lnTo>
                <a:cubicBezTo>
                  <a:pt x="2308176" y="448733"/>
                  <a:pt x="2308159" y="224367"/>
                  <a:pt x="2308142" y="0"/>
                </a:cubicBezTo>
                <a:close/>
                <a:moveTo>
                  <a:pt x="2310" y="0"/>
                </a:moveTo>
                <a:lnTo>
                  <a:pt x="1072684" y="0"/>
                </a:lnTo>
                <a:lnTo>
                  <a:pt x="1406144" y="0"/>
                </a:lnTo>
                <a:lnTo>
                  <a:pt x="2308141" y="0"/>
                </a:lnTo>
                <a:cubicBezTo>
                  <a:pt x="2308158" y="224367"/>
                  <a:pt x="2308175" y="448733"/>
                  <a:pt x="2308192" y="673100"/>
                </a:cubicBezTo>
                <a:lnTo>
                  <a:pt x="1406144" y="673100"/>
                </a:lnTo>
                <a:lnTo>
                  <a:pt x="1072684" y="673100"/>
                </a:lnTo>
                <a:lnTo>
                  <a:pt x="690114" y="673100"/>
                </a:lnTo>
                <a:lnTo>
                  <a:pt x="0" y="1386"/>
                </a:lnTo>
                <a:lnTo>
                  <a:pt x="2310" y="0"/>
                </a:lnTo>
                <a:close/>
              </a:path>
            </a:pathLst>
          </a:custGeom>
          <a:solidFill>
            <a:schemeClr val="accent2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4" name="Freeform: Shape 3" descr="Arrow Right">
            <a:extLst>
              <a:ext uri="{FF2B5EF4-FFF2-40B4-BE49-F238E27FC236}">
                <a16:creationId xmlns:a16="http://schemas.microsoft.com/office/drawing/2014/main" id="{6C2B9B53-F389-47B9-A714-DA3EAB0FB3F1}"/>
              </a:ext>
            </a:extLst>
          </p:cNvPr>
          <p:cNvSpPr/>
          <p:nvPr/>
        </p:nvSpPr>
        <p:spPr>
          <a:xfrm>
            <a:off x="547021" y="2587373"/>
            <a:ext cx="1343026" cy="504825"/>
          </a:xfrm>
          <a:custGeom>
            <a:avLst/>
            <a:gdLst>
              <a:gd name="connsiteX0" fmla="*/ 1235458 w 1790701"/>
              <a:gd name="connsiteY0" fmla="*/ 0 h 673100"/>
              <a:gd name="connsiteX1" fmla="*/ 1244637 w 1790701"/>
              <a:gd name="connsiteY1" fmla="*/ 0 h 673100"/>
              <a:gd name="connsiteX2" fmla="*/ 1712044 w 1790701"/>
              <a:gd name="connsiteY2" fmla="*/ 576069 h 673100"/>
              <a:gd name="connsiteX3" fmla="*/ 1790701 w 1790701"/>
              <a:gd name="connsiteY3" fmla="*/ 576069 h 673100"/>
              <a:gd name="connsiteX4" fmla="*/ 1790701 w 1790701"/>
              <a:gd name="connsiteY4" fmla="*/ 673012 h 673100"/>
              <a:gd name="connsiteX5" fmla="*/ 1790701 w 1790701"/>
              <a:gd name="connsiteY5" fmla="*/ 673100 h 673100"/>
              <a:gd name="connsiteX6" fmla="*/ 1439079 w 1790701"/>
              <a:gd name="connsiteY6" fmla="*/ 673100 h 673100"/>
              <a:gd name="connsiteX7" fmla="*/ 1235509 w 1790701"/>
              <a:gd name="connsiteY7" fmla="*/ 673100 h 673100"/>
              <a:gd name="connsiteX8" fmla="*/ 0 w 1790701"/>
              <a:gd name="connsiteY8" fmla="*/ 0 h 673100"/>
              <a:gd name="connsiteX9" fmla="*/ 1235457 w 1790701"/>
              <a:gd name="connsiteY9" fmla="*/ 0 h 673100"/>
              <a:gd name="connsiteX10" fmla="*/ 1235508 w 1790701"/>
              <a:gd name="connsiteY10" fmla="*/ 673100 h 673100"/>
              <a:gd name="connsiteX11" fmla="*/ 0 w 1790701"/>
              <a:gd name="connsiteY11" fmla="*/ 673100 h 673100"/>
              <a:gd name="connsiteX0" fmla="*/ 1235458 w 1790701"/>
              <a:gd name="connsiteY0" fmla="*/ 0 h 673100"/>
              <a:gd name="connsiteX1" fmla="*/ 1244637 w 1790701"/>
              <a:gd name="connsiteY1" fmla="*/ 0 h 673100"/>
              <a:gd name="connsiteX2" fmla="*/ 1790701 w 1790701"/>
              <a:gd name="connsiteY2" fmla="*/ 576069 h 673100"/>
              <a:gd name="connsiteX3" fmla="*/ 1790701 w 1790701"/>
              <a:gd name="connsiteY3" fmla="*/ 673012 h 673100"/>
              <a:gd name="connsiteX4" fmla="*/ 1790701 w 1790701"/>
              <a:gd name="connsiteY4" fmla="*/ 673100 h 673100"/>
              <a:gd name="connsiteX5" fmla="*/ 1439079 w 1790701"/>
              <a:gd name="connsiteY5" fmla="*/ 673100 h 673100"/>
              <a:gd name="connsiteX6" fmla="*/ 1235509 w 1790701"/>
              <a:gd name="connsiteY6" fmla="*/ 673100 h 673100"/>
              <a:gd name="connsiteX7" fmla="*/ 1235458 w 1790701"/>
              <a:gd name="connsiteY7" fmla="*/ 0 h 673100"/>
              <a:gd name="connsiteX8" fmla="*/ 0 w 1790701"/>
              <a:gd name="connsiteY8" fmla="*/ 0 h 673100"/>
              <a:gd name="connsiteX9" fmla="*/ 1235457 w 1790701"/>
              <a:gd name="connsiteY9" fmla="*/ 0 h 673100"/>
              <a:gd name="connsiteX10" fmla="*/ 1235508 w 1790701"/>
              <a:gd name="connsiteY10" fmla="*/ 673100 h 673100"/>
              <a:gd name="connsiteX11" fmla="*/ 0 w 1790701"/>
              <a:gd name="connsiteY11" fmla="*/ 673100 h 673100"/>
              <a:gd name="connsiteX12" fmla="*/ 0 w 1790701"/>
              <a:gd name="connsiteY12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90701" h="673100">
                <a:moveTo>
                  <a:pt x="1235458" y="0"/>
                </a:moveTo>
                <a:lnTo>
                  <a:pt x="1244637" y="0"/>
                </a:lnTo>
                <a:lnTo>
                  <a:pt x="1790701" y="576069"/>
                </a:lnTo>
                <a:lnTo>
                  <a:pt x="1790701" y="673012"/>
                </a:lnTo>
                <a:lnTo>
                  <a:pt x="1790701" y="673100"/>
                </a:lnTo>
                <a:lnTo>
                  <a:pt x="1439079" y="673100"/>
                </a:lnTo>
                <a:lnTo>
                  <a:pt x="1235509" y="673100"/>
                </a:lnTo>
                <a:cubicBezTo>
                  <a:pt x="1235492" y="448733"/>
                  <a:pt x="1235475" y="224367"/>
                  <a:pt x="1235458" y="0"/>
                </a:cubicBezTo>
                <a:close/>
                <a:moveTo>
                  <a:pt x="0" y="0"/>
                </a:moveTo>
                <a:lnTo>
                  <a:pt x="1235457" y="0"/>
                </a:lnTo>
                <a:cubicBezTo>
                  <a:pt x="1235474" y="224367"/>
                  <a:pt x="1235491" y="448733"/>
                  <a:pt x="1235508" y="673100"/>
                </a:cubicBezTo>
                <a:lnTo>
                  <a:pt x="0" y="6731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/>
              <a:t>Lorem</a:t>
            </a:r>
          </a:p>
        </p:txBody>
      </p:sp>
      <p:sp>
        <p:nvSpPr>
          <p:cNvPr id="5" name="Freeform: Shape 4" descr="Arrow Right">
            <a:extLst>
              <a:ext uri="{FF2B5EF4-FFF2-40B4-BE49-F238E27FC236}">
                <a16:creationId xmlns:a16="http://schemas.microsoft.com/office/drawing/2014/main" id="{87895E11-360B-412E-B097-638DD2514EDC}"/>
              </a:ext>
            </a:extLst>
          </p:cNvPr>
          <p:cNvSpPr/>
          <p:nvPr/>
        </p:nvSpPr>
        <p:spPr>
          <a:xfrm>
            <a:off x="3779545" y="2586334"/>
            <a:ext cx="2147539" cy="504825"/>
          </a:xfrm>
          <a:custGeom>
            <a:avLst/>
            <a:gdLst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784728 w 2863385"/>
              <a:gd name="connsiteY2" fmla="*/ 576069 h 673100"/>
              <a:gd name="connsiteX3" fmla="*/ 2863385 w 2863385"/>
              <a:gd name="connsiteY3" fmla="*/ 576069 h 673100"/>
              <a:gd name="connsiteX4" fmla="*/ 2863385 w 2863385"/>
              <a:gd name="connsiteY4" fmla="*/ 673012 h 673100"/>
              <a:gd name="connsiteX5" fmla="*/ 2863385 w 2863385"/>
              <a:gd name="connsiteY5" fmla="*/ 673100 h 673100"/>
              <a:gd name="connsiteX6" fmla="*/ 2511763 w 2863385"/>
              <a:gd name="connsiteY6" fmla="*/ 673100 h 673100"/>
              <a:gd name="connsiteX7" fmla="*/ 2308193 w 2863385"/>
              <a:gd name="connsiteY7" fmla="*/ 67310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863385 w 2863385"/>
              <a:gd name="connsiteY2" fmla="*/ 576069 h 673100"/>
              <a:gd name="connsiteX3" fmla="*/ 2863385 w 2863385"/>
              <a:gd name="connsiteY3" fmla="*/ 673012 h 673100"/>
              <a:gd name="connsiteX4" fmla="*/ 2863385 w 2863385"/>
              <a:gd name="connsiteY4" fmla="*/ 673100 h 673100"/>
              <a:gd name="connsiteX5" fmla="*/ 2511763 w 2863385"/>
              <a:gd name="connsiteY5" fmla="*/ 673100 h 673100"/>
              <a:gd name="connsiteX6" fmla="*/ 2308193 w 2863385"/>
              <a:gd name="connsiteY6" fmla="*/ 673100 h 673100"/>
              <a:gd name="connsiteX7" fmla="*/ 2308142 w 2863385"/>
              <a:gd name="connsiteY7" fmla="*/ 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17" fmla="*/ 2310 w 2863385"/>
              <a:gd name="connsiteY17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3385" h="673100">
                <a:moveTo>
                  <a:pt x="2308142" y="0"/>
                </a:moveTo>
                <a:lnTo>
                  <a:pt x="2317321" y="0"/>
                </a:lnTo>
                <a:lnTo>
                  <a:pt x="2863385" y="576069"/>
                </a:lnTo>
                <a:lnTo>
                  <a:pt x="2863385" y="673012"/>
                </a:lnTo>
                <a:lnTo>
                  <a:pt x="2863385" y="673100"/>
                </a:lnTo>
                <a:lnTo>
                  <a:pt x="2511763" y="673100"/>
                </a:lnTo>
                <a:lnTo>
                  <a:pt x="2308193" y="673100"/>
                </a:lnTo>
                <a:cubicBezTo>
                  <a:pt x="2308176" y="448733"/>
                  <a:pt x="2308159" y="224367"/>
                  <a:pt x="2308142" y="0"/>
                </a:cubicBezTo>
                <a:close/>
                <a:moveTo>
                  <a:pt x="2310" y="0"/>
                </a:moveTo>
                <a:lnTo>
                  <a:pt x="1072684" y="0"/>
                </a:lnTo>
                <a:lnTo>
                  <a:pt x="1406144" y="0"/>
                </a:lnTo>
                <a:lnTo>
                  <a:pt x="2308141" y="0"/>
                </a:lnTo>
                <a:cubicBezTo>
                  <a:pt x="2308158" y="224367"/>
                  <a:pt x="2308175" y="448733"/>
                  <a:pt x="2308192" y="673100"/>
                </a:cubicBezTo>
                <a:lnTo>
                  <a:pt x="1406144" y="673100"/>
                </a:lnTo>
                <a:lnTo>
                  <a:pt x="1072684" y="673100"/>
                </a:lnTo>
                <a:lnTo>
                  <a:pt x="690114" y="673100"/>
                </a:lnTo>
                <a:lnTo>
                  <a:pt x="0" y="1386"/>
                </a:lnTo>
                <a:lnTo>
                  <a:pt x="2310" y="0"/>
                </a:lnTo>
                <a:close/>
              </a:path>
            </a:pathLst>
          </a:custGeom>
          <a:solidFill>
            <a:schemeClr val="accent6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6" name="Freeform: Shape 5" descr="Arrow Right">
            <a:extLst>
              <a:ext uri="{FF2B5EF4-FFF2-40B4-BE49-F238E27FC236}">
                <a16:creationId xmlns:a16="http://schemas.microsoft.com/office/drawing/2014/main" id="{C8A88272-0443-4C8C-9300-872868A9AB55}"/>
              </a:ext>
            </a:extLst>
          </p:cNvPr>
          <p:cNvSpPr/>
          <p:nvPr/>
        </p:nvSpPr>
        <p:spPr>
          <a:xfrm>
            <a:off x="5798064" y="2586334"/>
            <a:ext cx="2147539" cy="504825"/>
          </a:xfrm>
          <a:custGeom>
            <a:avLst/>
            <a:gdLst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784728 w 2863385"/>
              <a:gd name="connsiteY2" fmla="*/ 576069 h 673100"/>
              <a:gd name="connsiteX3" fmla="*/ 2863385 w 2863385"/>
              <a:gd name="connsiteY3" fmla="*/ 576069 h 673100"/>
              <a:gd name="connsiteX4" fmla="*/ 2863385 w 2863385"/>
              <a:gd name="connsiteY4" fmla="*/ 673012 h 673100"/>
              <a:gd name="connsiteX5" fmla="*/ 2863385 w 2863385"/>
              <a:gd name="connsiteY5" fmla="*/ 673100 h 673100"/>
              <a:gd name="connsiteX6" fmla="*/ 2511763 w 2863385"/>
              <a:gd name="connsiteY6" fmla="*/ 673100 h 673100"/>
              <a:gd name="connsiteX7" fmla="*/ 2308193 w 2863385"/>
              <a:gd name="connsiteY7" fmla="*/ 67310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863385 w 2863385"/>
              <a:gd name="connsiteY2" fmla="*/ 576069 h 673100"/>
              <a:gd name="connsiteX3" fmla="*/ 2863385 w 2863385"/>
              <a:gd name="connsiteY3" fmla="*/ 673012 h 673100"/>
              <a:gd name="connsiteX4" fmla="*/ 2863385 w 2863385"/>
              <a:gd name="connsiteY4" fmla="*/ 673100 h 673100"/>
              <a:gd name="connsiteX5" fmla="*/ 2511763 w 2863385"/>
              <a:gd name="connsiteY5" fmla="*/ 673100 h 673100"/>
              <a:gd name="connsiteX6" fmla="*/ 2308193 w 2863385"/>
              <a:gd name="connsiteY6" fmla="*/ 673100 h 673100"/>
              <a:gd name="connsiteX7" fmla="*/ 2308142 w 2863385"/>
              <a:gd name="connsiteY7" fmla="*/ 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17" fmla="*/ 2310 w 2863385"/>
              <a:gd name="connsiteY17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3385" h="673100">
                <a:moveTo>
                  <a:pt x="2308142" y="0"/>
                </a:moveTo>
                <a:lnTo>
                  <a:pt x="2317321" y="0"/>
                </a:lnTo>
                <a:lnTo>
                  <a:pt x="2863385" y="576069"/>
                </a:lnTo>
                <a:lnTo>
                  <a:pt x="2863385" y="673012"/>
                </a:lnTo>
                <a:lnTo>
                  <a:pt x="2863385" y="673100"/>
                </a:lnTo>
                <a:lnTo>
                  <a:pt x="2511763" y="673100"/>
                </a:lnTo>
                <a:lnTo>
                  <a:pt x="2308193" y="673100"/>
                </a:lnTo>
                <a:cubicBezTo>
                  <a:pt x="2308176" y="448733"/>
                  <a:pt x="2308159" y="224367"/>
                  <a:pt x="2308142" y="0"/>
                </a:cubicBezTo>
                <a:close/>
                <a:moveTo>
                  <a:pt x="2310" y="0"/>
                </a:moveTo>
                <a:lnTo>
                  <a:pt x="1072684" y="0"/>
                </a:lnTo>
                <a:lnTo>
                  <a:pt x="1406144" y="0"/>
                </a:lnTo>
                <a:lnTo>
                  <a:pt x="2308141" y="0"/>
                </a:lnTo>
                <a:cubicBezTo>
                  <a:pt x="2308158" y="224367"/>
                  <a:pt x="2308175" y="448733"/>
                  <a:pt x="2308192" y="673100"/>
                </a:cubicBezTo>
                <a:lnTo>
                  <a:pt x="1406144" y="673100"/>
                </a:lnTo>
                <a:lnTo>
                  <a:pt x="1072684" y="673100"/>
                </a:lnTo>
                <a:lnTo>
                  <a:pt x="690114" y="673100"/>
                </a:lnTo>
                <a:lnTo>
                  <a:pt x="0" y="1386"/>
                </a:lnTo>
                <a:lnTo>
                  <a:pt x="2310" y="0"/>
                </a:lnTo>
                <a:close/>
              </a:path>
            </a:pathLst>
          </a:custGeom>
          <a:solidFill>
            <a:schemeClr val="accent5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" name="Freeform: Shape 6" descr="Arrow Right">
            <a:extLst>
              <a:ext uri="{FF2B5EF4-FFF2-40B4-BE49-F238E27FC236}">
                <a16:creationId xmlns:a16="http://schemas.microsoft.com/office/drawing/2014/main" id="{B2AD6AA6-50EB-4384-B7FB-801F78FC55BB}"/>
              </a:ext>
            </a:extLst>
          </p:cNvPr>
          <p:cNvSpPr/>
          <p:nvPr/>
        </p:nvSpPr>
        <p:spPr>
          <a:xfrm>
            <a:off x="1483138" y="2587373"/>
            <a:ext cx="1054608" cy="2218733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" name="Freeform: Shape 7" descr="Arrow Right">
            <a:extLst>
              <a:ext uri="{FF2B5EF4-FFF2-40B4-BE49-F238E27FC236}">
                <a16:creationId xmlns:a16="http://schemas.microsoft.com/office/drawing/2014/main" id="{0C6E08E5-E116-409E-9EB3-68ABA72CE37F}"/>
              </a:ext>
            </a:extLst>
          </p:cNvPr>
          <p:cNvSpPr/>
          <p:nvPr/>
        </p:nvSpPr>
        <p:spPr>
          <a:xfrm>
            <a:off x="3501656" y="2586334"/>
            <a:ext cx="1054608" cy="2218733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" name="Freeform: Shape 8" descr="Arrow Right">
            <a:extLst>
              <a:ext uri="{FF2B5EF4-FFF2-40B4-BE49-F238E27FC236}">
                <a16:creationId xmlns:a16="http://schemas.microsoft.com/office/drawing/2014/main" id="{A2DA9977-73C6-4C14-A47D-F8B09C61012D}"/>
              </a:ext>
            </a:extLst>
          </p:cNvPr>
          <p:cNvSpPr/>
          <p:nvPr/>
        </p:nvSpPr>
        <p:spPr>
          <a:xfrm>
            <a:off x="5520175" y="2586334"/>
            <a:ext cx="1054608" cy="2218733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Freeform: Shape 9" descr="Arrow Right">
            <a:extLst>
              <a:ext uri="{FF2B5EF4-FFF2-40B4-BE49-F238E27FC236}">
                <a16:creationId xmlns:a16="http://schemas.microsoft.com/office/drawing/2014/main" id="{A70B31BA-135F-42FC-9C26-B320F72DD362}"/>
              </a:ext>
            </a:extLst>
          </p:cNvPr>
          <p:cNvSpPr/>
          <p:nvPr/>
        </p:nvSpPr>
        <p:spPr>
          <a:xfrm>
            <a:off x="7538693" y="2586334"/>
            <a:ext cx="1054608" cy="2218733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61EAB-F7DE-42E1-BB50-4229E8DD8D43}"/>
              </a:ext>
            </a:extLst>
          </p:cNvPr>
          <p:cNvSpPr txBox="1"/>
          <p:nvPr/>
        </p:nvSpPr>
        <p:spPr>
          <a:xfrm>
            <a:off x="2653590" y="3279104"/>
            <a:ext cx="122930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5EEB57-D2AD-4CB7-8E86-71832F69337C}"/>
              </a:ext>
            </a:extLst>
          </p:cNvPr>
          <p:cNvSpPr txBox="1"/>
          <p:nvPr/>
        </p:nvSpPr>
        <p:spPr>
          <a:xfrm>
            <a:off x="4684847" y="3288017"/>
            <a:ext cx="122930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0CB257-70E0-454A-9A45-82B2CCB7B24B}"/>
              </a:ext>
            </a:extLst>
          </p:cNvPr>
          <p:cNvSpPr txBox="1"/>
          <p:nvPr/>
        </p:nvSpPr>
        <p:spPr>
          <a:xfrm>
            <a:off x="6716295" y="3288017"/>
            <a:ext cx="122930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6A6D70-1531-4B4B-9FFE-C7E7396D0AD5}"/>
              </a:ext>
            </a:extLst>
          </p:cNvPr>
          <p:cNvSpPr txBox="1"/>
          <p:nvPr/>
        </p:nvSpPr>
        <p:spPr>
          <a:xfrm>
            <a:off x="547021" y="3288017"/>
            <a:ext cx="122930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  <p:pic>
        <p:nvPicPr>
          <p:cNvPr id="19" name="Graphic 18" descr="Users">
            <a:extLst>
              <a:ext uri="{FF2B5EF4-FFF2-40B4-BE49-F238E27FC236}">
                <a16:creationId xmlns:a16="http://schemas.microsoft.com/office/drawing/2014/main" id="{8BC13719-EBD5-4597-AEA9-8A55381CD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19420" y="1996672"/>
            <a:ext cx="504825" cy="504825"/>
          </a:xfrm>
          <a:prstGeom prst="rect">
            <a:avLst/>
          </a:prstGeom>
        </p:spPr>
      </p:pic>
      <p:pic>
        <p:nvPicPr>
          <p:cNvPr id="20" name="Graphic 19" descr="Puzzle">
            <a:extLst>
              <a:ext uri="{FF2B5EF4-FFF2-40B4-BE49-F238E27FC236}">
                <a16:creationId xmlns:a16="http://schemas.microsoft.com/office/drawing/2014/main" id="{613D845D-4CF2-4F04-AF9B-5C28CA8D4B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00901" y="1996672"/>
            <a:ext cx="504825" cy="504825"/>
          </a:xfrm>
          <a:prstGeom prst="rect">
            <a:avLst/>
          </a:prstGeom>
        </p:spPr>
      </p:pic>
      <p:pic>
        <p:nvPicPr>
          <p:cNvPr id="21" name="Graphic 20" descr="Lightbulb">
            <a:extLst>
              <a:ext uri="{FF2B5EF4-FFF2-40B4-BE49-F238E27FC236}">
                <a16:creationId xmlns:a16="http://schemas.microsoft.com/office/drawing/2014/main" id="{D627C397-563D-45CE-B8F0-A03FF144C3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82383" y="1996672"/>
            <a:ext cx="504825" cy="504825"/>
          </a:xfrm>
          <a:prstGeom prst="rect">
            <a:avLst/>
          </a:prstGeom>
        </p:spPr>
      </p:pic>
      <p:pic>
        <p:nvPicPr>
          <p:cNvPr id="22" name="Graphic 21" descr="Rocket">
            <a:extLst>
              <a:ext uri="{FF2B5EF4-FFF2-40B4-BE49-F238E27FC236}">
                <a16:creationId xmlns:a16="http://schemas.microsoft.com/office/drawing/2014/main" id="{C0A379F0-6C90-4785-A67A-4F502ADE91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4998" y="1996672"/>
            <a:ext cx="50482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Arrows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D5A86DF-9F3D-4BCA-9813-F41FD360C623}"/>
              </a:ext>
            </a:extLst>
          </p:cNvPr>
          <p:cNvGrpSpPr/>
          <p:nvPr/>
        </p:nvGrpSpPr>
        <p:grpSpPr>
          <a:xfrm>
            <a:off x="317467" y="2319634"/>
            <a:ext cx="2795238" cy="2218733"/>
            <a:chOff x="2348035" y="1949845"/>
            <a:chExt cx="3726984" cy="2958310"/>
          </a:xfrm>
        </p:grpSpPr>
        <p:sp>
          <p:nvSpPr>
            <p:cNvPr id="3" name="Freeform: Shape 2" descr="Arrow Right">
              <a:extLst>
                <a:ext uri="{FF2B5EF4-FFF2-40B4-BE49-F238E27FC236}">
                  <a16:creationId xmlns:a16="http://schemas.microsoft.com/office/drawing/2014/main" id="{7EFB6D8D-74E9-4F3F-AC68-0A6212D1DA16}"/>
                </a:ext>
              </a:extLst>
            </p:cNvPr>
            <p:cNvSpPr/>
            <p:nvPr/>
          </p:nvSpPr>
          <p:spPr>
            <a:xfrm>
              <a:off x="2348035" y="1949845"/>
              <a:ext cx="2863385" cy="673100"/>
            </a:xfrm>
            <a:custGeom>
              <a:avLst/>
              <a:gdLst>
                <a:gd name="connsiteX0" fmla="*/ 2308142 w 2863385"/>
                <a:gd name="connsiteY0" fmla="*/ 0 h 673100"/>
                <a:gd name="connsiteX1" fmla="*/ 2317321 w 2863385"/>
                <a:gd name="connsiteY1" fmla="*/ 0 h 673100"/>
                <a:gd name="connsiteX2" fmla="*/ 2784728 w 2863385"/>
                <a:gd name="connsiteY2" fmla="*/ 576069 h 673100"/>
                <a:gd name="connsiteX3" fmla="*/ 2863385 w 2863385"/>
                <a:gd name="connsiteY3" fmla="*/ 576069 h 673100"/>
                <a:gd name="connsiteX4" fmla="*/ 2863385 w 2863385"/>
                <a:gd name="connsiteY4" fmla="*/ 673012 h 673100"/>
                <a:gd name="connsiteX5" fmla="*/ 2863385 w 2863385"/>
                <a:gd name="connsiteY5" fmla="*/ 673100 h 673100"/>
                <a:gd name="connsiteX6" fmla="*/ 2511763 w 2863385"/>
                <a:gd name="connsiteY6" fmla="*/ 673100 h 673100"/>
                <a:gd name="connsiteX7" fmla="*/ 2308193 w 2863385"/>
                <a:gd name="connsiteY7" fmla="*/ 673100 h 673100"/>
                <a:gd name="connsiteX8" fmla="*/ 2310 w 2863385"/>
                <a:gd name="connsiteY8" fmla="*/ 0 h 673100"/>
                <a:gd name="connsiteX9" fmla="*/ 1072684 w 2863385"/>
                <a:gd name="connsiteY9" fmla="*/ 0 h 673100"/>
                <a:gd name="connsiteX10" fmla="*/ 1406144 w 2863385"/>
                <a:gd name="connsiteY10" fmla="*/ 0 h 673100"/>
                <a:gd name="connsiteX11" fmla="*/ 2308141 w 2863385"/>
                <a:gd name="connsiteY11" fmla="*/ 0 h 673100"/>
                <a:gd name="connsiteX12" fmla="*/ 2308192 w 2863385"/>
                <a:gd name="connsiteY12" fmla="*/ 673100 h 673100"/>
                <a:gd name="connsiteX13" fmla="*/ 1406144 w 2863385"/>
                <a:gd name="connsiteY13" fmla="*/ 673100 h 673100"/>
                <a:gd name="connsiteX14" fmla="*/ 1072684 w 2863385"/>
                <a:gd name="connsiteY14" fmla="*/ 673100 h 673100"/>
                <a:gd name="connsiteX15" fmla="*/ 690114 w 2863385"/>
                <a:gd name="connsiteY15" fmla="*/ 673100 h 673100"/>
                <a:gd name="connsiteX16" fmla="*/ 0 w 2863385"/>
                <a:gd name="connsiteY16" fmla="*/ 1386 h 673100"/>
                <a:gd name="connsiteX0" fmla="*/ 2308142 w 2863385"/>
                <a:gd name="connsiteY0" fmla="*/ 0 h 673100"/>
                <a:gd name="connsiteX1" fmla="*/ 2317321 w 2863385"/>
                <a:gd name="connsiteY1" fmla="*/ 0 h 673100"/>
                <a:gd name="connsiteX2" fmla="*/ 2863385 w 2863385"/>
                <a:gd name="connsiteY2" fmla="*/ 576069 h 673100"/>
                <a:gd name="connsiteX3" fmla="*/ 2863385 w 2863385"/>
                <a:gd name="connsiteY3" fmla="*/ 673012 h 673100"/>
                <a:gd name="connsiteX4" fmla="*/ 2863385 w 2863385"/>
                <a:gd name="connsiteY4" fmla="*/ 673100 h 673100"/>
                <a:gd name="connsiteX5" fmla="*/ 2511763 w 2863385"/>
                <a:gd name="connsiteY5" fmla="*/ 673100 h 673100"/>
                <a:gd name="connsiteX6" fmla="*/ 2308193 w 2863385"/>
                <a:gd name="connsiteY6" fmla="*/ 673100 h 673100"/>
                <a:gd name="connsiteX7" fmla="*/ 2308142 w 2863385"/>
                <a:gd name="connsiteY7" fmla="*/ 0 h 673100"/>
                <a:gd name="connsiteX8" fmla="*/ 2310 w 2863385"/>
                <a:gd name="connsiteY8" fmla="*/ 0 h 673100"/>
                <a:gd name="connsiteX9" fmla="*/ 1072684 w 2863385"/>
                <a:gd name="connsiteY9" fmla="*/ 0 h 673100"/>
                <a:gd name="connsiteX10" fmla="*/ 1406144 w 2863385"/>
                <a:gd name="connsiteY10" fmla="*/ 0 h 673100"/>
                <a:gd name="connsiteX11" fmla="*/ 2308141 w 2863385"/>
                <a:gd name="connsiteY11" fmla="*/ 0 h 673100"/>
                <a:gd name="connsiteX12" fmla="*/ 2308192 w 2863385"/>
                <a:gd name="connsiteY12" fmla="*/ 673100 h 673100"/>
                <a:gd name="connsiteX13" fmla="*/ 1406144 w 2863385"/>
                <a:gd name="connsiteY13" fmla="*/ 673100 h 673100"/>
                <a:gd name="connsiteX14" fmla="*/ 1072684 w 2863385"/>
                <a:gd name="connsiteY14" fmla="*/ 673100 h 673100"/>
                <a:gd name="connsiteX15" fmla="*/ 690114 w 2863385"/>
                <a:gd name="connsiteY15" fmla="*/ 673100 h 673100"/>
                <a:gd name="connsiteX16" fmla="*/ 0 w 2863385"/>
                <a:gd name="connsiteY16" fmla="*/ 1386 h 673100"/>
                <a:gd name="connsiteX17" fmla="*/ 2310 w 2863385"/>
                <a:gd name="connsiteY17" fmla="*/ 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63385" h="673100">
                  <a:moveTo>
                    <a:pt x="2308142" y="0"/>
                  </a:moveTo>
                  <a:lnTo>
                    <a:pt x="2317321" y="0"/>
                  </a:lnTo>
                  <a:lnTo>
                    <a:pt x="2863385" y="576069"/>
                  </a:lnTo>
                  <a:lnTo>
                    <a:pt x="2863385" y="673012"/>
                  </a:lnTo>
                  <a:lnTo>
                    <a:pt x="2863385" y="673100"/>
                  </a:lnTo>
                  <a:lnTo>
                    <a:pt x="2511763" y="673100"/>
                  </a:lnTo>
                  <a:lnTo>
                    <a:pt x="2308193" y="673100"/>
                  </a:lnTo>
                  <a:cubicBezTo>
                    <a:pt x="2308176" y="448733"/>
                    <a:pt x="2308159" y="224367"/>
                    <a:pt x="2308142" y="0"/>
                  </a:cubicBezTo>
                  <a:close/>
                  <a:moveTo>
                    <a:pt x="2310" y="0"/>
                  </a:moveTo>
                  <a:lnTo>
                    <a:pt x="1072684" y="0"/>
                  </a:lnTo>
                  <a:lnTo>
                    <a:pt x="1406144" y="0"/>
                  </a:lnTo>
                  <a:lnTo>
                    <a:pt x="2308141" y="0"/>
                  </a:lnTo>
                  <a:cubicBezTo>
                    <a:pt x="2308158" y="224367"/>
                    <a:pt x="2308175" y="448733"/>
                    <a:pt x="2308192" y="673100"/>
                  </a:cubicBezTo>
                  <a:lnTo>
                    <a:pt x="1406144" y="673100"/>
                  </a:lnTo>
                  <a:lnTo>
                    <a:pt x="1072684" y="673100"/>
                  </a:lnTo>
                  <a:lnTo>
                    <a:pt x="690114" y="673100"/>
                  </a:lnTo>
                  <a:lnTo>
                    <a:pt x="0" y="1386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chemeClr val="accent3"/>
            </a:solidFill>
            <a:ln w="74513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b="1" dirty="0"/>
                <a:t>Lorem Ipsum</a:t>
              </a:r>
            </a:p>
          </p:txBody>
        </p:sp>
        <p:sp>
          <p:nvSpPr>
            <p:cNvPr id="8" name="Freeform: Shape 7" descr="Arrow Right">
              <a:extLst>
                <a:ext uri="{FF2B5EF4-FFF2-40B4-BE49-F238E27FC236}">
                  <a16:creationId xmlns:a16="http://schemas.microsoft.com/office/drawing/2014/main" id="{0C6E08E5-E116-409E-9EB3-68ABA72CE37F}"/>
                </a:ext>
              </a:extLst>
            </p:cNvPr>
            <p:cNvSpPr/>
            <p:nvPr/>
          </p:nvSpPr>
          <p:spPr>
            <a:xfrm>
              <a:off x="4668875" y="1949845"/>
              <a:ext cx="1406144" cy="2958310"/>
            </a:xfrm>
            <a:custGeom>
              <a:avLst/>
              <a:gdLst>
                <a:gd name="connsiteX0" fmla="*/ 0 w 1406144"/>
                <a:gd name="connsiteY0" fmla="*/ 0 h 2958310"/>
                <a:gd name="connsiteX1" fmla="*/ 1321168 w 1406144"/>
                <a:gd name="connsiteY1" fmla="*/ 1285942 h 2958310"/>
                <a:gd name="connsiteX2" fmla="*/ 1330610 w 1406144"/>
                <a:gd name="connsiteY2" fmla="*/ 1295134 h 2958310"/>
                <a:gd name="connsiteX3" fmla="*/ 1321168 w 1406144"/>
                <a:gd name="connsiteY3" fmla="*/ 1672001 h 2958310"/>
                <a:gd name="connsiteX4" fmla="*/ 284 w 1406144"/>
                <a:gd name="connsiteY4" fmla="*/ 2958310 h 2958310"/>
                <a:gd name="connsiteX5" fmla="*/ 282 w 1406144"/>
                <a:gd name="connsiteY5" fmla="*/ 2942578 h 2958310"/>
                <a:gd name="connsiteX6" fmla="*/ 1030679 w 1406144"/>
                <a:gd name="connsiteY6" fmla="*/ 1672001 h 2958310"/>
                <a:gd name="connsiteX7" fmla="*/ 1038136 w 1406144"/>
                <a:gd name="connsiteY7" fmla="*/ 1295134 h 2958310"/>
                <a:gd name="connsiteX8" fmla="*/ 1030679 w 1406144"/>
                <a:gd name="connsiteY8" fmla="*/ 1285942 h 2958310"/>
                <a:gd name="connsiteX9" fmla="*/ 2 w 1406144"/>
                <a:gd name="connsiteY9" fmla="*/ 15654 h 295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6144" h="2958310">
                  <a:moveTo>
                    <a:pt x="0" y="0"/>
                  </a:moveTo>
                  <a:lnTo>
                    <a:pt x="1321168" y="1285942"/>
                  </a:lnTo>
                  <a:cubicBezTo>
                    <a:pt x="1324388" y="1288930"/>
                    <a:pt x="1327541" y="1292000"/>
                    <a:pt x="1330610" y="1295134"/>
                  </a:cubicBezTo>
                  <a:cubicBezTo>
                    <a:pt x="1434902" y="1401742"/>
                    <a:pt x="1430673" y="1570467"/>
                    <a:pt x="1321168" y="1672001"/>
                  </a:cubicBezTo>
                  <a:lnTo>
                    <a:pt x="284" y="2958310"/>
                  </a:lnTo>
                  <a:lnTo>
                    <a:pt x="282" y="2942578"/>
                  </a:lnTo>
                  <a:lnTo>
                    <a:pt x="1030679" y="1672001"/>
                  </a:lnTo>
                  <a:cubicBezTo>
                    <a:pt x="1117159" y="1570467"/>
                    <a:pt x="1120499" y="1401742"/>
                    <a:pt x="1038136" y="1295134"/>
                  </a:cubicBezTo>
                  <a:cubicBezTo>
                    <a:pt x="1035712" y="1292000"/>
                    <a:pt x="1033222" y="1288930"/>
                    <a:pt x="1030679" y="1285942"/>
                  </a:cubicBezTo>
                  <a:lnTo>
                    <a:pt x="2" y="1565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4513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86A61EAB-F7DE-42E1-BB50-4229E8DD8D43}"/>
              </a:ext>
            </a:extLst>
          </p:cNvPr>
          <p:cNvSpPr txBox="1"/>
          <p:nvPr/>
        </p:nvSpPr>
        <p:spPr>
          <a:xfrm>
            <a:off x="492473" y="3438237"/>
            <a:ext cx="1616203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erat.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F00134F-7B3A-4EA0-86A0-73825C07B6D1}"/>
              </a:ext>
            </a:extLst>
          </p:cNvPr>
          <p:cNvGrpSpPr/>
          <p:nvPr/>
        </p:nvGrpSpPr>
        <p:grpSpPr>
          <a:xfrm>
            <a:off x="3177762" y="2319634"/>
            <a:ext cx="2795238" cy="2218733"/>
            <a:chOff x="5039393" y="1949845"/>
            <a:chExt cx="3726984" cy="2958310"/>
          </a:xfrm>
        </p:grpSpPr>
        <p:sp>
          <p:nvSpPr>
            <p:cNvPr id="5" name="Freeform: Shape 4" descr="Arrow Right">
              <a:extLst>
                <a:ext uri="{FF2B5EF4-FFF2-40B4-BE49-F238E27FC236}">
                  <a16:creationId xmlns:a16="http://schemas.microsoft.com/office/drawing/2014/main" id="{87895E11-360B-412E-B097-638DD2514EDC}"/>
                </a:ext>
              </a:extLst>
            </p:cNvPr>
            <p:cNvSpPr/>
            <p:nvPr/>
          </p:nvSpPr>
          <p:spPr>
            <a:xfrm>
              <a:off x="5039393" y="1949845"/>
              <a:ext cx="2863385" cy="673100"/>
            </a:xfrm>
            <a:custGeom>
              <a:avLst/>
              <a:gdLst>
                <a:gd name="connsiteX0" fmla="*/ 2308142 w 2863385"/>
                <a:gd name="connsiteY0" fmla="*/ 0 h 673100"/>
                <a:gd name="connsiteX1" fmla="*/ 2317321 w 2863385"/>
                <a:gd name="connsiteY1" fmla="*/ 0 h 673100"/>
                <a:gd name="connsiteX2" fmla="*/ 2784728 w 2863385"/>
                <a:gd name="connsiteY2" fmla="*/ 576069 h 673100"/>
                <a:gd name="connsiteX3" fmla="*/ 2863385 w 2863385"/>
                <a:gd name="connsiteY3" fmla="*/ 576069 h 673100"/>
                <a:gd name="connsiteX4" fmla="*/ 2863385 w 2863385"/>
                <a:gd name="connsiteY4" fmla="*/ 673012 h 673100"/>
                <a:gd name="connsiteX5" fmla="*/ 2863385 w 2863385"/>
                <a:gd name="connsiteY5" fmla="*/ 673100 h 673100"/>
                <a:gd name="connsiteX6" fmla="*/ 2511763 w 2863385"/>
                <a:gd name="connsiteY6" fmla="*/ 673100 h 673100"/>
                <a:gd name="connsiteX7" fmla="*/ 2308193 w 2863385"/>
                <a:gd name="connsiteY7" fmla="*/ 673100 h 673100"/>
                <a:gd name="connsiteX8" fmla="*/ 2310 w 2863385"/>
                <a:gd name="connsiteY8" fmla="*/ 0 h 673100"/>
                <a:gd name="connsiteX9" fmla="*/ 1072684 w 2863385"/>
                <a:gd name="connsiteY9" fmla="*/ 0 h 673100"/>
                <a:gd name="connsiteX10" fmla="*/ 1406144 w 2863385"/>
                <a:gd name="connsiteY10" fmla="*/ 0 h 673100"/>
                <a:gd name="connsiteX11" fmla="*/ 2308141 w 2863385"/>
                <a:gd name="connsiteY11" fmla="*/ 0 h 673100"/>
                <a:gd name="connsiteX12" fmla="*/ 2308192 w 2863385"/>
                <a:gd name="connsiteY12" fmla="*/ 673100 h 673100"/>
                <a:gd name="connsiteX13" fmla="*/ 1406144 w 2863385"/>
                <a:gd name="connsiteY13" fmla="*/ 673100 h 673100"/>
                <a:gd name="connsiteX14" fmla="*/ 1072684 w 2863385"/>
                <a:gd name="connsiteY14" fmla="*/ 673100 h 673100"/>
                <a:gd name="connsiteX15" fmla="*/ 690114 w 2863385"/>
                <a:gd name="connsiteY15" fmla="*/ 673100 h 673100"/>
                <a:gd name="connsiteX16" fmla="*/ 0 w 2863385"/>
                <a:gd name="connsiteY16" fmla="*/ 1386 h 673100"/>
                <a:gd name="connsiteX0" fmla="*/ 2308142 w 2863385"/>
                <a:gd name="connsiteY0" fmla="*/ 0 h 673100"/>
                <a:gd name="connsiteX1" fmla="*/ 2317321 w 2863385"/>
                <a:gd name="connsiteY1" fmla="*/ 0 h 673100"/>
                <a:gd name="connsiteX2" fmla="*/ 2863385 w 2863385"/>
                <a:gd name="connsiteY2" fmla="*/ 576069 h 673100"/>
                <a:gd name="connsiteX3" fmla="*/ 2863385 w 2863385"/>
                <a:gd name="connsiteY3" fmla="*/ 673012 h 673100"/>
                <a:gd name="connsiteX4" fmla="*/ 2863385 w 2863385"/>
                <a:gd name="connsiteY4" fmla="*/ 673100 h 673100"/>
                <a:gd name="connsiteX5" fmla="*/ 2511763 w 2863385"/>
                <a:gd name="connsiteY5" fmla="*/ 673100 h 673100"/>
                <a:gd name="connsiteX6" fmla="*/ 2308193 w 2863385"/>
                <a:gd name="connsiteY6" fmla="*/ 673100 h 673100"/>
                <a:gd name="connsiteX7" fmla="*/ 2308142 w 2863385"/>
                <a:gd name="connsiteY7" fmla="*/ 0 h 673100"/>
                <a:gd name="connsiteX8" fmla="*/ 2310 w 2863385"/>
                <a:gd name="connsiteY8" fmla="*/ 0 h 673100"/>
                <a:gd name="connsiteX9" fmla="*/ 1072684 w 2863385"/>
                <a:gd name="connsiteY9" fmla="*/ 0 h 673100"/>
                <a:gd name="connsiteX10" fmla="*/ 1406144 w 2863385"/>
                <a:gd name="connsiteY10" fmla="*/ 0 h 673100"/>
                <a:gd name="connsiteX11" fmla="*/ 2308141 w 2863385"/>
                <a:gd name="connsiteY11" fmla="*/ 0 h 673100"/>
                <a:gd name="connsiteX12" fmla="*/ 2308192 w 2863385"/>
                <a:gd name="connsiteY12" fmla="*/ 673100 h 673100"/>
                <a:gd name="connsiteX13" fmla="*/ 1406144 w 2863385"/>
                <a:gd name="connsiteY13" fmla="*/ 673100 h 673100"/>
                <a:gd name="connsiteX14" fmla="*/ 1072684 w 2863385"/>
                <a:gd name="connsiteY14" fmla="*/ 673100 h 673100"/>
                <a:gd name="connsiteX15" fmla="*/ 690114 w 2863385"/>
                <a:gd name="connsiteY15" fmla="*/ 673100 h 673100"/>
                <a:gd name="connsiteX16" fmla="*/ 0 w 2863385"/>
                <a:gd name="connsiteY16" fmla="*/ 1386 h 673100"/>
                <a:gd name="connsiteX17" fmla="*/ 2310 w 2863385"/>
                <a:gd name="connsiteY17" fmla="*/ 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63385" h="673100">
                  <a:moveTo>
                    <a:pt x="2308142" y="0"/>
                  </a:moveTo>
                  <a:lnTo>
                    <a:pt x="2317321" y="0"/>
                  </a:lnTo>
                  <a:lnTo>
                    <a:pt x="2863385" y="576069"/>
                  </a:lnTo>
                  <a:lnTo>
                    <a:pt x="2863385" y="673012"/>
                  </a:lnTo>
                  <a:lnTo>
                    <a:pt x="2863385" y="673100"/>
                  </a:lnTo>
                  <a:lnTo>
                    <a:pt x="2511763" y="673100"/>
                  </a:lnTo>
                  <a:lnTo>
                    <a:pt x="2308193" y="673100"/>
                  </a:lnTo>
                  <a:cubicBezTo>
                    <a:pt x="2308176" y="448733"/>
                    <a:pt x="2308159" y="224367"/>
                    <a:pt x="2308142" y="0"/>
                  </a:cubicBezTo>
                  <a:close/>
                  <a:moveTo>
                    <a:pt x="2310" y="0"/>
                  </a:moveTo>
                  <a:lnTo>
                    <a:pt x="1072684" y="0"/>
                  </a:lnTo>
                  <a:lnTo>
                    <a:pt x="1406144" y="0"/>
                  </a:lnTo>
                  <a:lnTo>
                    <a:pt x="2308141" y="0"/>
                  </a:lnTo>
                  <a:cubicBezTo>
                    <a:pt x="2308158" y="224367"/>
                    <a:pt x="2308175" y="448733"/>
                    <a:pt x="2308192" y="673100"/>
                  </a:cubicBezTo>
                  <a:lnTo>
                    <a:pt x="1406144" y="673100"/>
                  </a:lnTo>
                  <a:lnTo>
                    <a:pt x="1072684" y="673100"/>
                  </a:lnTo>
                  <a:lnTo>
                    <a:pt x="690114" y="673100"/>
                  </a:lnTo>
                  <a:lnTo>
                    <a:pt x="0" y="1386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chemeClr val="accent2"/>
            </a:solidFill>
            <a:ln w="74513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b="1" dirty="0"/>
                <a:t>Lorem Ipsum</a:t>
              </a:r>
            </a:p>
          </p:txBody>
        </p:sp>
        <p:sp>
          <p:nvSpPr>
            <p:cNvPr id="9" name="Freeform: Shape 8" descr="Arrow Right">
              <a:extLst>
                <a:ext uri="{FF2B5EF4-FFF2-40B4-BE49-F238E27FC236}">
                  <a16:creationId xmlns:a16="http://schemas.microsoft.com/office/drawing/2014/main" id="{A2DA9977-73C6-4C14-A47D-F8B09C61012D}"/>
                </a:ext>
              </a:extLst>
            </p:cNvPr>
            <p:cNvSpPr/>
            <p:nvPr/>
          </p:nvSpPr>
          <p:spPr>
            <a:xfrm>
              <a:off x="7360233" y="1949845"/>
              <a:ext cx="1406144" cy="2958310"/>
            </a:xfrm>
            <a:custGeom>
              <a:avLst/>
              <a:gdLst>
                <a:gd name="connsiteX0" fmla="*/ 0 w 1406144"/>
                <a:gd name="connsiteY0" fmla="*/ 0 h 2958310"/>
                <a:gd name="connsiteX1" fmla="*/ 1321168 w 1406144"/>
                <a:gd name="connsiteY1" fmla="*/ 1285942 h 2958310"/>
                <a:gd name="connsiteX2" fmla="*/ 1330610 w 1406144"/>
                <a:gd name="connsiteY2" fmla="*/ 1295134 h 2958310"/>
                <a:gd name="connsiteX3" fmla="*/ 1321168 w 1406144"/>
                <a:gd name="connsiteY3" fmla="*/ 1672001 h 2958310"/>
                <a:gd name="connsiteX4" fmla="*/ 284 w 1406144"/>
                <a:gd name="connsiteY4" fmla="*/ 2958310 h 2958310"/>
                <a:gd name="connsiteX5" fmla="*/ 282 w 1406144"/>
                <a:gd name="connsiteY5" fmla="*/ 2942578 h 2958310"/>
                <a:gd name="connsiteX6" fmla="*/ 1030679 w 1406144"/>
                <a:gd name="connsiteY6" fmla="*/ 1672001 h 2958310"/>
                <a:gd name="connsiteX7" fmla="*/ 1038136 w 1406144"/>
                <a:gd name="connsiteY7" fmla="*/ 1295134 h 2958310"/>
                <a:gd name="connsiteX8" fmla="*/ 1030679 w 1406144"/>
                <a:gd name="connsiteY8" fmla="*/ 1285942 h 2958310"/>
                <a:gd name="connsiteX9" fmla="*/ 2 w 1406144"/>
                <a:gd name="connsiteY9" fmla="*/ 15654 h 295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6144" h="2958310">
                  <a:moveTo>
                    <a:pt x="0" y="0"/>
                  </a:moveTo>
                  <a:lnTo>
                    <a:pt x="1321168" y="1285942"/>
                  </a:lnTo>
                  <a:cubicBezTo>
                    <a:pt x="1324388" y="1288930"/>
                    <a:pt x="1327541" y="1292000"/>
                    <a:pt x="1330610" y="1295134"/>
                  </a:cubicBezTo>
                  <a:cubicBezTo>
                    <a:pt x="1434902" y="1401742"/>
                    <a:pt x="1430673" y="1570467"/>
                    <a:pt x="1321168" y="1672001"/>
                  </a:cubicBezTo>
                  <a:lnTo>
                    <a:pt x="284" y="2958310"/>
                  </a:lnTo>
                  <a:lnTo>
                    <a:pt x="282" y="2942578"/>
                  </a:lnTo>
                  <a:lnTo>
                    <a:pt x="1030679" y="1672001"/>
                  </a:lnTo>
                  <a:cubicBezTo>
                    <a:pt x="1117159" y="1570467"/>
                    <a:pt x="1120499" y="1401742"/>
                    <a:pt x="1038136" y="1295134"/>
                  </a:cubicBezTo>
                  <a:cubicBezTo>
                    <a:pt x="1035712" y="1292000"/>
                    <a:pt x="1033222" y="1288930"/>
                    <a:pt x="1030679" y="1285942"/>
                  </a:cubicBezTo>
                  <a:lnTo>
                    <a:pt x="2" y="1565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74513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435EEB57-D2AD-4CB7-8E86-71832F69337C}"/>
              </a:ext>
            </a:extLst>
          </p:cNvPr>
          <p:cNvSpPr txBox="1"/>
          <p:nvPr/>
        </p:nvSpPr>
        <p:spPr>
          <a:xfrm>
            <a:off x="3359529" y="3438237"/>
            <a:ext cx="1616203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erat.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51A637-D11E-4854-A6C0-37A5AF3D22FC}"/>
              </a:ext>
            </a:extLst>
          </p:cNvPr>
          <p:cNvGrpSpPr/>
          <p:nvPr/>
        </p:nvGrpSpPr>
        <p:grpSpPr>
          <a:xfrm>
            <a:off x="6038057" y="2319634"/>
            <a:ext cx="2795238" cy="2218733"/>
            <a:chOff x="7730751" y="1949845"/>
            <a:chExt cx="3726984" cy="2958310"/>
          </a:xfrm>
        </p:grpSpPr>
        <p:sp>
          <p:nvSpPr>
            <p:cNvPr id="6" name="Freeform: Shape 5" descr="Arrow Right">
              <a:extLst>
                <a:ext uri="{FF2B5EF4-FFF2-40B4-BE49-F238E27FC236}">
                  <a16:creationId xmlns:a16="http://schemas.microsoft.com/office/drawing/2014/main" id="{C8A88272-0443-4C8C-9300-872868A9AB55}"/>
                </a:ext>
              </a:extLst>
            </p:cNvPr>
            <p:cNvSpPr/>
            <p:nvPr/>
          </p:nvSpPr>
          <p:spPr>
            <a:xfrm>
              <a:off x="7730751" y="1949845"/>
              <a:ext cx="2863385" cy="673100"/>
            </a:xfrm>
            <a:custGeom>
              <a:avLst/>
              <a:gdLst>
                <a:gd name="connsiteX0" fmla="*/ 2308142 w 2863385"/>
                <a:gd name="connsiteY0" fmla="*/ 0 h 673100"/>
                <a:gd name="connsiteX1" fmla="*/ 2317321 w 2863385"/>
                <a:gd name="connsiteY1" fmla="*/ 0 h 673100"/>
                <a:gd name="connsiteX2" fmla="*/ 2784728 w 2863385"/>
                <a:gd name="connsiteY2" fmla="*/ 576069 h 673100"/>
                <a:gd name="connsiteX3" fmla="*/ 2863385 w 2863385"/>
                <a:gd name="connsiteY3" fmla="*/ 576069 h 673100"/>
                <a:gd name="connsiteX4" fmla="*/ 2863385 w 2863385"/>
                <a:gd name="connsiteY4" fmla="*/ 673012 h 673100"/>
                <a:gd name="connsiteX5" fmla="*/ 2863385 w 2863385"/>
                <a:gd name="connsiteY5" fmla="*/ 673100 h 673100"/>
                <a:gd name="connsiteX6" fmla="*/ 2511763 w 2863385"/>
                <a:gd name="connsiteY6" fmla="*/ 673100 h 673100"/>
                <a:gd name="connsiteX7" fmla="*/ 2308193 w 2863385"/>
                <a:gd name="connsiteY7" fmla="*/ 673100 h 673100"/>
                <a:gd name="connsiteX8" fmla="*/ 2310 w 2863385"/>
                <a:gd name="connsiteY8" fmla="*/ 0 h 673100"/>
                <a:gd name="connsiteX9" fmla="*/ 1072684 w 2863385"/>
                <a:gd name="connsiteY9" fmla="*/ 0 h 673100"/>
                <a:gd name="connsiteX10" fmla="*/ 1406144 w 2863385"/>
                <a:gd name="connsiteY10" fmla="*/ 0 h 673100"/>
                <a:gd name="connsiteX11" fmla="*/ 2308141 w 2863385"/>
                <a:gd name="connsiteY11" fmla="*/ 0 h 673100"/>
                <a:gd name="connsiteX12" fmla="*/ 2308192 w 2863385"/>
                <a:gd name="connsiteY12" fmla="*/ 673100 h 673100"/>
                <a:gd name="connsiteX13" fmla="*/ 1406144 w 2863385"/>
                <a:gd name="connsiteY13" fmla="*/ 673100 h 673100"/>
                <a:gd name="connsiteX14" fmla="*/ 1072684 w 2863385"/>
                <a:gd name="connsiteY14" fmla="*/ 673100 h 673100"/>
                <a:gd name="connsiteX15" fmla="*/ 690114 w 2863385"/>
                <a:gd name="connsiteY15" fmla="*/ 673100 h 673100"/>
                <a:gd name="connsiteX16" fmla="*/ 0 w 2863385"/>
                <a:gd name="connsiteY16" fmla="*/ 1386 h 673100"/>
                <a:gd name="connsiteX0" fmla="*/ 2308142 w 2863385"/>
                <a:gd name="connsiteY0" fmla="*/ 0 h 673100"/>
                <a:gd name="connsiteX1" fmla="*/ 2317321 w 2863385"/>
                <a:gd name="connsiteY1" fmla="*/ 0 h 673100"/>
                <a:gd name="connsiteX2" fmla="*/ 2863385 w 2863385"/>
                <a:gd name="connsiteY2" fmla="*/ 576069 h 673100"/>
                <a:gd name="connsiteX3" fmla="*/ 2863385 w 2863385"/>
                <a:gd name="connsiteY3" fmla="*/ 673012 h 673100"/>
                <a:gd name="connsiteX4" fmla="*/ 2863385 w 2863385"/>
                <a:gd name="connsiteY4" fmla="*/ 673100 h 673100"/>
                <a:gd name="connsiteX5" fmla="*/ 2511763 w 2863385"/>
                <a:gd name="connsiteY5" fmla="*/ 673100 h 673100"/>
                <a:gd name="connsiteX6" fmla="*/ 2308193 w 2863385"/>
                <a:gd name="connsiteY6" fmla="*/ 673100 h 673100"/>
                <a:gd name="connsiteX7" fmla="*/ 2308142 w 2863385"/>
                <a:gd name="connsiteY7" fmla="*/ 0 h 673100"/>
                <a:gd name="connsiteX8" fmla="*/ 2310 w 2863385"/>
                <a:gd name="connsiteY8" fmla="*/ 0 h 673100"/>
                <a:gd name="connsiteX9" fmla="*/ 1072684 w 2863385"/>
                <a:gd name="connsiteY9" fmla="*/ 0 h 673100"/>
                <a:gd name="connsiteX10" fmla="*/ 1406144 w 2863385"/>
                <a:gd name="connsiteY10" fmla="*/ 0 h 673100"/>
                <a:gd name="connsiteX11" fmla="*/ 2308141 w 2863385"/>
                <a:gd name="connsiteY11" fmla="*/ 0 h 673100"/>
                <a:gd name="connsiteX12" fmla="*/ 2308192 w 2863385"/>
                <a:gd name="connsiteY12" fmla="*/ 673100 h 673100"/>
                <a:gd name="connsiteX13" fmla="*/ 1406144 w 2863385"/>
                <a:gd name="connsiteY13" fmla="*/ 673100 h 673100"/>
                <a:gd name="connsiteX14" fmla="*/ 1072684 w 2863385"/>
                <a:gd name="connsiteY14" fmla="*/ 673100 h 673100"/>
                <a:gd name="connsiteX15" fmla="*/ 690114 w 2863385"/>
                <a:gd name="connsiteY15" fmla="*/ 673100 h 673100"/>
                <a:gd name="connsiteX16" fmla="*/ 0 w 2863385"/>
                <a:gd name="connsiteY16" fmla="*/ 1386 h 673100"/>
                <a:gd name="connsiteX17" fmla="*/ 2310 w 2863385"/>
                <a:gd name="connsiteY17" fmla="*/ 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63385" h="673100">
                  <a:moveTo>
                    <a:pt x="2308142" y="0"/>
                  </a:moveTo>
                  <a:lnTo>
                    <a:pt x="2317321" y="0"/>
                  </a:lnTo>
                  <a:lnTo>
                    <a:pt x="2863385" y="576069"/>
                  </a:lnTo>
                  <a:lnTo>
                    <a:pt x="2863385" y="673012"/>
                  </a:lnTo>
                  <a:lnTo>
                    <a:pt x="2863385" y="673100"/>
                  </a:lnTo>
                  <a:lnTo>
                    <a:pt x="2511763" y="673100"/>
                  </a:lnTo>
                  <a:lnTo>
                    <a:pt x="2308193" y="673100"/>
                  </a:lnTo>
                  <a:cubicBezTo>
                    <a:pt x="2308176" y="448733"/>
                    <a:pt x="2308159" y="224367"/>
                    <a:pt x="2308142" y="0"/>
                  </a:cubicBezTo>
                  <a:close/>
                  <a:moveTo>
                    <a:pt x="2310" y="0"/>
                  </a:moveTo>
                  <a:lnTo>
                    <a:pt x="1072684" y="0"/>
                  </a:lnTo>
                  <a:lnTo>
                    <a:pt x="1406144" y="0"/>
                  </a:lnTo>
                  <a:lnTo>
                    <a:pt x="2308141" y="0"/>
                  </a:lnTo>
                  <a:cubicBezTo>
                    <a:pt x="2308158" y="224367"/>
                    <a:pt x="2308175" y="448733"/>
                    <a:pt x="2308192" y="673100"/>
                  </a:cubicBezTo>
                  <a:lnTo>
                    <a:pt x="1406144" y="673100"/>
                  </a:lnTo>
                  <a:lnTo>
                    <a:pt x="1072684" y="673100"/>
                  </a:lnTo>
                  <a:lnTo>
                    <a:pt x="690114" y="673100"/>
                  </a:lnTo>
                  <a:lnTo>
                    <a:pt x="0" y="1386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chemeClr val="accent5"/>
            </a:solidFill>
            <a:ln w="74513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Freeform: Shape 9" descr="Arrow Right">
              <a:extLst>
                <a:ext uri="{FF2B5EF4-FFF2-40B4-BE49-F238E27FC236}">
                  <a16:creationId xmlns:a16="http://schemas.microsoft.com/office/drawing/2014/main" id="{A70B31BA-135F-42FC-9C26-B320F72DD362}"/>
                </a:ext>
              </a:extLst>
            </p:cNvPr>
            <p:cNvSpPr/>
            <p:nvPr/>
          </p:nvSpPr>
          <p:spPr>
            <a:xfrm>
              <a:off x="10051591" y="1949845"/>
              <a:ext cx="1406144" cy="2958310"/>
            </a:xfrm>
            <a:custGeom>
              <a:avLst/>
              <a:gdLst>
                <a:gd name="connsiteX0" fmla="*/ 0 w 1406144"/>
                <a:gd name="connsiteY0" fmla="*/ 0 h 2958310"/>
                <a:gd name="connsiteX1" fmla="*/ 1321168 w 1406144"/>
                <a:gd name="connsiteY1" fmla="*/ 1285942 h 2958310"/>
                <a:gd name="connsiteX2" fmla="*/ 1330610 w 1406144"/>
                <a:gd name="connsiteY2" fmla="*/ 1295134 h 2958310"/>
                <a:gd name="connsiteX3" fmla="*/ 1321168 w 1406144"/>
                <a:gd name="connsiteY3" fmla="*/ 1672001 h 2958310"/>
                <a:gd name="connsiteX4" fmla="*/ 284 w 1406144"/>
                <a:gd name="connsiteY4" fmla="*/ 2958310 h 2958310"/>
                <a:gd name="connsiteX5" fmla="*/ 282 w 1406144"/>
                <a:gd name="connsiteY5" fmla="*/ 2942578 h 2958310"/>
                <a:gd name="connsiteX6" fmla="*/ 1030679 w 1406144"/>
                <a:gd name="connsiteY6" fmla="*/ 1672001 h 2958310"/>
                <a:gd name="connsiteX7" fmla="*/ 1038136 w 1406144"/>
                <a:gd name="connsiteY7" fmla="*/ 1295134 h 2958310"/>
                <a:gd name="connsiteX8" fmla="*/ 1030679 w 1406144"/>
                <a:gd name="connsiteY8" fmla="*/ 1285942 h 2958310"/>
                <a:gd name="connsiteX9" fmla="*/ 2 w 1406144"/>
                <a:gd name="connsiteY9" fmla="*/ 15654 h 295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6144" h="2958310">
                  <a:moveTo>
                    <a:pt x="0" y="0"/>
                  </a:moveTo>
                  <a:lnTo>
                    <a:pt x="1321168" y="1285942"/>
                  </a:lnTo>
                  <a:cubicBezTo>
                    <a:pt x="1324388" y="1288930"/>
                    <a:pt x="1327541" y="1292000"/>
                    <a:pt x="1330610" y="1295134"/>
                  </a:cubicBezTo>
                  <a:cubicBezTo>
                    <a:pt x="1434902" y="1401742"/>
                    <a:pt x="1430673" y="1570467"/>
                    <a:pt x="1321168" y="1672001"/>
                  </a:cubicBezTo>
                  <a:lnTo>
                    <a:pt x="284" y="2958310"/>
                  </a:lnTo>
                  <a:lnTo>
                    <a:pt x="282" y="2942578"/>
                  </a:lnTo>
                  <a:lnTo>
                    <a:pt x="1030679" y="1672001"/>
                  </a:lnTo>
                  <a:cubicBezTo>
                    <a:pt x="1117159" y="1570467"/>
                    <a:pt x="1120499" y="1401742"/>
                    <a:pt x="1038136" y="1295134"/>
                  </a:cubicBezTo>
                  <a:cubicBezTo>
                    <a:pt x="1035712" y="1292000"/>
                    <a:pt x="1033222" y="1288930"/>
                    <a:pt x="1030679" y="1285942"/>
                  </a:cubicBezTo>
                  <a:lnTo>
                    <a:pt x="2" y="1565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74513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E0CB257-70E0-454A-9A45-82B2CCB7B24B}"/>
              </a:ext>
            </a:extLst>
          </p:cNvPr>
          <p:cNvSpPr txBox="1"/>
          <p:nvPr/>
        </p:nvSpPr>
        <p:spPr>
          <a:xfrm>
            <a:off x="6219825" y="3438237"/>
            <a:ext cx="1616203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erat. </a:t>
            </a:r>
          </a:p>
        </p:txBody>
      </p:sp>
      <p:grpSp>
        <p:nvGrpSpPr>
          <p:cNvPr id="23" name="Graphic 12" descr="Lightbulb">
            <a:extLst>
              <a:ext uri="{FF2B5EF4-FFF2-40B4-BE49-F238E27FC236}">
                <a16:creationId xmlns:a16="http://schemas.microsoft.com/office/drawing/2014/main" id="{00D45852-3667-4B4C-888F-9BD45D6EF8CA}"/>
              </a:ext>
            </a:extLst>
          </p:cNvPr>
          <p:cNvGrpSpPr/>
          <p:nvPr/>
        </p:nvGrpSpPr>
        <p:grpSpPr>
          <a:xfrm>
            <a:off x="1048161" y="2900659"/>
            <a:ext cx="504825" cy="504825"/>
            <a:chOff x="1499148" y="2724545"/>
            <a:chExt cx="673100" cy="673100"/>
          </a:xfrm>
          <a:solidFill>
            <a:schemeClr val="bg2">
              <a:lumMod val="25000"/>
            </a:schemeClr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F726207-0EF4-4702-A83C-48489C68F4F0}"/>
                </a:ext>
              </a:extLst>
            </p:cNvPr>
            <p:cNvSpPr/>
            <p:nvPr/>
          </p:nvSpPr>
          <p:spPr>
            <a:xfrm>
              <a:off x="1744549" y="3173278"/>
              <a:ext cx="182297" cy="42068"/>
            </a:xfrm>
            <a:custGeom>
              <a:avLst/>
              <a:gdLst>
                <a:gd name="connsiteX0" fmla="*/ 21034 w 182297"/>
                <a:gd name="connsiteY0" fmla="*/ 0 h 42068"/>
                <a:gd name="connsiteX1" fmla="*/ 161264 w 182297"/>
                <a:gd name="connsiteY1" fmla="*/ 0 h 42068"/>
                <a:gd name="connsiteX2" fmla="*/ 182298 w 182297"/>
                <a:gd name="connsiteY2" fmla="*/ 21034 h 42068"/>
                <a:gd name="connsiteX3" fmla="*/ 161264 w 182297"/>
                <a:gd name="connsiteY3" fmla="*/ 42069 h 42068"/>
                <a:gd name="connsiteX4" fmla="*/ 21034 w 182297"/>
                <a:gd name="connsiteY4" fmla="*/ 42069 h 42068"/>
                <a:gd name="connsiteX5" fmla="*/ 0 w 182297"/>
                <a:gd name="connsiteY5" fmla="*/ 21034 h 42068"/>
                <a:gd name="connsiteX6" fmla="*/ 21034 w 182297"/>
                <a:gd name="connsiteY6" fmla="*/ 0 h 4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297" h="42068">
                  <a:moveTo>
                    <a:pt x="21034" y="0"/>
                  </a:moveTo>
                  <a:lnTo>
                    <a:pt x="161264" y="0"/>
                  </a:lnTo>
                  <a:cubicBezTo>
                    <a:pt x="173183" y="0"/>
                    <a:pt x="182298" y="9115"/>
                    <a:pt x="182298" y="21034"/>
                  </a:cubicBezTo>
                  <a:cubicBezTo>
                    <a:pt x="182298" y="32954"/>
                    <a:pt x="173183" y="42069"/>
                    <a:pt x="161264" y="42069"/>
                  </a:cubicBezTo>
                  <a:lnTo>
                    <a:pt x="21034" y="42069"/>
                  </a:lnTo>
                  <a:cubicBezTo>
                    <a:pt x="9115" y="42069"/>
                    <a:pt x="0" y="32954"/>
                    <a:pt x="0" y="21034"/>
                  </a:cubicBezTo>
                  <a:cubicBezTo>
                    <a:pt x="0" y="9115"/>
                    <a:pt x="9115" y="0"/>
                    <a:pt x="21034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C8C10CC-1187-424D-9E0C-58B1FCF40572}"/>
                </a:ext>
              </a:extLst>
            </p:cNvPr>
            <p:cNvSpPr/>
            <p:nvPr/>
          </p:nvSpPr>
          <p:spPr>
            <a:xfrm>
              <a:off x="1744549" y="3243392"/>
              <a:ext cx="182297" cy="42068"/>
            </a:xfrm>
            <a:custGeom>
              <a:avLst/>
              <a:gdLst>
                <a:gd name="connsiteX0" fmla="*/ 21034 w 182297"/>
                <a:gd name="connsiteY0" fmla="*/ 0 h 42068"/>
                <a:gd name="connsiteX1" fmla="*/ 161264 w 182297"/>
                <a:gd name="connsiteY1" fmla="*/ 0 h 42068"/>
                <a:gd name="connsiteX2" fmla="*/ 182298 w 182297"/>
                <a:gd name="connsiteY2" fmla="*/ 21034 h 42068"/>
                <a:gd name="connsiteX3" fmla="*/ 161264 w 182297"/>
                <a:gd name="connsiteY3" fmla="*/ 42069 h 42068"/>
                <a:gd name="connsiteX4" fmla="*/ 21034 w 182297"/>
                <a:gd name="connsiteY4" fmla="*/ 42069 h 42068"/>
                <a:gd name="connsiteX5" fmla="*/ 0 w 182297"/>
                <a:gd name="connsiteY5" fmla="*/ 21034 h 42068"/>
                <a:gd name="connsiteX6" fmla="*/ 21034 w 182297"/>
                <a:gd name="connsiteY6" fmla="*/ 0 h 4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297" h="42068">
                  <a:moveTo>
                    <a:pt x="21034" y="0"/>
                  </a:moveTo>
                  <a:lnTo>
                    <a:pt x="161264" y="0"/>
                  </a:lnTo>
                  <a:cubicBezTo>
                    <a:pt x="173183" y="0"/>
                    <a:pt x="182298" y="9115"/>
                    <a:pt x="182298" y="21034"/>
                  </a:cubicBezTo>
                  <a:cubicBezTo>
                    <a:pt x="182298" y="32954"/>
                    <a:pt x="173183" y="42069"/>
                    <a:pt x="161264" y="42069"/>
                  </a:cubicBezTo>
                  <a:lnTo>
                    <a:pt x="21034" y="42069"/>
                  </a:lnTo>
                  <a:cubicBezTo>
                    <a:pt x="9115" y="42069"/>
                    <a:pt x="0" y="32954"/>
                    <a:pt x="0" y="21034"/>
                  </a:cubicBezTo>
                  <a:cubicBezTo>
                    <a:pt x="0" y="9115"/>
                    <a:pt x="9115" y="0"/>
                    <a:pt x="21034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DD2667C-D65C-4FAB-8E08-4A444B9C3D9E}"/>
                </a:ext>
              </a:extLst>
            </p:cNvPr>
            <p:cNvSpPr/>
            <p:nvPr/>
          </p:nvSpPr>
          <p:spPr>
            <a:xfrm>
              <a:off x="1790123" y="3313507"/>
              <a:ext cx="91148" cy="42068"/>
            </a:xfrm>
            <a:custGeom>
              <a:avLst/>
              <a:gdLst>
                <a:gd name="connsiteX0" fmla="*/ 0 w 91148"/>
                <a:gd name="connsiteY0" fmla="*/ 0 h 42068"/>
                <a:gd name="connsiteX1" fmla="*/ 45574 w 91148"/>
                <a:gd name="connsiteY1" fmla="*/ 42069 h 42068"/>
                <a:gd name="connsiteX2" fmla="*/ 91149 w 91148"/>
                <a:gd name="connsiteY2" fmla="*/ 0 h 42068"/>
                <a:gd name="connsiteX3" fmla="*/ 0 w 91148"/>
                <a:gd name="connsiteY3" fmla="*/ 0 h 4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48" h="42068">
                  <a:moveTo>
                    <a:pt x="0" y="0"/>
                  </a:moveTo>
                  <a:cubicBezTo>
                    <a:pt x="2103" y="23839"/>
                    <a:pt x="21736" y="42069"/>
                    <a:pt x="45574" y="42069"/>
                  </a:cubicBezTo>
                  <a:cubicBezTo>
                    <a:pt x="69413" y="42069"/>
                    <a:pt x="89046" y="23839"/>
                    <a:pt x="9114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33BE753-AE23-433F-8488-347DF553C7DE}"/>
                </a:ext>
              </a:extLst>
            </p:cNvPr>
            <p:cNvSpPr/>
            <p:nvPr/>
          </p:nvSpPr>
          <p:spPr>
            <a:xfrm>
              <a:off x="1653400" y="2766613"/>
              <a:ext cx="364595" cy="378618"/>
            </a:xfrm>
            <a:custGeom>
              <a:avLst/>
              <a:gdLst>
                <a:gd name="connsiteX0" fmla="*/ 182298 w 364595"/>
                <a:gd name="connsiteY0" fmla="*/ 0 h 378618"/>
                <a:gd name="connsiteX1" fmla="*/ 182298 w 364595"/>
                <a:gd name="connsiteY1" fmla="*/ 0 h 378618"/>
                <a:gd name="connsiteX2" fmla="*/ 182298 w 364595"/>
                <a:gd name="connsiteY2" fmla="*/ 0 h 378618"/>
                <a:gd name="connsiteX3" fmla="*/ 0 w 364595"/>
                <a:gd name="connsiteY3" fmla="*/ 180194 h 378618"/>
                <a:gd name="connsiteX4" fmla="*/ 0 w 364595"/>
                <a:gd name="connsiteY4" fmla="*/ 186505 h 378618"/>
                <a:gd name="connsiteX5" fmla="*/ 12621 w 364595"/>
                <a:gd name="connsiteY5" fmla="*/ 249608 h 378618"/>
                <a:gd name="connsiteX6" fmla="*/ 44172 w 364595"/>
                <a:gd name="connsiteY6" fmla="*/ 301493 h 378618"/>
                <a:gd name="connsiteX7" fmla="*/ 86942 w 364595"/>
                <a:gd name="connsiteY7" fmla="*/ 370906 h 378618"/>
                <a:gd name="connsiteX8" fmla="*/ 99563 w 364595"/>
                <a:gd name="connsiteY8" fmla="*/ 378619 h 378618"/>
                <a:gd name="connsiteX9" fmla="*/ 265033 w 364595"/>
                <a:gd name="connsiteY9" fmla="*/ 378619 h 378618"/>
                <a:gd name="connsiteX10" fmla="*/ 277654 w 364595"/>
                <a:gd name="connsiteY10" fmla="*/ 370906 h 378618"/>
                <a:gd name="connsiteX11" fmla="*/ 320424 w 364595"/>
                <a:gd name="connsiteY11" fmla="*/ 301493 h 378618"/>
                <a:gd name="connsiteX12" fmla="*/ 351975 w 364595"/>
                <a:gd name="connsiteY12" fmla="*/ 249608 h 378618"/>
                <a:gd name="connsiteX13" fmla="*/ 364596 w 364595"/>
                <a:gd name="connsiteY13" fmla="*/ 186505 h 378618"/>
                <a:gd name="connsiteX14" fmla="*/ 364596 w 364595"/>
                <a:gd name="connsiteY14" fmla="*/ 180194 h 378618"/>
                <a:gd name="connsiteX15" fmla="*/ 182298 w 364595"/>
                <a:gd name="connsiteY15" fmla="*/ 0 h 378618"/>
                <a:gd name="connsiteX16" fmla="*/ 322527 w 364595"/>
                <a:gd name="connsiteY16" fmla="*/ 185804 h 378618"/>
                <a:gd name="connsiteX17" fmla="*/ 312711 w 364595"/>
                <a:gd name="connsiteY17" fmla="*/ 234884 h 378618"/>
                <a:gd name="connsiteX18" fmla="*/ 288872 w 364595"/>
                <a:gd name="connsiteY18" fmla="*/ 273447 h 378618"/>
                <a:gd name="connsiteX19" fmla="*/ 248206 w 364595"/>
                <a:gd name="connsiteY19" fmla="*/ 336550 h 378618"/>
                <a:gd name="connsiteX20" fmla="*/ 182298 w 364595"/>
                <a:gd name="connsiteY20" fmla="*/ 336550 h 378618"/>
                <a:gd name="connsiteX21" fmla="*/ 117091 w 364595"/>
                <a:gd name="connsiteY21" fmla="*/ 336550 h 378618"/>
                <a:gd name="connsiteX22" fmla="*/ 76425 w 364595"/>
                <a:gd name="connsiteY22" fmla="*/ 273447 h 378618"/>
                <a:gd name="connsiteX23" fmla="*/ 52586 w 364595"/>
                <a:gd name="connsiteY23" fmla="*/ 234884 h 378618"/>
                <a:gd name="connsiteX24" fmla="*/ 42770 w 364595"/>
                <a:gd name="connsiteY24" fmla="*/ 185804 h 378618"/>
                <a:gd name="connsiteX25" fmla="*/ 42770 w 364595"/>
                <a:gd name="connsiteY25" fmla="*/ 180194 h 378618"/>
                <a:gd name="connsiteX26" fmla="*/ 182999 w 364595"/>
                <a:gd name="connsiteY26" fmla="*/ 41368 h 378618"/>
                <a:gd name="connsiteX27" fmla="*/ 182999 w 364595"/>
                <a:gd name="connsiteY27" fmla="*/ 41368 h 378618"/>
                <a:gd name="connsiteX28" fmla="*/ 182999 w 364595"/>
                <a:gd name="connsiteY28" fmla="*/ 41368 h 378618"/>
                <a:gd name="connsiteX29" fmla="*/ 182999 w 364595"/>
                <a:gd name="connsiteY29" fmla="*/ 41368 h 378618"/>
                <a:gd name="connsiteX30" fmla="*/ 182999 w 364595"/>
                <a:gd name="connsiteY30" fmla="*/ 41368 h 378618"/>
                <a:gd name="connsiteX31" fmla="*/ 182999 w 364595"/>
                <a:gd name="connsiteY31" fmla="*/ 41368 h 378618"/>
                <a:gd name="connsiteX32" fmla="*/ 182999 w 364595"/>
                <a:gd name="connsiteY32" fmla="*/ 41368 h 378618"/>
                <a:gd name="connsiteX33" fmla="*/ 323228 w 364595"/>
                <a:gd name="connsiteY33" fmla="*/ 180194 h 378618"/>
                <a:gd name="connsiteX34" fmla="*/ 323228 w 364595"/>
                <a:gd name="connsiteY34" fmla="*/ 185804 h 378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4595" h="378618">
                  <a:moveTo>
                    <a:pt x="182298" y="0"/>
                  </a:moveTo>
                  <a:cubicBezTo>
                    <a:pt x="182298" y="0"/>
                    <a:pt x="182298" y="0"/>
                    <a:pt x="182298" y="0"/>
                  </a:cubicBezTo>
                  <a:cubicBezTo>
                    <a:pt x="182298" y="0"/>
                    <a:pt x="182298" y="0"/>
                    <a:pt x="182298" y="0"/>
                  </a:cubicBezTo>
                  <a:cubicBezTo>
                    <a:pt x="82735" y="701"/>
                    <a:pt x="2103" y="80632"/>
                    <a:pt x="0" y="180194"/>
                  </a:cubicBezTo>
                  <a:lnTo>
                    <a:pt x="0" y="186505"/>
                  </a:lnTo>
                  <a:cubicBezTo>
                    <a:pt x="701" y="208240"/>
                    <a:pt x="4908" y="229275"/>
                    <a:pt x="12621" y="249608"/>
                  </a:cubicBezTo>
                  <a:cubicBezTo>
                    <a:pt x="20333" y="268539"/>
                    <a:pt x="30850" y="286068"/>
                    <a:pt x="44172" y="301493"/>
                  </a:cubicBezTo>
                  <a:cubicBezTo>
                    <a:pt x="61000" y="319723"/>
                    <a:pt x="79229" y="355481"/>
                    <a:pt x="86942" y="370906"/>
                  </a:cubicBezTo>
                  <a:cubicBezTo>
                    <a:pt x="89046" y="375814"/>
                    <a:pt x="93954" y="378619"/>
                    <a:pt x="99563" y="378619"/>
                  </a:cubicBezTo>
                  <a:lnTo>
                    <a:pt x="265033" y="378619"/>
                  </a:lnTo>
                  <a:cubicBezTo>
                    <a:pt x="270642" y="378619"/>
                    <a:pt x="275550" y="375814"/>
                    <a:pt x="277654" y="370906"/>
                  </a:cubicBezTo>
                  <a:cubicBezTo>
                    <a:pt x="285366" y="355481"/>
                    <a:pt x="303596" y="319723"/>
                    <a:pt x="320424" y="301493"/>
                  </a:cubicBezTo>
                  <a:cubicBezTo>
                    <a:pt x="333745" y="286068"/>
                    <a:pt x="344964" y="268539"/>
                    <a:pt x="351975" y="249608"/>
                  </a:cubicBezTo>
                  <a:cubicBezTo>
                    <a:pt x="359688" y="229275"/>
                    <a:pt x="363895" y="208240"/>
                    <a:pt x="364596" y="186505"/>
                  </a:cubicBezTo>
                  <a:lnTo>
                    <a:pt x="364596" y="180194"/>
                  </a:lnTo>
                  <a:cubicBezTo>
                    <a:pt x="362492" y="80632"/>
                    <a:pt x="281861" y="701"/>
                    <a:pt x="182298" y="0"/>
                  </a:cubicBezTo>
                  <a:close/>
                  <a:moveTo>
                    <a:pt x="322527" y="185804"/>
                  </a:moveTo>
                  <a:cubicBezTo>
                    <a:pt x="321826" y="202631"/>
                    <a:pt x="318320" y="219459"/>
                    <a:pt x="312711" y="234884"/>
                  </a:cubicBezTo>
                  <a:cubicBezTo>
                    <a:pt x="307102" y="248907"/>
                    <a:pt x="299389" y="262229"/>
                    <a:pt x="288872" y="273447"/>
                  </a:cubicBezTo>
                  <a:cubicBezTo>
                    <a:pt x="272746" y="293079"/>
                    <a:pt x="258723" y="314113"/>
                    <a:pt x="248206" y="336550"/>
                  </a:cubicBezTo>
                  <a:lnTo>
                    <a:pt x="182298" y="336550"/>
                  </a:lnTo>
                  <a:lnTo>
                    <a:pt x="117091" y="336550"/>
                  </a:lnTo>
                  <a:cubicBezTo>
                    <a:pt x="105873" y="314113"/>
                    <a:pt x="91850" y="293079"/>
                    <a:pt x="76425" y="273447"/>
                  </a:cubicBezTo>
                  <a:cubicBezTo>
                    <a:pt x="66609" y="262229"/>
                    <a:pt x="58195" y="248907"/>
                    <a:pt x="52586" y="234884"/>
                  </a:cubicBezTo>
                  <a:cubicBezTo>
                    <a:pt x="46276" y="219459"/>
                    <a:pt x="43471" y="202631"/>
                    <a:pt x="42770" y="185804"/>
                  </a:cubicBezTo>
                  <a:lnTo>
                    <a:pt x="42770" y="180194"/>
                  </a:lnTo>
                  <a:cubicBezTo>
                    <a:pt x="44172" y="103770"/>
                    <a:pt x="106574" y="42069"/>
                    <a:pt x="182999" y="41368"/>
                  </a:cubicBezTo>
                  <a:lnTo>
                    <a:pt x="182999" y="41368"/>
                  </a:lnTo>
                  <a:lnTo>
                    <a:pt x="182999" y="41368"/>
                  </a:lnTo>
                  <a:cubicBezTo>
                    <a:pt x="182999" y="41368"/>
                    <a:pt x="182999" y="41368"/>
                    <a:pt x="182999" y="41368"/>
                  </a:cubicBezTo>
                  <a:cubicBezTo>
                    <a:pt x="182999" y="41368"/>
                    <a:pt x="182999" y="41368"/>
                    <a:pt x="182999" y="41368"/>
                  </a:cubicBezTo>
                  <a:lnTo>
                    <a:pt x="182999" y="41368"/>
                  </a:lnTo>
                  <a:lnTo>
                    <a:pt x="182999" y="41368"/>
                  </a:lnTo>
                  <a:cubicBezTo>
                    <a:pt x="259424" y="42069"/>
                    <a:pt x="321826" y="103068"/>
                    <a:pt x="323228" y="180194"/>
                  </a:cubicBezTo>
                  <a:lnTo>
                    <a:pt x="323228" y="185804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8" name="Graphic 11" descr="Puzzle">
            <a:extLst>
              <a:ext uri="{FF2B5EF4-FFF2-40B4-BE49-F238E27FC236}">
                <a16:creationId xmlns:a16="http://schemas.microsoft.com/office/drawing/2014/main" id="{3F3FC76A-407C-459E-9DD6-D7E16C184583}"/>
              </a:ext>
            </a:extLst>
          </p:cNvPr>
          <p:cNvSpPr/>
          <p:nvPr/>
        </p:nvSpPr>
        <p:spPr>
          <a:xfrm>
            <a:off x="3957286" y="2932210"/>
            <a:ext cx="420687" cy="420687"/>
          </a:xfrm>
          <a:custGeom>
            <a:avLst/>
            <a:gdLst>
              <a:gd name="connsiteX0" fmla="*/ 362492 w 560916"/>
              <a:gd name="connsiteY0" fmla="*/ 425596 h 560916"/>
              <a:gd name="connsiteX1" fmla="*/ 332343 w 560916"/>
              <a:gd name="connsiteY1" fmla="*/ 333044 h 560916"/>
              <a:gd name="connsiteX2" fmla="*/ 337251 w 560916"/>
              <a:gd name="connsiteY2" fmla="*/ 328136 h 560916"/>
              <a:gd name="connsiteX3" fmla="*/ 431205 w 560916"/>
              <a:gd name="connsiteY3" fmla="*/ 356883 h 560916"/>
              <a:gd name="connsiteX4" fmla="*/ 480986 w 560916"/>
              <a:gd name="connsiteY4" fmla="*/ 396849 h 560916"/>
              <a:gd name="connsiteX5" fmla="*/ 560917 w 560916"/>
              <a:gd name="connsiteY5" fmla="*/ 316918 h 560916"/>
              <a:gd name="connsiteX6" fmla="*/ 441722 w 560916"/>
              <a:gd name="connsiteY6" fmla="*/ 197723 h 560916"/>
              <a:gd name="connsiteX7" fmla="*/ 481687 w 560916"/>
              <a:gd name="connsiteY7" fmla="*/ 147942 h 560916"/>
              <a:gd name="connsiteX8" fmla="*/ 510434 w 560916"/>
              <a:gd name="connsiteY8" fmla="*/ 53988 h 560916"/>
              <a:gd name="connsiteX9" fmla="*/ 505526 w 560916"/>
              <a:gd name="connsiteY9" fmla="*/ 49080 h 560916"/>
              <a:gd name="connsiteX10" fmla="*/ 412975 w 560916"/>
              <a:gd name="connsiteY10" fmla="*/ 79229 h 560916"/>
              <a:gd name="connsiteX11" fmla="*/ 363194 w 560916"/>
              <a:gd name="connsiteY11" fmla="*/ 119195 h 560916"/>
              <a:gd name="connsiteX12" fmla="*/ 243999 w 560916"/>
              <a:gd name="connsiteY12" fmla="*/ 0 h 560916"/>
              <a:gd name="connsiteX13" fmla="*/ 163367 w 560916"/>
              <a:gd name="connsiteY13" fmla="*/ 79931 h 560916"/>
              <a:gd name="connsiteX14" fmla="*/ 203332 w 560916"/>
              <a:gd name="connsiteY14" fmla="*/ 129712 h 560916"/>
              <a:gd name="connsiteX15" fmla="*/ 233482 w 560916"/>
              <a:gd name="connsiteY15" fmla="*/ 222263 h 560916"/>
              <a:gd name="connsiteX16" fmla="*/ 228574 w 560916"/>
              <a:gd name="connsiteY16" fmla="*/ 227171 h 560916"/>
              <a:gd name="connsiteX17" fmla="*/ 134620 w 560916"/>
              <a:gd name="connsiteY17" fmla="*/ 198424 h 560916"/>
              <a:gd name="connsiteX18" fmla="*/ 84839 w 560916"/>
              <a:gd name="connsiteY18" fmla="*/ 158459 h 560916"/>
              <a:gd name="connsiteX19" fmla="*/ 0 w 560916"/>
              <a:gd name="connsiteY19" fmla="*/ 243999 h 560916"/>
              <a:gd name="connsiteX20" fmla="*/ 119195 w 560916"/>
              <a:gd name="connsiteY20" fmla="*/ 363194 h 560916"/>
              <a:gd name="connsiteX21" fmla="*/ 79229 w 560916"/>
              <a:gd name="connsiteY21" fmla="*/ 412975 h 560916"/>
              <a:gd name="connsiteX22" fmla="*/ 50483 w 560916"/>
              <a:gd name="connsiteY22" fmla="*/ 506928 h 560916"/>
              <a:gd name="connsiteX23" fmla="*/ 55391 w 560916"/>
              <a:gd name="connsiteY23" fmla="*/ 511836 h 560916"/>
              <a:gd name="connsiteX24" fmla="*/ 147942 w 560916"/>
              <a:gd name="connsiteY24" fmla="*/ 481687 h 560916"/>
              <a:gd name="connsiteX25" fmla="*/ 197723 w 560916"/>
              <a:gd name="connsiteY25" fmla="*/ 441722 h 560916"/>
              <a:gd name="connsiteX26" fmla="*/ 316918 w 560916"/>
              <a:gd name="connsiteY26" fmla="*/ 560917 h 560916"/>
              <a:gd name="connsiteX27" fmla="*/ 402458 w 560916"/>
              <a:gd name="connsiteY27" fmla="*/ 475377 h 560916"/>
              <a:gd name="connsiteX28" fmla="*/ 362492 w 560916"/>
              <a:gd name="connsiteY28" fmla="*/ 425596 h 56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60916" h="560916">
                <a:moveTo>
                  <a:pt x="362492" y="425596"/>
                </a:moveTo>
                <a:cubicBezTo>
                  <a:pt x="316217" y="426998"/>
                  <a:pt x="299389" y="367400"/>
                  <a:pt x="332343" y="333044"/>
                </a:cubicBezTo>
                <a:lnTo>
                  <a:pt x="337251" y="328136"/>
                </a:lnTo>
                <a:cubicBezTo>
                  <a:pt x="371607" y="295182"/>
                  <a:pt x="432607" y="310608"/>
                  <a:pt x="431205" y="356883"/>
                </a:cubicBezTo>
                <a:cubicBezTo>
                  <a:pt x="430504" y="383527"/>
                  <a:pt x="462055" y="415780"/>
                  <a:pt x="480986" y="396849"/>
                </a:cubicBezTo>
                <a:lnTo>
                  <a:pt x="560917" y="316918"/>
                </a:lnTo>
                <a:lnTo>
                  <a:pt x="441722" y="197723"/>
                </a:lnTo>
                <a:cubicBezTo>
                  <a:pt x="422791" y="178792"/>
                  <a:pt x="455044" y="147241"/>
                  <a:pt x="481687" y="147942"/>
                </a:cubicBezTo>
                <a:cubicBezTo>
                  <a:pt x="527963" y="149344"/>
                  <a:pt x="543388" y="88344"/>
                  <a:pt x="510434" y="53988"/>
                </a:cubicBezTo>
                <a:lnTo>
                  <a:pt x="505526" y="49080"/>
                </a:lnTo>
                <a:cubicBezTo>
                  <a:pt x="471170" y="16126"/>
                  <a:pt x="411573" y="32954"/>
                  <a:pt x="412975" y="79229"/>
                </a:cubicBezTo>
                <a:cubicBezTo>
                  <a:pt x="413676" y="105873"/>
                  <a:pt x="382124" y="138126"/>
                  <a:pt x="363194" y="119195"/>
                </a:cubicBezTo>
                <a:lnTo>
                  <a:pt x="243999" y="0"/>
                </a:lnTo>
                <a:lnTo>
                  <a:pt x="163367" y="79931"/>
                </a:lnTo>
                <a:cubicBezTo>
                  <a:pt x="144436" y="98862"/>
                  <a:pt x="176689" y="130413"/>
                  <a:pt x="203332" y="129712"/>
                </a:cubicBezTo>
                <a:cubicBezTo>
                  <a:pt x="249608" y="128310"/>
                  <a:pt x="266435" y="187907"/>
                  <a:pt x="233482" y="222263"/>
                </a:cubicBezTo>
                <a:lnTo>
                  <a:pt x="228574" y="227171"/>
                </a:lnTo>
                <a:cubicBezTo>
                  <a:pt x="194217" y="260125"/>
                  <a:pt x="133218" y="244700"/>
                  <a:pt x="134620" y="198424"/>
                </a:cubicBezTo>
                <a:cubicBezTo>
                  <a:pt x="135321" y="171781"/>
                  <a:pt x="103770" y="139528"/>
                  <a:pt x="84839" y="158459"/>
                </a:cubicBezTo>
                <a:lnTo>
                  <a:pt x="0" y="243999"/>
                </a:lnTo>
                <a:lnTo>
                  <a:pt x="119195" y="363194"/>
                </a:lnTo>
                <a:cubicBezTo>
                  <a:pt x="138126" y="382124"/>
                  <a:pt x="105873" y="413676"/>
                  <a:pt x="79229" y="412975"/>
                </a:cubicBezTo>
                <a:cubicBezTo>
                  <a:pt x="32954" y="411573"/>
                  <a:pt x="17529" y="472572"/>
                  <a:pt x="50483" y="506928"/>
                </a:cubicBezTo>
                <a:lnTo>
                  <a:pt x="55391" y="511836"/>
                </a:lnTo>
                <a:cubicBezTo>
                  <a:pt x="89747" y="544790"/>
                  <a:pt x="149344" y="527963"/>
                  <a:pt x="147942" y="481687"/>
                </a:cubicBezTo>
                <a:cubicBezTo>
                  <a:pt x="147241" y="455044"/>
                  <a:pt x="178792" y="422791"/>
                  <a:pt x="197723" y="441722"/>
                </a:cubicBezTo>
                <a:lnTo>
                  <a:pt x="316918" y="560917"/>
                </a:lnTo>
                <a:lnTo>
                  <a:pt x="402458" y="475377"/>
                </a:lnTo>
                <a:cubicBezTo>
                  <a:pt x="421389" y="456446"/>
                  <a:pt x="389837" y="424894"/>
                  <a:pt x="362492" y="425596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9" name="Graphic 10" descr="Users">
            <a:extLst>
              <a:ext uri="{FF2B5EF4-FFF2-40B4-BE49-F238E27FC236}">
                <a16:creationId xmlns:a16="http://schemas.microsoft.com/office/drawing/2014/main" id="{F2A67AC8-F295-4FD7-BBDC-1F2CAFBBBB48}"/>
              </a:ext>
            </a:extLst>
          </p:cNvPr>
          <p:cNvGrpSpPr/>
          <p:nvPr/>
        </p:nvGrpSpPr>
        <p:grpSpPr>
          <a:xfrm>
            <a:off x="6807064" y="3015296"/>
            <a:ext cx="441722" cy="275550"/>
            <a:chOff x="9177685" y="2877394"/>
            <a:chExt cx="588962" cy="367400"/>
          </a:xfrm>
          <a:solidFill>
            <a:schemeClr val="bg2">
              <a:lumMod val="25000"/>
            </a:schemeClr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C039A59-DC71-431F-B481-642F1383F682}"/>
                </a:ext>
              </a:extLst>
            </p:cNvPr>
            <p:cNvSpPr/>
            <p:nvPr/>
          </p:nvSpPr>
          <p:spPr>
            <a:xfrm>
              <a:off x="9240788" y="2877394"/>
              <a:ext cx="126206" cy="126206"/>
            </a:xfrm>
            <a:custGeom>
              <a:avLst/>
              <a:gdLst>
                <a:gd name="connsiteX0" fmla="*/ 126206 w 126206"/>
                <a:gd name="connsiteY0" fmla="*/ 63103 h 126206"/>
                <a:gd name="connsiteX1" fmla="*/ 63103 w 126206"/>
                <a:gd name="connsiteY1" fmla="*/ 126206 h 126206"/>
                <a:gd name="connsiteX2" fmla="*/ 0 w 126206"/>
                <a:gd name="connsiteY2" fmla="*/ 63103 h 126206"/>
                <a:gd name="connsiteX3" fmla="*/ 63103 w 126206"/>
                <a:gd name="connsiteY3" fmla="*/ 0 h 126206"/>
                <a:gd name="connsiteX4" fmla="*/ 126206 w 126206"/>
                <a:gd name="connsiteY4" fmla="*/ 63103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06" h="126206">
                  <a:moveTo>
                    <a:pt x="126206" y="63103"/>
                  </a:moveTo>
                  <a:cubicBezTo>
                    <a:pt x="126206" y="97954"/>
                    <a:pt x="97954" y="126206"/>
                    <a:pt x="63103" y="126206"/>
                  </a:cubicBezTo>
                  <a:cubicBezTo>
                    <a:pt x="28252" y="126206"/>
                    <a:pt x="0" y="97954"/>
                    <a:pt x="0" y="63103"/>
                  </a:cubicBezTo>
                  <a:cubicBezTo>
                    <a:pt x="0" y="28252"/>
                    <a:pt x="28252" y="0"/>
                    <a:pt x="63103" y="0"/>
                  </a:cubicBezTo>
                  <a:cubicBezTo>
                    <a:pt x="97954" y="0"/>
                    <a:pt x="126206" y="28252"/>
                    <a:pt x="126206" y="6310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D1DED82-07AF-4ED9-90EB-7D2A4D52FDD4}"/>
                </a:ext>
              </a:extLst>
            </p:cNvPr>
            <p:cNvSpPr/>
            <p:nvPr/>
          </p:nvSpPr>
          <p:spPr>
            <a:xfrm>
              <a:off x="9577338" y="2877394"/>
              <a:ext cx="126206" cy="126206"/>
            </a:xfrm>
            <a:custGeom>
              <a:avLst/>
              <a:gdLst>
                <a:gd name="connsiteX0" fmla="*/ 126206 w 126206"/>
                <a:gd name="connsiteY0" fmla="*/ 63103 h 126206"/>
                <a:gd name="connsiteX1" fmla="*/ 63103 w 126206"/>
                <a:gd name="connsiteY1" fmla="*/ 126206 h 126206"/>
                <a:gd name="connsiteX2" fmla="*/ 0 w 126206"/>
                <a:gd name="connsiteY2" fmla="*/ 63103 h 126206"/>
                <a:gd name="connsiteX3" fmla="*/ 63103 w 126206"/>
                <a:gd name="connsiteY3" fmla="*/ 0 h 126206"/>
                <a:gd name="connsiteX4" fmla="*/ 126206 w 126206"/>
                <a:gd name="connsiteY4" fmla="*/ 63103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06" h="126206">
                  <a:moveTo>
                    <a:pt x="126206" y="63103"/>
                  </a:moveTo>
                  <a:cubicBezTo>
                    <a:pt x="126206" y="97954"/>
                    <a:pt x="97954" y="126206"/>
                    <a:pt x="63103" y="126206"/>
                  </a:cubicBezTo>
                  <a:cubicBezTo>
                    <a:pt x="28252" y="126206"/>
                    <a:pt x="0" y="97954"/>
                    <a:pt x="0" y="63103"/>
                  </a:cubicBezTo>
                  <a:cubicBezTo>
                    <a:pt x="0" y="28252"/>
                    <a:pt x="28252" y="0"/>
                    <a:pt x="63103" y="0"/>
                  </a:cubicBezTo>
                  <a:cubicBezTo>
                    <a:pt x="97954" y="0"/>
                    <a:pt x="126206" y="28252"/>
                    <a:pt x="126206" y="6310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8C7DF55-DA95-4F7E-A2D4-643861565364}"/>
                </a:ext>
              </a:extLst>
            </p:cNvPr>
            <p:cNvSpPr/>
            <p:nvPr/>
          </p:nvSpPr>
          <p:spPr>
            <a:xfrm>
              <a:off x="9345960" y="3118588"/>
              <a:ext cx="252412" cy="126206"/>
            </a:xfrm>
            <a:custGeom>
              <a:avLst/>
              <a:gdLst>
                <a:gd name="connsiteX0" fmla="*/ 252413 w 252412"/>
                <a:gd name="connsiteY0" fmla="*/ 126206 h 126206"/>
                <a:gd name="connsiteX1" fmla="*/ 252413 w 252412"/>
                <a:gd name="connsiteY1" fmla="*/ 63103 h 126206"/>
                <a:gd name="connsiteX2" fmla="*/ 239792 w 252412"/>
                <a:gd name="connsiteY2" fmla="*/ 37862 h 126206"/>
                <a:gd name="connsiteX3" fmla="*/ 178091 w 252412"/>
                <a:gd name="connsiteY3" fmla="*/ 8414 h 126206"/>
                <a:gd name="connsiteX4" fmla="*/ 126206 w 252412"/>
                <a:gd name="connsiteY4" fmla="*/ 0 h 126206"/>
                <a:gd name="connsiteX5" fmla="*/ 74321 w 252412"/>
                <a:gd name="connsiteY5" fmla="*/ 8414 h 126206"/>
                <a:gd name="connsiteX6" fmla="*/ 12621 w 252412"/>
                <a:gd name="connsiteY6" fmla="*/ 37862 h 126206"/>
                <a:gd name="connsiteX7" fmla="*/ 0 w 252412"/>
                <a:gd name="connsiteY7" fmla="*/ 63103 h 126206"/>
                <a:gd name="connsiteX8" fmla="*/ 0 w 252412"/>
                <a:gd name="connsiteY8" fmla="*/ 126206 h 126206"/>
                <a:gd name="connsiteX9" fmla="*/ 252413 w 252412"/>
                <a:gd name="connsiteY9" fmla="*/ 126206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2412" h="126206">
                  <a:moveTo>
                    <a:pt x="252413" y="126206"/>
                  </a:moveTo>
                  <a:lnTo>
                    <a:pt x="252413" y="63103"/>
                  </a:lnTo>
                  <a:cubicBezTo>
                    <a:pt x="252413" y="53287"/>
                    <a:pt x="248206" y="43471"/>
                    <a:pt x="239792" y="37862"/>
                  </a:cubicBezTo>
                  <a:cubicBezTo>
                    <a:pt x="222964" y="23839"/>
                    <a:pt x="200528" y="14023"/>
                    <a:pt x="178091" y="8414"/>
                  </a:cubicBezTo>
                  <a:cubicBezTo>
                    <a:pt x="162666" y="4207"/>
                    <a:pt x="144436" y="0"/>
                    <a:pt x="126206" y="0"/>
                  </a:cubicBezTo>
                  <a:cubicBezTo>
                    <a:pt x="109379" y="0"/>
                    <a:pt x="91149" y="2805"/>
                    <a:pt x="74321" y="8414"/>
                  </a:cubicBezTo>
                  <a:cubicBezTo>
                    <a:pt x="51885" y="14023"/>
                    <a:pt x="30850" y="25241"/>
                    <a:pt x="12621" y="37862"/>
                  </a:cubicBezTo>
                  <a:cubicBezTo>
                    <a:pt x="4207" y="44873"/>
                    <a:pt x="0" y="53287"/>
                    <a:pt x="0" y="63103"/>
                  </a:cubicBezTo>
                  <a:lnTo>
                    <a:pt x="0" y="126206"/>
                  </a:lnTo>
                  <a:lnTo>
                    <a:pt x="252413" y="126206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13B6233-5ADC-45FF-89C0-DD4FCFDE8E0D}"/>
                </a:ext>
              </a:extLst>
            </p:cNvPr>
            <p:cNvSpPr/>
            <p:nvPr/>
          </p:nvSpPr>
          <p:spPr>
            <a:xfrm>
              <a:off x="9409063" y="2975555"/>
              <a:ext cx="126206" cy="126206"/>
            </a:xfrm>
            <a:custGeom>
              <a:avLst/>
              <a:gdLst>
                <a:gd name="connsiteX0" fmla="*/ 126206 w 126206"/>
                <a:gd name="connsiteY0" fmla="*/ 63103 h 126206"/>
                <a:gd name="connsiteX1" fmla="*/ 63103 w 126206"/>
                <a:gd name="connsiteY1" fmla="*/ 126206 h 126206"/>
                <a:gd name="connsiteX2" fmla="*/ 0 w 126206"/>
                <a:gd name="connsiteY2" fmla="*/ 63103 h 126206"/>
                <a:gd name="connsiteX3" fmla="*/ 63103 w 126206"/>
                <a:gd name="connsiteY3" fmla="*/ 0 h 126206"/>
                <a:gd name="connsiteX4" fmla="*/ 126206 w 126206"/>
                <a:gd name="connsiteY4" fmla="*/ 63103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06" h="126206">
                  <a:moveTo>
                    <a:pt x="126206" y="63103"/>
                  </a:moveTo>
                  <a:cubicBezTo>
                    <a:pt x="126206" y="97954"/>
                    <a:pt x="97954" y="126206"/>
                    <a:pt x="63103" y="126206"/>
                  </a:cubicBezTo>
                  <a:cubicBezTo>
                    <a:pt x="28252" y="126206"/>
                    <a:pt x="0" y="97954"/>
                    <a:pt x="0" y="63103"/>
                  </a:cubicBezTo>
                  <a:cubicBezTo>
                    <a:pt x="0" y="28252"/>
                    <a:pt x="28252" y="0"/>
                    <a:pt x="63103" y="0"/>
                  </a:cubicBezTo>
                  <a:cubicBezTo>
                    <a:pt x="97954" y="0"/>
                    <a:pt x="126206" y="28252"/>
                    <a:pt x="126206" y="6310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9590349-C7E3-421A-A8F4-78D9D2BB53CE}"/>
                </a:ext>
              </a:extLst>
            </p:cNvPr>
            <p:cNvSpPr/>
            <p:nvPr/>
          </p:nvSpPr>
          <p:spPr>
            <a:xfrm>
              <a:off x="9538074" y="3020428"/>
              <a:ext cx="228573" cy="126206"/>
            </a:xfrm>
            <a:custGeom>
              <a:avLst/>
              <a:gdLst>
                <a:gd name="connsiteX0" fmla="*/ 215953 w 228573"/>
                <a:gd name="connsiteY0" fmla="*/ 37862 h 126206"/>
                <a:gd name="connsiteX1" fmla="*/ 154252 w 228573"/>
                <a:gd name="connsiteY1" fmla="*/ 8414 h 126206"/>
                <a:gd name="connsiteX2" fmla="*/ 102367 w 228573"/>
                <a:gd name="connsiteY2" fmla="*/ 0 h 126206"/>
                <a:gd name="connsiteX3" fmla="*/ 50482 w 228573"/>
                <a:gd name="connsiteY3" fmla="*/ 8414 h 126206"/>
                <a:gd name="connsiteX4" fmla="*/ 25241 w 228573"/>
                <a:gd name="connsiteY4" fmla="*/ 18230 h 126206"/>
                <a:gd name="connsiteX5" fmla="*/ 25241 w 228573"/>
                <a:gd name="connsiteY5" fmla="*/ 19632 h 126206"/>
                <a:gd name="connsiteX6" fmla="*/ 0 w 228573"/>
                <a:gd name="connsiteY6" fmla="*/ 81333 h 126206"/>
                <a:gd name="connsiteX7" fmla="*/ 64505 w 228573"/>
                <a:gd name="connsiteY7" fmla="*/ 113586 h 126206"/>
                <a:gd name="connsiteX8" fmla="*/ 75724 w 228573"/>
                <a:gd name="connsiteY8" fmla="*/ 126206 h 126206"/>
                <a:gd name="connsiteX9" fmla="*/ 228574 w 228573"/>
                <a:gd name="connsiteY9" fmla="*/ 126206 h 126206"/>
                <a:gd name="connsiteX10" fmla="*/ 228574 w 228573"/>
                <a:gd name="connsiteY10" fmla="*/ 63103 h 126206"/>
                <a:gd name="connsiteX11" fmla="*/ 215953 w 228573"/>
                <a:gd name="connsiteY11" fmla="*/ 37862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8573" h="126206">
                  <a:moveTo>
                    <a:pt x="215953" y="37862"/>
                  </a:moveTo>
                  <a:cubicBezTo>
                    <a:pt x="199125" y="23839"/>
                    <a:pt x="176689" y="14023"/>
                    <a:pt x="154252" y="8414"/>
                  </a:cubicBezTo>
                  <a:cubicBezTo>
                    <a:pt x="138827" y="4207"/>
                    <a:pt x="120597" y="0"/>
                    <a:pt x="102367" y="0"/>
                  </a:cubicBezTo>
                  <a:cubicBezTo>
                    <a:pt x="85540" y="0"/>
                    <a:pt x="67310" y="2805"/>
                    <a:pt x="50482" y="8414"/>
                  </a:cubicBezTo>
                  <a:cubicBezTo>
                    <a:pt x="42069" y="11218"/>
                    <a:pt x="33655" y="14023"/>
                    <a:pt x="25241" y="18230"/>
                  </a:cubicBezTo>
                  <a:lnTo>
                    <a:pt x="25241" y="19632"/>
                  </a:lnTo>
                  <a:cubicBezTo>
                    <a:pt x="25241" y="43471"/>
                    <a:pt x="15425" y="65908"/>
                    <a:pt x="0" y="81333"/>
                  </a:cubicBezTo>
                  <a:cubicBezTo>
                    <a:pt x="26644" y="89747"/>
                    <a:pt x="47678" y="100965"/>
                    <a:pt x="64505" y="113586"/>
                  </a:cubicBezTo>
                  <a:cubicBezTo>
                    <a:pt x="68712" y="117792"/>
                    <a:pt x="72919" y="120597"/>
                    <a:pt x="75724" y="126206"/>
                  </a:cubicBezTo>
                  <a:lnTo>
                    <a:pt x="228574" y="126206"/>
                  </a:lnTo>
                  <a:lnTo>
                    <a:pt x="228574" y="63103"/>
                  </a:lnTo>
                  <a:cubicBezTo>
                    <a:pt x="228574" y="53287"/>
                    <a:pt x="224367" y="43471"/>
                    <a:pt x="215953" y="37862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A333329-6229-485F-996E-B8AAF7428B80}"/>
                </a:ext>
              </a:extLst>
            </p:cNvPr>
            <p:cNvSpPr/>
            <p:nvPr/>
          </p:nvSpPr>
          <p:spPr>
            <a:xfrm>
              <a:off x="9177685" y="3020428"/>
              <a:ext cx="228573" cy="126206"/>
            </a:xfrm>
            <a:custGeom>
              <a:avLst/>
              <a:gdLst>
                <a:gd name="connsiteX0" fmla="*/ 164068 w 228573"/>
                <a:gd name="connsiteY0" fmla="*/ 113586 h 126206"/>
                <a:gd name="connsiteX1" fmla="*/ 164068 w 228573"/>
                <a:gd name="connsiteY1" fmla="*/ 113586 h 126206"/>
                <a:gd name="connsiteX2" fmla="*/ 228574 w 228573"/>
                <a:gd name="connsiteY2" fmla="*/ 81333 h 126206"/>
                <a:gd name="connsiteX3" fmla="*/ 203332 w 228573"/>
                <a:gd name="connsiteY3" fmla="*/ 19632 h 126206"/>
                <a:gd name="connsiteX4" fmla="*/ 203332 w 228573"/>
                <a:gd name="connsiteY4" fmla="*/ 16827 h 126206"/>
                <a:gd name="connsiteX5" fmla="*/ 178091 w 228573"/>
                <a:gd name="connsiteY5" fmla="*/ 8414 h 126206"/>
                <a:gd name="connsiteX6" fmla="*/ 126206 w 228573"/>
                <a:gd name="connsiteY6" fmla="*/ 0 h 126206"/>
                <a:gd name="connsiteX7" fmla="*/ 74321 w 228573"/>
                <a:gd name="connsiteY7" fmla="*/ 8414 h 126206"/>
                <a:gd name="connsiteX8" fmla="*/ 12621 w 228573"/>
                <a:gd name="connsiteY8" fmla="*/ 37862 h 126206"/>
                <a:gd name="connsiteX9" fmla="*/ 0 w 228573"/>
                <a:gd name="connsiteY9" fmla="*/ 63103 h 126206"/>
                <a:gd name="connsiteX10" fmla="*/ 0 w 228573"/>
                <a:gd name="connsiteY10" fmla="*/ 126206 h 126206"/>
                <a:gd name="connsiteX11" fmla="*/ 151448 w 228573"/>
                <a:gd name="connsiteY11" fmla="*/ 126206 h 126206"/>
                <a:gd name="connsiteX12" fmla="*/ 164068 w 228573"/>
                <a:gd name="connsiteY12" fmla="*/ 113586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573" h="126206">
                  <a:moveTo>
                    <a:pt x="164068" y="113586"/>
                  </a:moveTo>
                  <a:lnTo>
                    <a:pt x="164068" y="113586"/>
                  </a:lnTo>
                  <a:cubicBezTo>
                    <a:pt x="183700" y="99563"/>
                    <a:pt x="206137" y="88344"/>
                    <a:pt x="228574" y="81333"/>
                  </a:cubicBezTo>
                  <a:cubicBezTo>
                    <a:pt x="213148" y="64505"/>
                    <a:pt x="203332" y="43471"/>
                    <a:pt x="203332" y="19632"/>
                  </a:cubicBezTo>
                  <a:cubicBezTo>
                    <a:pt x="203332" y="18230"/>
                    <a:pt x="203332" y="18230"/>
                    <a:pt x="203332" y="16827"/>
                  </a:cubicBezTo>
                  <a:cubicBezTo>
                    <a:pt x="194919" y="14023"/>
                    <a:pt x="186505" y="9816"/>
                    <a:pt x="178091" y="8414"/>
                  </a:cubicBezTo>
                  <a:cubicBezTo>
                    <a:pt x="162666" y="4207"/>
                    <a:pt x="144436" y="0"/>
                    <a:pt x="126206" y="0"/>
                  </a:cubicBezTo>
                  <a:cubicBezTo>
                    <a:pt x="109379" y="0"/>
                    <a:pt x="91149" y="2805"/>
                    <a:pt x="74321" y="8414"/>
                  </a:cubicBezTo>
                  <a:cubicBezTo>
                    <a:pt x="51885" y="15425"/>
                    <a:pt x="30850" y="25241"/>
                    <a:pt x="12621" y="37862"/>
                  </a:cubicBezTo>
                  <a:cubicBezTo>
                    <a:pt x="4207" y="43471"/>
                    <a:pt x="0" y="53287"/>
                    <a:pt x="0" y="63103"/>
                  </a:cubicBezTo>
                  <a:lnTo>
                    <a:pt x="0" y="126206"/>
                  </a:lnTo>
                  <a:lnTo>
                    <a:pt x="151448" y="126206"/>
                  </a:lnTo>
                  <a:cubicBezTo>
                    <a:pt x="155654" y="120597"/>
                    <a:pt x="158459" y="117792"/>
                    <a:pt x="164068" y="113586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68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Arrows – Slide Template</a:t>
            </a:r>
          </a:p>
        </p:txBody>
      </p:sp>
      <p:sp>
        <p:nvSpPr>
          <p:cNvPr id="3" name="Freeform: Shape 2" descr="Arrow Right">
            <a:extLst>
              <a:ext uri="{FF2B5EF4-FFF2-40B4-BE49-F238E27FC236}">
                <a16:creationId xmlns:a16="http://schemas.microsoft.com/office/drawing/2014/main" id="{7EFB6D8D-74E9-4F3F-AC68-0A6212D1DA16}"/>
              </a:ext>
            </a:extLst>
          </p:cNvPr>
          <p:cNvSpPr/>
          <p:nvPr/>
        </p:nvSpPr>
        <p:spPr>
          <a:xfrm>
            <a:off x="1761027" y="2586334"/>
            <a:ext cx="2147539" cy="504825"/>
          </a:xfrm>
          <a:custGeom>
            <a:avLst/>
            <a:gdLst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784728 w 2863385"/>
              <a:gd name="connsiteY2" fmla="*/ 576069 h 673100"/>
              <a:gd name="connsiteX3" fmla="*/ 2863385 w 2863385"/>
              <a:gd name="connsiteY3" fmla="*/ 576069 h 673100"/>
              <a:gd name="connsiteX4" fmla="*/ 2863385 w 2863385"/>
              <a:gd name="connsiteY4" fmla="*/ 673012 h 673100"/>
              <a:gd name="connsiteX5" fmla="*/ 2863385 w 2863385"/>
              <a:gd name="connsiteY5" fmla="*/ 673100 h 673100"/>
              <a:gd name="connsiteX6" fmla="*/ 2511763 w 2863385"/>
              <a:gd name="connsiteY6" fmla="*/ 673100 h 673100"/>
              <a:gd name="connsiteX7" fmla="*/ 2308193 w 2863385"/>
              <a:gd name="connsiteY7" fmla="*/ 67310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863385 w 2863385"/>
              <a:gd name="connsiteY2" fmla="*/ 576069 h 673100"/>
              <a:gd name="connsiteX3" fmla="*/ 2863385 w 2863385"/>
              <a:gd name="connsiteY3" fmla="*/ 673012 h 673100"/>
              <a:gd name="connsiteX4" fmla="*/ 2863385 w 2863385"/>
              <a:gd name="connsiteY4" fmla="*/ 673100 h 673100"/>
              <a:gd name="connsiteX5" fmla="*/ 2511763 w 2863385"/>
              <a:gd name="connsiteY5" fmla="*/ 673100 h 673100"/>
              <a:gd name="connsiteX6" fmla="*/ 2308193 w 2863385"/>
              <a:gd name="connsiteY6" fmla="*/ 673100 h 673100"/>
              <a:gd name="connsiteX7" fmla="*/ 2308142 w 2863385"/>
              <a:gd name="connsiteY7" fmla="*/ 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17" fmla="*/ 2310 w 2863385"/>
              <a:gd name="connsiteY17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3385" h="673100">
                <a:moveTo>
                  <a:pt x="2308142" y="0"/>
                </a:moveTo>
                <a:lnTo>
                  <a:pt x="2317321" y="0"/>
                </a:lnTo>
                <a:lnTo>
                  <a:pt x="2863385" y="576069"/>
                </a:lnTo>
                <a:lnTo>
                  <a:pt x="2863385" y="673012"/>
                </a:lnTo>
                <a:lnTo>
                  <a:pt x="2863385" y="673100"/>
                </a:lnTo>
                <a:lnTo>
                  <a:pt x="2511763" y="673100"/>
                </a:lnTo>
                <a:lnTo>
                  <a:pt x="2308193" y="673100"/>
                </a:lnTo>
                <a:cubicBezTo>
                  <a:pt x="2308176" y="448733"/>
                  <a:pt x="2308159" y="224367"/>
                  <a:pt x="2308142" y="0"/>
                </a:cubicBezTo>
                <a:close/>
                <a:moveTo>
                  <a:pt x="2310" y="0"/>
                </a:moveTo>
                <a:lnTo>
                  <a:pt x="1072684" y="0"/>
                </a:lnTo>
                <a:lnTo>
                  <a:pt x="1406144" y="0"/>
                </a:lnTo>
                <a:lnTo>
                  <a:pt x="2308141" y="0"/>
                </a:lnTo>
                <a:cubicBezTo>
                  <a:pt x="2308158" y="224367"/>
                  <a:pt x="2308175" y="448733"/>
                  <a:pt x="2308192" y="673100"/>
                </a:cubicBezTo>
                <a:lnTo>
                  <a:pt x="1406144" y="673100"/>
                </a:lnTo>
                <a:lnTo>
                  <a:pt x="1072684" y="673100"/>
                </a:lnTo>
                <a:lnTo>
                  <a:pt x="690114" y="673100"/>
                </a:lnTo>
                <a:lnTo>
                  <a:pt x="0" y="1386"/>
                </a:lnTo>
                <a:lnTo>
                  <a:pt x="2310" y="0"/>
                </a:lnTo>
                <a:close/>
              </a:path>
            </a:pathLst>
          </a:custGeom>
          <a:solidFill>
            <a:schemeClr val="accent2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4" name="Freeform: Shape 3" descr="Arrow Right">
            <a:extLst>
              <a:ext uri="{FF2B5EF4-FFF2-40B4-BE49-F238E27FC236}">
                <a16:creationId xmlns:a16="http://schemas.microsoft.com/office/drawing/2014/main" id="{6C2B9B53-F389-47B9-A714-DA3EAB0FB3F1}"/>
              </a:ext>
            </a:extLst>
          </p:cNvPr>
          <p:cNvSpPr/>
          <p:nvPr/>
        </p:nvSpPr>
        <p:spPr>
          <a:xfrm>
            <a:off x="547021" y="2587373"/>
            <a:ext cx="1343026" cy="504825"/>
          </a:xfrm>
          <a:custGeom>
            <a:avLst/>
            <a:gdLst>
              <a:gd name="connsiteX0" fmla="*/ 1235458 w 1790701"/>
              <a:gd name="connsiteY0" fmla="*/ 0 h 673100"/>
              <a:gd name="connsiteX1" fmla="*/ 1244637 w 1790701"/>
              <a:gd name="connsiteY1" fmla="*/ 0 h 673100"/>
              <a:gd name="connsiteX2" fmla="*/ 1712044 w 1790701"/>
              <a:gd name="connsiteY2" fmla="*/ 576069 h 673100"/>
              <a:gd name="connsiteX3" fmla="*/ 1790701 w 1790701"/>
              <a:gd name="connsiteY3" fmla="*/ 576069 h 673100"/>
              <a:gd name="connsiteX4" fmla="*/ 1790701 w 1790701"/>
              <a:gd name="connsiteY4" fmla="*/ 673012 h 673100"/>
              <a:gd name="connsiteX5" fmla="*/ 1790701 w 1790701"/>
              <a:gd name="connsiteY5" fmla="*/ 673100 h 673100"/>
              <a:gd name="connsiteX6" fmla="*/ 1439079 w 1790701"/>
              <a:gd name="connsiteY6" fmla="*/ 673100 h 673100"/>
              <a:gd name="connsiteX7" fmla="*/ 1235509 w 1790701"/>
              <a:gd name="connsiteY7" fmla="*/ 673100 h 673100"/>
              <a:gd name="connsiteX8" fmla="*/ 0 w 1790701"/>
              <a:gd name="connsiteY8" fmla="*/ 0 h 673100"/>
              <a:gd name="connsiteX9" fmla="*/ 1235457 w 1790701"/>
              <a:gd name="connsiteY9" fmla="*/ 0 h 673100"/>
              <a:gd name="connsiteX10" fmla="*/ 1235508 w 1790701"/>
              <a:gd name="connsiteY10" fmla="*/ 673100 h 673100"/>
              <a:gd name="connsiteX11" fmla="*/ 0 w 1790701"/>
              <a:gd name="connsiteY11" fmla="*/ 673100 h 673100"/>
              <a:gd name="connsiteX0" fmla="*/ 1235458 w 1790701"/>
              <a:gd name="connsiteY0" fmla="*/ 0 h 673100"/>
              <a:gd name="connsiteX1" fmla="*/ 1244637 w 1790701"/>
              <a:gd name="connsiteY1" fmla="*/ 0 h 673100"/>
              <a:gd name="connsiteX2" fmla="*/ 1790701 w 1790701"/>
              <a:gd name="connsiteY2" fmla="*/ 576069 h 673100"/>
              <a:gd name="connsiteX3" fmla="*/ 1790701 w 1790701"/>
              <a:gd name="connsiteY3" fmla="*/ 673012 h 673100"/>
              <a:gd name="connsiteX4" fmla="*/ 1790701 w 1790701"/>
              <a:gd name="connsiteY4" fmla="*/ 673100 h 673100"/>
              <a:gd name="connsiteX5" fmla="*/ 1439079 w 1790701"/>
              <a:gd name="connsiteY5" fmla="*/ 673100 h 673100"/>
              <a:gd name="connsiteX6" fmla="*/ 1235509 w 1790701"/>
              <a:gd name="connsiteY6" fmla="*/ 673100 h 673100"/>
              <a:gd name="connsiteX7" fmla="*/ 1235458 w 1790701"/>
              <a:gd name="connsiteY7" fmla="*/ 0 h 673100"/>
              <a:gd name="connsiteX8" fmla="*/ 0 w 1790701"/>
              <a:gd name="connsiteY8" fmla="*/ 0 h 673100"/>
              <a:gd name="connsiteX9" fmla="*/ 1235457 w 1790701"/>
              <a:gd name="connsiteY9" fmla="*/ 0 h 673100"/>
              <a:gd name="connsiteX10" fmla="*/ 1235508 w 1790701"/>
              <a:gd name="connsiteY10" fmla="*/ 673100 h 673100"/>
              <a:gd name="connsiteX11" fmla="*/ 0 w 1790701"/>
              <a:gd name="connsiteY11" fmla="*/ 673100 h 673100"/>
              <a:gd name="connsiteX12" fmla="*/ 0 w 1790701"/>
              <a:gd name="connsiteY12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90701" h="673100">
                <a:moveTo>
                  <a:pt x="1235458" y="0"/>
                </a:moveTo>
                <a:lnTo>
                  <a:pt x="1244637" y="0"/>
                </a:lnTo>
                <a:lnTo>
                  <a:pt x="1790701" y="576069"/>
                </a:lnTo>
                <a:lnTo>
                  <a:pt x="1790701" y="673012"/>
                </a:lnTo>
                <a:lnTo>
                  <a:pt x="1790701" y="673100"/>
                </a:lnTo>
                <a:lnTo>
                  <a:pt x="1439079" y="673100"/>
                </a:lnTo>
                <a:lnTo>
                  <a:pt x="1235509" y="673100"/>
                </a:lnTo>
                <a:cubicBezTo>
                  <a:pt x="1235492" y="448733"/>
                  <a:pt x="1235475" y="224367"/>
                  <a:pt x="1235458" y="0"/>
                </a:cubicBezTo>
                <a:close/>
                <a:moveTo>
                  <a:pt x="0" y="0"/>
                </a:moveTo>
                <a:lnTo>
                  <a:pt x="1235457" y="0"/>
                </a:lnTo>
                <a:cubicBezTo>
                  <a:pt x="1235474" y="224367"/>
                  <a:pt x="1235491" y="448733"/>
                  <a:pt x="1235508" y="673100"/>
                </a:cubicBezTo>
                <a:lnTo>
                  <a:pt x="0" y="6731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/>
              <a:t>Lorem</a:t>
            </a:r>
          </a:p>
        </p:txBody>
      </p:sp>
      <p:sp>
        <p:nvSpPr>
          <p:cNvPr id="5" name="Freeform: Shape 4" descr="Arrow Right">
            <a:extLst>
              <a:ext uri="{FF2B5EF4-FFF2-40B4-BE49-F238E27FC236}">
                <a16:creationId xmlns:a16="http://schemas.microsoft.com/office/drawing/2014/main" id="{87895E11-360B-412E-B097-638DD2514EDC}"/>
              </a:ext>
            </a:extLst>
          </p:cNvPr>
          <p:cNvSpPr/>
          <p:nvPr/>
        </p:nvSpPr>
        <p:spPr>
          <a:xfrm>
            <a:off x="3779545" y="2586334"/>
            <a:ext cx="2147539" cy="504825"/>
          </a:xfrm>
          <a:custGeom>
            <a:avLst/>
            <a:gdLst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784728 w 2863385"/>
              <a:gd name="connsiteY2" fmla="*/ 576069 h 673100"/>
              <a:gd name="connsiteX3" fmla="*/ 2863385 w 2863385"/>
              <a:gd name="connsiteY3" fmla="*/ 576069 h 673100"/>
              <a:gd name="connsiteX4" fmla="*/ 2863385 w 2863385"/>
              <a:gd name="connsiteY4" fmla="*/ 673012 h 673100"/>
              <a:gd name="connsiteX5" fmla="*/ 2863385 w 2863385"/>
              <a:gd name="connsiteY5" fmla="*/ 673100 h 673100"/>
              <a:gd name="connsiteX6" fmla="*/ 2511763 w 2863385"/>
              <a:gd name="connsiteY6" fmla="*/ 673100 h 673100"/>
              <a:gd name="connsiteX7" fmla="*/ 2308193 w 2863385"/>
              <a:gd name="connsiteY7" fmla="*/ 67310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863385 w 2863385"/>
              <a:gd name="connsiteY2" fmla="*/ 576069 h 673100"/>
              <a:gd name="connsiteX3" fmla="*/ 2863385 w 2863385"/>
              <a:gd name="connsiteY3" fmla="*/ 673012 h 673100"/>
              <a:gd name="connsiteX4" fmla="*/ 2863385 w 2863385"/>
              <a:gd name="connsiteY4" fmla="*/ 673100 h 673100"/>
              <a:gd name="connsiteX5" fmla="*/ 2511763 w 2863385"/>
              <a:gd name="connsiteY5" fmla="*/ 673100 h 673100"/>
              <a:gd name="connsiteX6" fmla="*/ 2308193 w 2863385"/>
              <a:gd name="connsiteY6" fmla="*/ 673100 h 673100"/>
              <a:gd name="connsiteX7" fmla="*/ 2308142 w 2863385"/>
              <a:gd name="connsiteY7" fmla="*/ 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17" fmla="*/ 2310 w 2863385"/>
              <a:gd name="connsiteY17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3385" h="673100">
                <a:moveTo>
                  <a:pt x="2308142" y="0"/>
                </a:moveTo>
                <a:lnTo>
                  <a:pt x="2317321" y="0"/>
                </a:lnTo>
                <a:lnTo>
                  <a:pt x="2863385" y="576069"/>
                </a:lnTo>
                <a:lnTo>
                  <a:pt x="2863385" y="673012"/>
                </a:lnTo>
                <a:lnTo>
                  <a:pt x="2863385" y="673100"/>
                </a:lnTo>
                <a:lnTo>
                  <a:pt x="2511763" y="673100"/>
                </a:lnTo>
                <a:lnTo>
                  <a:pt x="2308193" y="673100"/>
                </a:lnTo>
                <a:cubicBezTo>
                  <a:pt x="2308176" y="448733"/>
                  <a:pt x="2308159" y="224367"/>
                  <a:pt x="2308142" y="0"/>
                </a:cubicBezTo>
                <a:close/>
                <a:moveTo>
                  <a:pt x="2310" y="0"/>
                </a:moveTo>
                <a:lnTo>
                  <a:pt x="1072684" y="0"/>
                </a:lnTo>
                <a:lnTo>
                  <a:pt x="1406144" y="0"/>
                </a:lnTo>
                <a:lnTo>
                  <a:pt x="2308141" y="0"/>
                </a:lnTo>
                <a:cubicBezTo>
                  <a:pt x="2308158" y="224367"/>
                  <a:pt x="2308175" y="448733"/>
                  <a:pt x="2308192" y="673100"/>
                </a:cubicBezTo>
                <a:lnTo>
                  <a:pt x="1406144" y="673100"/>
                </a:lnTo>
                <a:lnTo>
                  <a:pt x="1072684" y="673100"/>
                </a:lnTo>
                <a:lnTo>
                  <a:pt x="690114" y="673100"/>
                </a:lnTo>
                <a:lnTo>
                  <a:pt x="0" y="1386"/>
                </a:lnTo>
                <a:lnTo>
                  <a:pt x="2310" y="0"/>
                </a:lnTo>
                <a:close/>
              </a:path>
            </a:pathLst>
          </a:custGeom>
          <a:solidFill>
            <a:schemeClr val="accent6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6" name="Freeform: Shape 5" descr="Arrow Right">
            <a:extLst>
              <a:ext uri="{FF2B5EF4-FFF2-40B4-BE49-F238E27FC236}">
                <a16:creationId xmlns:a16="http://schemas.microsoft.com/office/drawing/2014/main" id="{C8A88272-0443-4C8C-9300-872868A9AB55}"/>
              </a:ext>
            </a:extLst>
          </p:cNvPr>
          <p:cNvSpPr/>
          <p:nvPr/>
        </p:nvSpPr>
        <p:spPr>
          <a:xfrm>
            <a:off x="5798064" y="2586334"/>
            <a:ext cx="2147539" cy="504825"/>
          </a:xfrm>
          <a:custGeom>
            <a:avLst/>
            <a:gdLst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784728 w 2863385"/>
              <a:gd name="connsiteY2" fmla="*/ 576069 h 673100"/>
              <a:gd name="connsiteX3" fmla="*/ 2863385 w 2863385"/>
              <a:gd name="connsiteY3" fmla="*/ 576069 h 673100"/>
              <a:gd name="connsiteX4" fmla="*/ 2863385 w 2863385"/>
              <a:gd name="connsiteY4" fmla="*/ 673012 h 673100"/>
              <a:gd name="connsiteX5" fmla="*/ 2863385 w 2863385"/>
              <a:gd name="connsiteY5" fmla="*/ 673100 h 673100"/>
              <a:gd name="connsiteX6" fmla="*/ 2511763 w 2863385"/>
              <a:gd name="connsiteY6" fmla="*/ 673100 h 673100"/>
              <a:gd name="connsiteX7" fmla="*/ 2308193 w 2863385"/>
              <a:gd name="connsiteY7" fmla="*/ 67310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863385 w 2863385"/>
              <a:gd name="connsiteY2" fmla="*/ 576069 h 673100"/>
              <a:gd name="connsiteX3" fmla="*/ 2863385 w 2863385"/>
              <a:gd name="connsiteY3" fmla="*/ 673012 h 673100"/>
              <a:gd name="connsiteX4" fmla="*/ 2863385 w 2863385"/>
              <a:gd name="connsiteY4" fmla="*/ 673100 h 673100"/>
              <a:gd name="connsiteX5" fmla="*/ 2511763 w 2863385"/>
              <a:gd name="connsiteY5" fmla="*/ 673100 h 673100"/>
              <a:gd name="connsiteX6" fmla="*/ 2308193 w 2863385"/>
              <a:gd name="connsiteY6" fmla="*/ 673100 h 673100"/>
              <a:gd name="connsiteX7" fmla="*/ 2308142 w 2863385"/>
              <a:gd name="connsiteY7" fmla="*/ 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17" fmla="*/ 2310 w 2863385"/>
              <a:gd name="connsiteY17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3385" h="673100">
                <a:moveTo>
                  <a:pt x="2308142" y="0"/>
                </a:moveTo>
                <a:lnTo>
                  <a:pt x="2317321" y="0"/>
                </a:lnTo>
                <a:lnTo>
                  <a:pt x="2863385" y="576069"/>
                </a:lnTo>
                <a:lnTo>
                  <a:pt x="2863385" y="673012"/>
                </a:lnTo>
                <a:lnTo>
                  <a:pt x="2863385" y="673100"/>
                </a:lnTo>
                <a:lnTo>
                  <a:pt x="2511763" y="673100"/>
                </a:lnTo>
                <a:lnTo>
                  <a:pt x="2308193" y="673100"/>
                </a:lnTo>
                <a:cubicBezTo>
                  <a:pt x="2308176" y="448733"/>
                  <a:pt x="2308159" y="224367"/>
                  <a:pt x="2308142" y="0"/>
                </a:cubicBezTo>
                <a:close/>
                <a:moveTo>
                  <a:pt x="2310" y="0"/>
                </a:moveTo>
                <a:lnTo>
                  <a:pt x="1072684" y="0"/>
                </a:lnTo>
                <a:lnTo>
                  <a:pt x="1406144" y="0"/>
                </a:lnTo>
                <a:lnTo>
                  <a:pt x="2308141" y="0"/>
                </a:lnTo>
                <a:cubicBezTo>
                  <a:pt x="2308158" y="224367"/>
                  <a:pt x="2308175" y="448733"/>
                  <a:pt x="2308192" y="673100"/>
                </a:cubicBezTo>
                <a:lnTo>
                  <a:pt x="1406144" y="673100"/>
                </a:lnTo>
                <a:lnTo>
                  <a:pt x="1072684" y="673100"/>
                </a:lnTo>
                <a:lnTo>
                  <a:pt x="690114" y="673100"/>
                </a:lnTo>
                <a:lnTo>
                  <a:pt x="0" y="1386"/>
                </a:lnTo>
                <a:lnTo>
                  <a:pt x="2310" y="0"/>
                </a:lnTo>
                <a:close/>
              </a:path>
            </a:pathLst>
          </a:custGeom>
          <a:solidFill>
            <a:schemeClr val="accent5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" name="Freeform: Shape 6" descr="Arrow Right">
            <a:extLst>
              <a:ext uri="{FF2B5EF4-FFF2-40B4-BE49-F238E27FC236}">
                <a16:creationId xmlns:a16="http://schemas.microsoft.com/office/drawing/2014/main" id="{B2AD6AA6-50EB-4384-B7FB-801F78FC55BB}"/>
              </a:ext>
            </a:extLst>
          </p:cNvPr>
          <p:cNvSpPr/>
          <p:nvPr/>
        </p:nvSpPr>
        <p:spPr>
          <a:xfrm>
            <a:off x="1483138" y="2587373"/>
            <a:ext cx="1054608" cy="2218733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" name="Freeform: Shape 7" descr="Arrow Right">
            <a:extLst>
              <a:ext uri="{FF2B5EF4-FFF2-40B4-BE49-F238E27FC236}">
                <a16:creationId xmlns:a16="http://schemas.microsoft.com/office/drawing/2014/main" id="{0C6E08E5-E116-409E-9EB3-68ABA72CE37F}"/>
              </a:ext>
            </a:extLst>
          </p:cNvPr>
          <p:cNvSpPr/>
          <p:nvPr/>
        </p:nvSpPr>
        <p:spPr>
          <a:xfrm>
            <a:off x="3501656" y="2586334"/>
            <a:ext cx="1054608" cy="2218733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" name="Freeform: Shape 8" descr="Arrow Right">
            <a:extLst>
              <a:ext uri="{FF2B5EF4-FFF2-40B4-BE49-F238E27FC236}">
                <a16:creationId xmlns:a16="http://schemas.microsoft.com/office/drawing/2014/main" id="{A2DA9977-73C6-4C14-A47D-F8B09C61012D}"/>
              </a:ext>
            </a:extLst>
          </p:cNvPr>
          <p:cNvSpPr/>
          <p:nvPr/>
        </p:nvSpPr>
        <p:spPr>
          <a:xfrm>
            <a:off x="5520175" y="2586334"/>
            <a:ext cx="1054608" cy="2218733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Freeform: Shape 9" descr="Arrow Right">
            <a:extLst>
              <a:ext uri="{FF2B5EF4-FFF2-40B4-BE49-F238E27FC236}">
                <a16:creationId xmlns:a16="http://schemas.microsoft.com/office/drawing/2014/main" id="{A70B31BA-135F-42FC-9C26-B320F72DD362}"/>
              </a:ext>
            </a:extLst>
          </p:cNvPr>
          <p:cNvSpPr/>
          <p:nvPr/>
        </p:nvSpPr>
        <p:spPr>
          <a:xfrm>
            <a:off x="7538693" y="2586334"/>
            <a:ext cx="1054608" cy="2218733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pic>
        <p:nvPicPr>
          <p:cNvPr id="19" name="Graphic 18" descr="Users">
            <a:extLst>
              <a:ext uri="{FF2B5EF4-FFF2-40B4-BE49-F238E27FC236}">
                <a16:creationId xmlns:a16="http://schemas.microsoft.com/office/drawing/2014/main" id="{8BC13719-EBD5-4597-AEA9-8A55381CD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19420" y="1996672"/>
            <a:ext cx="504825" cy="504825"/>
          </a:xfrm>
          <a:prstGeom prst="rect">
            <a:avLst/>
          </a:prstGeom>
        </p:spPr>
      </p:pic>
      <p:pic>
        <p:nvPicPr>
          <p:cNvPr id="20" name="Graphic 19" descr="Puzzle">
            <a:extLst>
              <a:ext uri="{FF2B5EF4-FFF2-40B4-BE49-F238E27FC236}">
                <a16:creationId xmlns:a16="http://schemas.microsoft.com/office/drawing/2014/main" id="{613D845D-4CF2-4F04-AF9B-5C28CA8D4B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00901" y="1996672"/>
            <a:ext cx="504825" cy="504825"/>
          </a:xfrm>
          <a:prstGeom prst="rect">
            <a:avLst/>
          </a:prstGeom>
        </p:spPr>
      </p:pic>
      <p:pic>
        <p:nvPicPr>
          <p:cNvPr id="21" name="Graphic 20" descr="Lightbulb">
            <a:extLst>
              <a:ext uri="{FF2B5EF4-FFF2-40B4-BE49-F238E27FC236}">
                <a16:creationId xmlns:a16="http://schemas.microsoft.com/office/drawing/2014/main" id="{D627C397-563D-45CE-B8F0-A03FF144C3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82383" y="1996672"/>
            <a:ext cx="504825" cy="504825"/>
          </a:xfrm>
          <a:prstGeom prst="rect">
            <a:avLst/>
          </a:prstGeom>
        </p:spPr>
      </p:pic>
      <p:pic>
        <p:nvPicPr>
          <p:cNvPr id="22" name="Graphic 21" descr="Rocket">
            <a:extLst>
              <a:ext uri="{FF2B5EF4-FFF2-40B4-BE49-F238E27FC236}">
                <a16:creationId xmlns:a16="http://schemas.microsoft.com/office/drawing/2014/main" id="{C0A379F0-6C90-4785-A67A-4F502ADE91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4998" y="1996672"/>
            <a:ext cx="504825" cy="50482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B6B66F-9A2F-4FC5-A420-08C98623E3D1}"/>
              </a:ext>
            </a:extLst>
          </p:cNvPr>
          <p:cNvSpPr txBox="1"/>
          <p:nvPr/>
        </p:nvSpPr>
        <p:spPr>
          <a:xfrm>
            <a:off x="2653590" y="3279104"/>
            <a:ext cx="122930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F49208-7906-4744-98DC-4A7369C29A10}"/>
              </a:ext>
            </a:extLst>
          </p:cNvPr>
          <p:cNvSpPr txBox="1"/>
          <p:nvPr/>
        </p:nvSpPr>
        <p:spPr>
          <a:xfrm>
            <a:off x="4684847" y="3288017"/>
            <a:ext cx="122930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A13D4C-A622-43FB-917F-90632E55A4F9}"/>
              </a:ext>
            </a:extLst>
          </p:cNvPr>
          <p:cNvSpPr txBox="1"/>
          <p:nvPr/>
        </p:nvSpPr>
        <p:spPr>
          <a:xfrm>
            <a:off x="6716295" y="3288017"/>
            <a:ext cx="122930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CC29F1-04FC-4009-B33D-AD9EA7BD8F45}"/>
              </a:ext>
            </a:extLst>
          </p:cNvPr>
          <p:cNvSpPr txBox="1"/>
          <p:nvPr/>
        </p:nvSpPr>
        <p:spPr>
          <a:xfrm>
            <a:off x="547021" y="3288017"/>
            <a:ext cx="122930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</p:spTree>
    <p:extLst>
      <p:ext uri="{BB962C8B-B14F-4D97-AF65-F5344CB8AC3E}">
        <p14:creationId xmlns:p14="http://schemas.microsoft.com/office/powerpoint/2010/main" val="388039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450</Words>
  <PresentationFormat>On-screen Show (4:3)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Arrows – Slide Template</vt:lpstr>
      <vt:lpstr>Process Arrows – Slide Template</vt:lpstr>
      <vt:lpstr>Process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Arrows</dc:title>
  <dc:creator>PresentationGO.com</dc:creator>
  <dc:description>© Copyright PresentationGO.com</dc:description>
  <dcterms:created xsi:type="dcterms:W3CDTF">2014-11-26T05:14:11Z</dcterms:created>
  <dcterms:modified xsi:type="dcterms:W3CDTF">2020-07-06T19:19:11Z</dcterms:modified>
  <cp:category>Charts &amp; Diagrams</cp:category>
</cp:coreProperties>
</file>