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02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8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B504ED2-C7B6-4A47-80A4-ED3151201C82}"/>
              </a:ext>
            </a:extLst>
          </p:cNvPr>
          <p:cNvSpPr/>
          <p:nvPr/>
        </p:nvSpPr>
        <p:spPr>
          <a:xfrm>
            <a:off x="3389734" y="2739428"/>
            <a:ext cx="1583914" cy="15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0211" extrusionOk="0">
                <a:moveTo>
                  <a:pt x="20289" y="8520"/>
                </a:moveTo>
                <a:cubicBezTo>
                  <a:pt x="15634" y="6103"/>
                  <a:pt x="11829" y="3057"/>
                  <a:pt x="9154" y="514"/>
                </a:cubicBezTo>
                <a:cubicBezTo>
                  <a:pt x="7869" y="-694"/>
                  <a:pt x="5760" y="389"/>
                  <a:pt x="6043" y="2100"/>
                </a:cubicBezTo>
                <a:cubicBezTo>
                  <a:pt x="6249" y="3384"/>
                  <a:pt x="6377" y="4542"/>
                  <a:pt x="6480" y="5575"/>
                </a:cubicBezTo>
                <a:cubicBezTo>
                  <a:pt x="6557" y="6556"/>
                  <a:pt x="5760" y="7412"/>
                  <a:pt x="4757" y="7412"/>
                </a:cubicBezTo>
                <a:lnTo>
                  <a:pt x="0" y="7412"/>
                </a:lnTo>
                <a:cubicBezTo>
                  <a:pt x="771" y="8067"/>
                  <a:pt x="1260" y="9023"/>
                  <a:pt x="1260" y="10106"/>
                </a:cubicBezTo>
                <a:cubicBezTo>
                  <a:pt x="1260" y="11189"/>
                  <a:pt x="771" y="12145"/>
                  <a:pt x="0" y="12800"/>
                </a:cubicBezTo>
                <a:lnTo>
                  <a:pt x="4731" y="12800"/>
                </a:lnTo>
                <a:cubicBezTo>
                  <a:pt x="5760" y="12800"/>
                  <a:pt x="6557" y="13656"/>
                  <a:pt x="6454" y="14637"/>
                </a:cubicBezTo>
                <a:cubicBezTo>
                  <a:pt x="6351" y="15670"/>
                  <a:pt x="6223" y="16853"/>
                  <a:pt x="6043" y="18112"/>
                </a:cubicBezTo>
                <a:cubicBezTo>
                  <a:pt x="5786" y="19823"/>
                  <a:pt x="7869" y="20906"/>
                  <a:pt x="9154" y="19698"/>
                </a:cubicBezTo>
                <a:cubicBezTo>
                  <a:pt x="11854" y="17155"/>
                  <a:pt x="15634" y="14109"/>
                  <a:pt x="20288" y="11692"/>
                </a:cubicBezTo>
                <a:cubicBezTo>
                  <a:pt x="21600" y="11063"/>
                  <a:pt x="21600" y="9225"/>
                  <a:pt x="20289" y="85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FA40B36-90A8-4668-AFFF-67A6A94619A9}"/>
              </a:ext>
            </a:extLst>
          </p:cNvPr>
          <p:cNvSpPr/>
          <p:nvPr/>
        </p:nvSpPr>
        <p:spPr>
          <a:xfrm>
            <a:off x="3006440" y="3291649"/>
            <a:ext cx="432718" cy="4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830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/>
              <a:t>02</a:t>
            </a:r>
            <a:endParaRPr sz="1600" b="1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FA53262-30CC-46DD-A424-C63679D8AD74}"/>
              </a:ext>
            </a:extLst>
          </p:cNvPr>
          <p:cNvSpPr/>
          <p:nvPr/>
        </p:nvSpPr>
        <p:spPr>
          <a:xfrm>
            <a:off x="5494794" y="2739428"/>
            <a:ext cx="1585349" cy="15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B8DCBA0-4C83-43CB-8EF2-4896DD5562B8}"/>
              </a:ext>
            </a:extLst>
          </p:cNvPr>
          <p:cNvSpPr/>
          <p:nvPr/>
        </p:nvSpPr>
        <p:spPr>
          <a:xfrm>
            <a:off x="5112577" y="3291649"/>
            <a:ext cx="432718" cy="4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/>
              <a:t>03</a:t>
            </a:r>
            <a:endParaRPr sz="1600" b="1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E44BF6F-604B-486A-BFBB-077528594F82}"/>
              </a:ext>
            </a:extLst>
          </p:cNvPr>
          <p:cNvSpPr/>
          <p:nvPr/>
        </p:nvSpPr>
        <p:spPr>
          <a:xfrm>
            <a:off x="7601289" y="2739428"/>
            <a:ext cx="1585349" cy="15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971DA01-A457-44AE-BC15-73699F7D89F6}"/>
              </a:ext>
            </a:extLst>
          </p:cNvPr>
          <p:cNvSpPr/>
          <p:nvPr/>
        </p:nvSpPr>
        <p:spPr>
          <a:xfrm>
            <a:off x="7218714" y="3291649"/>
            <a:ext cx="432718" cy="4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821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/>
              <a:t>04</a:t>
            </a:r>
            <a:endParaRPr sz="1600" b="1" dirty="0"/>
          </a:p>
        </p:txBody>
      </p:sp>
      <p:pic>
        <p:nvPicPr>
          <p:cNvPr id="13" name="Graphic 12" descr="Brainstorm">
            <a:extLst>
              <a:ext uri="{FF2B5EF4-FFF2-40B4-BE49-F238E27FC236}">
                <a16:creationId xmlns:a16="http://schemas.microsoft.com/office/drawing/2014/main" id="{8AF2466B-368C-44A1-904D-5B3020CCA1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53327" y="3180005"/>
            <a:ext cx="656007" cy="656007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D069E8C5-654C-4731-8B05-4AA9EA065196}"/>
              </a:ext>
            </a:extLst>
          </p:cNvPr>
          <p:cNvSpPr/>
          <p:nvPr/>
        </p:nvSpPr>
        <p:spPr>
          <a:xfrm>
            <a:off x="1283237" y="2739428"/>
            <a:ext cx="1585351" cy="15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BE5FA3-7DC8-4D97-836C-BE48BEF79006}"/>
              </a:ext>
            </a:extLst>
          </p:cNvPr>
          <p:cNvSpPr/>
          <p:nvPr/>
        </p:nvSpPr>
        <p:spPr>
          <a:xfrm>
            <a:off x="900303" y="3291649"/>
            <a:ext cx="432718" cy="4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821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/>
              <a:t>01</a:t>
            </a:r>
            <a:endParaRPr sz="1600" b="1" dirty="0"/>
          </a:p>
        </p:txBody>
      </p:sp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EA1C9CB0-4D34-412A-9E9C-E5AF250D90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47909" y="3180005"/>
            <a:ext cx="656007" cy="656007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6B7C350D-402A-4BAB-8260-592CF2FE0D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60179" y="3180005"/>
            <a:ext cx="656007" cy="656007"/>
          </a:xfrm>
          <a:prstGeom prst="rect">
            <a:avLst/>
          </a:prstGeom>
        </p:spPr>
      </p:pic>
      <p:pic>
        <p:nvPicPr>
          <p:cNvPr id="16" name="Graphic 15" descr="Research">
            <a:extLst>
              <a:ext uri="{FF2B5EF4-FFF2-40B4-BE49-F238E27FC236}">
                <a16:creationId xmlns:a16="http://schemas.microsoft.com/office/drawing/2014/main" id="{BC0A8FF8-3A18-4E0A-873F-6797A7B86F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66316" y="3180005"/>
            <a:ext cx="656007" cy="656007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F701861D-5F43-40DB-8E5B-B4BA5DFF5A71}"/>
              </a:ext>
            </a:extLst>
          </p:cNvPr>
          <p:cNvSpPr/>
          <p:nvPr/>
        </p:nvSpPr>
        <p:spPr>
          <a:xfrm>
            <a:off x="9707783" y="2739428"/>
            <a:ext cx="1583914" cy="15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0211" extrusionOk="0">
                <a:moveTo>
                  <a:pt x="20289" y="8520"/>
                </a:moveTo>
                <a:cubicBezTo>
                  <a:pt x="15634" y="6103"/>
                  <a:pt x="11829" y="3057"/>
                  <a:pt x="9154" y="514"/>
                </a:cubicBezTo>
                <a:cubicBezTo>
                  <a:pt x="7869" y="-694"/>
                  <a:pt x="5760" y="389"/>
                  <a:pt x="6043" y="2100"/>
                </a:cubicBezTo>
                <a:cubicBezTo>
                  <a:pt x="6249" y="3384"/>
                  <a:pt x="6377" y="4542"/>
                  <a:pt x="6480" y="5575"/>
                </a:cubicBezTo>
                <a:cubicBezTo>
                  <a:pt x="6557" y="6556"/>
                  <a:pt x="5760" y="7412"/>
                  <a:pt x="4757" y="7412"/>
                </a:cubicBezTo>
                <a:lnTo>
                  <a:pt x="0" y="7412"/>
                </a:lnTo>
                <a:cubicBezTo>
                  <a:pt x="771" y="8067"/>
                  <a:pt x="1260" y="9023"/>
                  <a:pt x="1260" y="10106"/>
                </a:cubicBezTo>
                <a:cubicBezTo>
                  <a:pt x="1260" y="11189"/>
                  <a:pt x="771" y="12145"/>
                  <a:pt x="0" y="12800"/>
                </a:cubicBezTo>
                <a:lnTo>
                  <a:pt x="4731" y="12800"/>
                </a:lnTo>
                <a:cubicBezTo>
                  <a:pt x="5760" y="12800"/>
                  <a:pt x="6557" y="13656"/>
                  <a:pt x="6454" y="14637"/>
                </a:cubicBezTo>
                <a:cubicBezTo>
                  <a:pt x="6351" y="15670"/>
                  <a:pt x="6223" y="16853"/>
                  <a:pt x="6043" y="18112"/>
                </a:cubicBezTo>
                <a:cubicBezTo>
                  <a:pt x="5786" y="19823"/>
                  <a:pt x="7869" y="20906"/>
                  <a:pt x="9154" y="19698"/>
                </a:cubicBezTo>
                <a:cubicBezTo>
                  <a:pt x="11854" y="17155"/>
                  <a:pt x="15634" y="14109"/>
                  <a:pt x="20288" y="11692"/>
                </a:cubicBezTo>
                <a:cubicBezTo>
                  <a:pt x="21600" y="11063"/>
                  <a:pt x="21600" y="9225"/>
                  <a:pt x="20289" y="85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3F6D6-4558-4139-8083-607308D79EF2}"/>
              </a:ext>
            </a:extLst>
          </p:cNvPr>
          <p:cNvSpPr/>
          <p:nvPr/>
        </p:nvSpPr>
        <p:spPr>
          <a:xfrm>
            <a:off x="9324849" y="3291649"/>
            <a:ext cx="432718" cy="4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830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/>
              <a:t>05</a:t>
            </a:r>
            <a:endParaRPr sz="1600" b="1" dirty="0"/>
          </a:p>
        </p:txBody>
      </p:sp>
      <p:pic>
        <p:nvPicPr>
          <p:cNvPr id="17" name="Graphic 16" descr="Trophy">
            <a:extLst>
              <a:ext uri="{FF2B5EF4-FFF2-40B4-BE49-F238E27FC236}">
                <a16:creationId xmlns:a16="http://schemas.microsoft.com/office/drawing/2014/main" id="{249C6A02-BF6B-4F62-B59D-99CC5AC33D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82644" y="3190912"/>
            <a:ext cx="634192" cy="634192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92D43E1-91BC-48F8-BADD-EEE47C7BA905}"/>
              </a:ext>
            </a:extLst>
          </p:cNvPr>
          <p:cNvGrpSpPr/>
          <p:nvPr/>
        </p:nvGrpSpPr>
        <p:grpSpPr>
          <a:xfrm>
            <a:off x="413930" y="4584727"/>
            <a:ext cx="2926080" cy="1290153"/>
            <a:chOff x="332936" y="4652338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A67DD90-9E49-4207-A59F-C6849FEBC9F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F6233FE-68B5-4128-8A7A-695CAF8A589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5D04D2D-A0B2-46EC-9069-FF5C7313BC7E}"/>
              </a:ext>
            </a:extLst>
          </p:cNvPr>
          <p:cNvGrpSpPr/>
          <p:nvPr/>
        </p:nvGrpSpPr>
        <p:grpSpPr>
          <a:xfrm>
            <a:off x="4632960" y="4584727"/>
            <a:ext cx="2926080" cy="1290153"/>
            <a:chOff x="332936" y="4652338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1B3286-758D-4B1E-BEBC-5E6A87A7813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6BB3BF-E090-4ECA-9F06-6F0BD6DE57F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21707ED-D622-4E6C-9379-95373932D25E}"/>
              </a:ext>
            </a:extLst>
          </p:cNvPr>
          <p:cNvGrpSpPr/>
          <p:nvPr/>
        </p:nvGrpSpPr>
        <p:grpSpPr>
          <a:xfrm>
            <a:off x="8851990" y="4584727"/>
            <a:ext cx="2926080" cy="1290153"/>
            <a:chOff x="332936" y="4652338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B40DC09-6E4F-49C1-AE4B-7357BED9328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E7EF713-716A-41BB-99F1-1B706967751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843EB0-B506-4BB6-BDA9-0B896453BAA9}"/>
              </a:ext>
            </a:extLst>
          </p:cNvPr>
          <p:cNvGrpSpPr/>
          <p:nvPr/>
        </p:nvGrpSpPr>
        <p:grpSpPr>
          <a:xfrm>
            <a:off x="6742475" y="1141135"/>
            <a:ext cx="2926080" cy="1290153"/>
            <a:chOff x="332936" y="4652338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9B179C6-92ED-4FE4-B7C5-40C2CF54071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9C462AC-4E7B-4575-8C73-A45700F42E5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A16C6F1-11F4-4BF1-A6E4-BC5DEF264973}"/>
              </a:ext>
            </a:extLst>
          </p:cNvPr>
          <p:cNvGrpSpPr/>
          <p:nvPr/>
        </p:nvGrpSpPr>
        <p:grpSpPr>
          <a:xfrm>
            <a:off x="2523445" y="1141135"/>
            <a:ext cx="2926080" cy="1290153"/>
            <a:chOff x="332936" y="4652338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E796378-1490-412C-A1D6-E2FE78AA74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90EC8DD-D056-48C8-A6E8-234D2C2DE8B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B504ED2-C7B6-4A47-80A4-ED3151201C82}"/>
              </a:ext>
            </a:extLst>
          </p:cNvPr>
          <p:cNvSpPr/>
          <p:nvPr/>
        </p:nvSpPr>
        <p:spPr>
          <a:xfrm>
            <a:off x="3389734" y="2739428"/>
            <a:ext cx="1583914" cy="15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0211" extrusionOk="0">
                <a:moveTo>
                  <a:pt x="20289" y="8520"/>
                </a:moveTo>
                <a:cubicBezTo>
                  <a:pt x="15634" y="6103"/>
                  <a:pt x="11829" y="3057"/>
                  <a:pt x="9154" y="514"/>
                </a:cubicBezTo>
                <a:cubicBezTo>
                  <a:pt x="7869" y="-694"/>
                  <a:pt x="5760" y="389"/>
                  <a:pt x="6043" y="2100"/>
                </a:cubicBezTo>
                <a:cubicBezTo>
                  <a:pt x="6249" y="3384"/>
                  <a:pt x="6377" y="4542"/>
                  <a:pt x="6480" y="5575"/>
                </a:cubicBezTo>
                <a:cubicBezTo>
                  <a:pt x="6557" y="6556"/>
                  <a:pt x="5760" y="7412"/>
                  <a:pt x="4757" y="7412"/>
                </a:cubicBezTo>
                <a:lnTo>
                  <a:pt x="0" y="7412"/>
                </a:lnTo>
                <a:cubicBezTo>
                  <a:pt x="771" y="8067"/>
                  <a:pt x="1260" y="9023"/>
                  <a:pt x="1260" y="10106"/>
                </a:cubicBezTo>
                <a:cubicBezTo>
                  <a:pt x="1260" y="11189"/>
                  <a:pt x="771" y="12145"/>
                  <a:pt x="0" y="12800"/>
                </a:cubicBezTo>
                <a:lnTo>
                  <a:pt x="4731" y="12800"/>
                </a:lnTo>
                <a:cubicBezTo>
                  <a:pt x="5760" y="12800"/>
                  <a:pt x="6557" y="13656"/>
                  <a:pt x="6454" y="14637"/>
                </a:cubicBezTo>
                <a:cubicBezTo>
                  <a:pt x="6351" y="15670"/>
                  <a:pt x="6223" y="16853"/>
                  <a:pt x="6043" y="18112"/>
                </a:cubicBezTo>
                <a:cubicBezTo>
                  <a:pt x="5786" y="19823"/>
                  <a:pt x="7869" y="20906"/>
                  <a:pt x="9154" y="19698"/>
                </a:cubicBezTo>
                <a:cubicBezTo>
                  <a:pt x="11854" y="17155"/>
                  <a:pt x="15634" y="14109"/>
                  <a:pt x="20288" y="11692"/>
                </a:cubicBezTo>
                <a:cubicBezTo>
                  <a:pt x="21600" y="11063"/>
                  <a:pt x="21600" y="9225"/>
                  <a:pt x="20289" y="85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FA40B36-90A8-4668-AFFF-67A6A94619A9}"/>
              </a:ext>
            </a:extLst>
          </p:cNvPr>
          <p:cNvSpPr/>
          <p:nvPr/>
        </p:nvSpPr>
        <p:spPr>
          <a:xfrm>
            <a:off x="3006440" y="3291649"/>
            <a:ext cx="432718" cy="4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830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02</a:t>
            </a:r>
            <a:endParaRPr sz="1600" b="1" dirty="0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FA53262-30CC-46DD-A424-C63679D8AD74}"/>
              </a:ext>
            </a:extLst>
          </p:cNvPr>
          <p:cNvSpPr/>
          <p:nvPr/>
        </p:nvSpPr>
        <p:spPr>
          <a:xfrm>
            <a:off x="5494794" y="2739428"/>
            <a:ext cx="1585349" cy="15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B8DCBA0-4C83-43CB-8EF2-4896DD5562B8}"/>
              </a:ext>
            </a:extLst>
          </p:cNvPr>
          <p:cNvSpPr/>
          <p:nvPr/>
        </p:nvSpPr>
        <p:spPr>
          <a:xfrm>
            <a:off x="5112577" y="3291649"/>
            <a:ext cx="432718" cy="4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03</a:t>
            </a:r>
            <a:endParaRPr sz="1600" b="1" dirty="0">
              <a:solidFill>
                <a:schemeClr val="bg1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E44BF6F-604B-486A-BFBB-077528594F82}"/>
              </a:ext>
            </a:extLst>
          </p:cNvPr>
          <p:cNvSpPr/>
          <p:nvPr/>
        </p:nvSpPr>
        <p:spPr>
          <a:xfrm>
            <a:off x="7601289" y="2739428"/>
            <a:ext cx="1585349" cy="15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971DA01-A457-44AE-BC15-73699F7D89F6}"/>
              </a:ext>
            </a:extLst>
          </p:cNvPr>
          <p:cNvSpPr/>
          <p:nvPr/>
        </p:nvSpPr>
        <p:spPr>
          <a:xfrm>
            <a:off x="7218714" y="3291649"/>
            <a:ext cx="432718" cy="4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821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04</a:t>
            </a:r>
            <a:endParaRPr sz="1600" b="1" dirty="0">
              <a:solidFill>
                <a:schemeClr val="bg1"/>
              </a:solidFill>
            </a:endParaRPr>
          </a:p>
        </p:txBody>
      </p:sp>
      <p:pic>
        <p:nvPicPr>
          <p:cNvPr id="13" name="Graphic 12" descr="Brainstorm">
            <a:extLst>
              <a:ext uri="{FF2B5EF4-FFF2-40B4-BE49-F238E27FC236}">
                <a16:creationId xmlns:a16="http://schemas.microsoft.com/office/drawing/2014/main" id="{8AF2466B-368C-44A1-904D-5B3020CCA1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53327" y="3180005"/>
            <a:ext cx="656007" cy="656007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D069E8C5-654C-4731-8B05-4AA9EA065196}"/>
              </a:ext>
            </a:extLst>
          </p:cNvPr>
          <p:cNvSpPr/>
          <p:nvPr/>
        </p:nvSpPr>
        <p:spPr>
          <a:xfrm>
            <a:off x="1283237" y="2739428"/>
            <a:ext cx="1585351" cy="15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0211" extrusionOk="0">
                <a:moveTo>
                  <a:pt x="20264" y="8520"/>
                </a:moveTo>
                <a:cubicBezTo>
                  <a:pt x="15616" y="6103"/>
                  <a:pt x="11815" y="3057"/>
                  <a:pt x="9143" y="514"/>
                </a:cubicBezTo>
                <a:cubicBezTo>
                  <a:pt x="7859" y="-694"/>
                  <a:pt x="5753" y="389"/>
                  <a:pt x="6036" y="2100"/>
                </a:cubicBezTo>
                <a:cubicBezTo>
                  <a:pt x="6241" y="3384"/>
                  <a:pt x="6370" y="4542"/>
                  <a:pt x="6472" y="5575"/>
                </a:cubicBezTo>
                <a:cubicBezTo>
                  <a:pt x="6549" y="6556"/>
                  <a:pt x="5753" y="7412"/>
                  <a:pt x="4751" y="7412"/>
                </a:cubicBezTo>
                <a:lnTo>
                  <a:pt x="0" y="7412"/>
                </a:lnTo>
                <a:cubicBezTo>
                  <a:pt x="771" y="8067"/>
                  <a:pt x="1258" y="9023"/>
                  <a:pt x="1258" y="10106"/>
                </a:cubicBezTo>
                <a:cubicBezTo>
                  <a:pt x="1258" y="11189"/>
                  <a:pt x="771" y="12145"/>
                  <a:pt x="0" y="12800"/>
                </a:cubicBezTo>
                <a:lnTo>
                  <a:pt x="4726" y="12800"/>
                </a:lnTo>
                <a:cubicBezTo>
                  <a:pt x="5753" y="12800"/>
                  <a:pt x="6549" y="13656"/>
                  <a:pt x="6447" y="14637"/>
                </a:cubicBezTo>
                <a:cubicBezTo>
                  <a:pt x="6344" y="15670"/>
                  <a:pt x="6215" y="16853"/>
                  <a:pt x="6036" y="18112"/>
                </a:cubicBezTo>
                <a:cubicBezTo>
                  <a:pt x="5779" y="19823"/>
                  <a:pt x="7859" y="20906"/>
                  <a:pt x="9143" y="19698"/>
                </a:cubicBezTo>
                <a:cubicBezTo>
                  <a:pt x="11840" y="17155"/>
                  <a:pt x="15616" y="14109"/>
                  <a:pt x="20264" y="11692"/>
                </a:cubicBezTo>
                <a:cubicBezTo>
                  <a:pt x="21600" y="11063"/>
                  <a:pt x="21600" y="9225"/>
                  <a:pt x="20264" y="85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BE5FA3-7DC8-4D97-836C-BE48BEF79006}"/>
              </a:ext>
            </a:extLst>
          </p:cNvPr>
          <p:cNvSpPr/>
          <p:nvPr/>
        </p:nvSpPr>
        <p:spPr>
          <a:xfrm>
            <a:off x="900303" y="3291649"/>
            <a:ext cx="432718" cy="4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926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821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  <a:endParaRPr sz="1600" b="1" dirty="0">
              <a:solidFill>
                <a:schemeClr val="bg1"/>
              </a:solidFill>
            </a:endParaRPr>
          </a:p>
        </p:txBody>
      </p:sp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EA1C9CB0-4D34-412A-9E9C-E5AF250D90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47909" y="3180005"/>
            <a:ext cx="656007" cy="656007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6B7C350D-402A-4BAB-8260-592CF2FE0D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60179" y="3180005"/>
            <a:ext cx="656007" cy="656007"/>
          </a:xfrm>
          <a:prstGeom prst="rect">
            <a:avLst/>
          </a:prstGeom>
        </p:spPr>
      </p:pic>
      <p:pic>
        <p:nvPicPr>
          <p:cNvPr id="16" name="Graphic 15" descr="Research">
            <a:extLst>
              <a:ext uri="{FF2B5EF4-FFF2-40B4-BE49-F238E27FC236}">
                <a16:creationId xmlns:a16="http://schemas.microsoft.com/office/drawing/2014/main" id="{BC0A8FF8-3A18-4E0A-873F-6797A7B86F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66316" y="3180005"/>
            <a:ext cx="656007" cy="656007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F701861D-5F43-40DB-8E5B-B4BA5DFF5A71}"/>
              </a:ext>
            </a:extLst>
          </p:cNvPr>
          <p:cNvSpPr/>
          <p:nvPr/>
        </p:nvSpPr>
        <p:spPr>
          <a:xfrm>
            <a:off x="9707783" y="2739428"/>
            <a:ext cx="1583914" cy="15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0211" extrusionOk="0">
                <a:moveTo>
                  <a:pt x="20289" y="8520"/>
                </a:moveTo>
                <a:cubicBezTo>
                  <a:pt x="15634" y="6103"/>
                  <a:pt x="11829" y="3057"/>
                  <a:pt x="9154" y="514"/>
                </a:cubicBezTo>
                <a:cubicBezTo>
                  <a:pt x="7869" y="-694"/>
                  <a:pt x="5760" y="389"/>
                  <a:pt x="6043" y="2100"/>
                </a:cubicBezTo>
                <a:cubicBezTo>
                  <a:pt x="6249" y="3384"/>
                  <a:pt x="6377" y="4542"/>
                  <a:pt x="6480" y="5575"/>
                </a:cubicBezTo>
                <a:cubicBezTo>
                  <a:pt x="6557" y="6556"/>
                  <a:pt x="5760" y="7412"/>
                  <a:pt x="4757" y="7412"/>
                </a:cubicBezTo>
                <a:lnTo>
                  <a:pt x="0" y="7412"/>
                </a:lnTo>
                <a:cubicBezTo>
                  <a:pt x="771" y="8067"/>
                  <a:pt x="1260" y="9023"/>
                  <a:pt x="1260" y="10106"/>
                </a:cubicBezTo>
                <a:cubicBezTo>
                  <a:pt x="1260" y="11189"/>
                  <a:pt x="771" y="12145"/>
                  <a:pt x="0" y="12800"/>
                </a:cubicBezTo>
                <a:lnTo>
                  <a:pt x="4731" y="12800"/>
                </a:lnTo>
                <a:cubicBezTo>
                  <a:pt x="5760" y="12800"/>
                  <a:pt x="6557" y="13656"/>
                  <a:pt x="6454" y="14637"/>
                </a:cubicBezTo>
                <a:cubicBezTo>
                  <a:pt x="6351" y="15670"/>
                  <a:pt x="6223" y="16853"/>
                  <a:pt x="6043" y="18112"/>
                </a:cubicBezTo>
                <a:cubicBezTo>
                  <a:pt x="5786" y="19823"/>
                  <a:pt x="7869" y="20906"/>
                  <a:pt x="9154" y="19698"/>
                </a:cubicBezTo>
                <a:cubicBezTo>
                  <a:pt x="11854" y="17155"/>
                  <a:pt x="15634" y="14109"/>
                  <a:pt x="20288" y="11692"/>
                </a:cubicBezTo>
                <a:cubicBezTo>
                  <a:pt x="21600" y="11063"/>
                  <a:pt x="21600" y="9225"/>
                  <a:pt x="20289" y="85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3F6D6-4558-4139-8083-607308D79EF2}"/>
              </a:ext>
            </a:extLst>
          </p:cNvPr>
          <p:cNvSpPr/>
          <p:nvPr/>
        </p:nvSpPr>
        <p:spPr>
          <a:xfrm>
            <a:off x="9324849" y="3291649"/>
            <a:ext cx="432718" cy="43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12"/>
                </a:moveTo>
                <a:cubicBezTo>
                  <a:pt x="15674" y="1912"/>
                  <a:pt x="19689" y="5926"/>
                  <a:pt x="19689" y="10800"/>
                </a:cubicBezTo>
                <a:cubicBezTo>
                  <a:pt x="19689" y="15674"/>
                  <a:pt x="15674" y="19688"/>
                  <a:pt x="10800" y="19688"/>
                </a:cubicBezTo>
                <a:cubicBezTo>
                  <a:pt x="5926" y="19688"/>
                  <a:pt x="1911" y="15674"/>
                  <a:pt x="1911" y="10800"/>
                </a:cubicBezTo>
                <a:cubicBezTo>
                  <a:pt x="1911" y="5926"/>
                  <a:pt x="5830" y="1912"/>
                  <a:pt x="10800" y="1912"/>
                </a:cubicBezTo>
                <a:moveTo>
                  <a:pt x="10800" y="0"/>
                </a:moveTo>
                <a:cubicBezTo>
                  <a:pt x="4874" y="0"/>
                  <a:pt x="0" y="4874"/>
                  <a:pt x="0" y="10800"/>
                </a:cubicBezTo>
                <a:cubicBezTo>
                  <a:pt x="0" y="16726"/>
                  <a:pt x="4874" y="21600"/>
                  <a:pt x="10800" y="21600"/>
                </a:cubicBezTo>
                <a:cubicBezTo>
                  <a:pt x="16726" y="21600"/>
                  <a:pt x="21600" y="16726"/>
                  <a:pt x="21600" y="10800"/>
                </a:cubicBezTo>
                <a:cubicBezTo>
                  <a:pt x="21600" y="4874"/>
                  <a:pt x="16726" y="0"/>
                  <a:pt x="10800" y="0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05</a:t>
            </a:r>
            <a:endParaRPr sz="1600" b="1" dirty="0">
              <a:solidFill>
                <a:schemeClr val="bg1"/>
              </a:solidFill>
            </a:endParaRPr>
          </a:p>
        </p:txBody>
      </p:sp>
      <p:pic>
        <p:nvPicPr>
          <p:cNvPr id="17" name="Graphic 16" descr="Trophy">
            <a:extLst>
              <a:ext uri="{FF2B5EF4-FFF2-40B4-BE49-F238E27FC236}">
                <a16:creationId xmlns:a16="http://schemas.microsoft.com/office/drawing/2014/main" id="{249C6A02-BF6B-4F62-B59D-99CC5AC33D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82644" y="3190912"/>
            <a:ext cx="634192" cy="634192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92D43E1-91BC-48F8-BADD-EEE47C7BA905}"/>
              </a:ext>
            </a:extLst>
          </p:cNvPr>
          <p:cNvGrpSpPr/>
          <p:nvPr/>
        </p:nvGrpSpPr>
        <p:grpSpPr>
          <a:xfrm>
            <a:off x="413930" y="4584727"/>
            <a:ext cx="2926080" cy="1290153"/>
            <a:chOff x="332936" y="4652338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A67DD90-9E49-4207-A59F-C6849FEBC9F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F6233FE-68B5-4128-8A7A-695CAF8A589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5D04D2D-A0B2-46EC-9069-FF5C7313BC7E}"/>
              </a:ext>
            </a:extLst>
          </p:cNvPr>
          <p:cNvGrpSpPr/>
          <p:nvPr/>
        </p:nvGrpSpPr>
        <p:grpSpPr>
          <a:xfrm>
            <a:off x="4632960" y="4584727"/>
            <a:ext cx="2926080" cy="1290153"/>
            <a:chOff x="332936" y="4652338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1B3286-758D-4B1E-BEBC-5E6A87A7813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6BB3BF-E090-4ECA-9F06-6F0BD6DE57F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21707ED-D622-4E6C-9379-95373932D25E}"/>
              </a:ext>
            </a:extLst>
          </p:cNvPr>
          <p:cNvGrpSpPr/>
          <p:nvPr/>
        </p:nvGrpSpPr>
        <p:grpSpPr>
          <a:xfrm>
            <a:off x="8851990" y="4584727"/>
            <a:ext cx="2926080" cy="1290153"/>
            <a:chOff x="332936" y="4652338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B40DC09-6E4F-49C1-AE4B-7357BED9328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E7EF713-716A-41BB-99F1-1B706967751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843EB0-B506-4BB6-BDA9-0B896453BAA9}"/>
              </a:ext>
            </a:extLst>
          </p:cNvPr>
          <p:cNvGrpSpPr/>
          <p:nvPr/>
        </p:nvGrpSpPr>
        <p:grpSpPr>
          <a:xfrm>
            <a:off x="6742475" y="1141135"/>
            <a:ext cx="2926080" cy="1290153"/>
            <a:chOff x="332936" y="4652338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9B179C6-92ED-4FE4-B7C5-40C2CF54071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9C462AC-4E7B-4575-8C73-A45700F42E5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A16C6F1-11F4-4BF1-A6E4-BC5DEF264973}"/>
              </a:ext>
            </a:extLst>
          </p:cNvPr>
          <p:cNvGrpSpPr/>
          <p:nvPr/>
        </p:nvGrpSpPr>
        <p:grpSpPr>
          <a:xfrm>
            <a:off x="2523445" y="1141135"/>
            <a:ext cx="2926080" cy="1290153"/>
            <a:chOff x="332936" y="4652338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E796378-1490-412C-A1D6-E2FE78AA74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90EC8DD-D056-48C8-A6E8-234D2C2DE8B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32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455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Arrows – Slide Template</vt:lpstr>
      <vt:lpstr>Process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Arrows</dc:title>
  <dc:creator>PresentationGO.com</dc:creator>
  <dc:description>© Copyright PresentationGO.com</dc:description>
  <dcterms:created xsi:type="dcterms:W3CDTF">2014-11-26T05:14:11Z</dcterms:created>
  <dcterms:modified xsi:type="dcterms:W3CDTF">2021-12-01T17:18:38Z</dcterms:modified>
  <cp:category>Charts &amp; Diagrams</cp:category>
</cp:coreProperties>
</file>