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09" r:id="rId4"/>
    <p:sldId id="310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A4B4"/>
    <a:srgbClr val="1F4658"/>
    <a:srgbClr val="1CA2B6"/>
    <a:srgbClr val="F79228"/>
    <a:srgbClr val="D2272E"/>
    <a:srgbClr val="323A45"/>
    <a:srgbClr val="1C2026"/>
    <a:srgbClr val="A5CD00"/>
    <a:srgbClr val="EAEDF2"/>
    <a:srgbClr val="B329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9" d="100"/>
          <a:sy n="109" d="100"/>
        </p:scale>
        <p:origin x="148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894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898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Circle Diagram</a:t>
            </a:r>
            <a:endParaRPr lang="en-US" dirty="0"/>
          </a:p>
        </p:txBody>
      </p:sp>
      <p:sp>
        <p:nvSpPr>
          <p:cNvPr id="46" name="Freeform 7"/>
          <p:cNvSpPr>
            <a:spLocks/>
          </p:cNvSpPr>
          <p:nvPr/>
        </p:nvSpPr>
        <p:spPr bwMode="auto">
          <a:xfrm>
            <a:off x="6283952" y="2252437"/>
            <a:ext cx="2140054" cy="1066800"/>
          </a:xfrm>
          <a:custGeom>
            <a:avLst/>
            <a:gdLst>
              <a:gd name="T0" fmla="*/ 210 w 421"/>
              <a:gd name="T1" fmla="*/ 57 h 210"/>
              <a:gd name="T2" fmla="*/ 364 w 421"/>
              <a:gd name="T3" fmla="*/ 210 h 210"/>
              <a:gd name="T4" fmla="*/ 421 w 421"/>
              <a:gd name="T5" fmla="*/ 210 h 210"/>
              <a:gd name="T6" fmla="*/ 210 w 421"/>
              <a:gd name="T7" fmla="*/ 0 h 210"/>
              <a:gd name="T8" fmla="*/ 0 w 421"/>
              <a:gd name="T9" fmla="*/ 210 h 210"/>
              <a:gd name="T10" fmla="*/ 57 w 421"/>
              <a:gd name="T11" fmla="*/ 210 h 210"/>
              <a:gd name="T12" fmla="*/ 210 w 421"/>
              <a:gd name="T13" fmla="*/ 57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1" h="210">
                <a:moveTo>
                  <a:pt x="210" y="57"/>
                </a:moveTo>
                <a:cubicBezTo>
                  <a:pt x="295" y="57"/>
                  <a:pt x="364" y="126"/>
                  <a:pt x="364" y="210"/>
                </a:cubicBezTo>
                <a:cubicBezTo>
                  <a:pt x="421" y="210"/>
                  <a:pt x="421" y="210"/>
                  <a:pt x="421" y="210"/>
                </a:cubicBezTo>
                <a:cubicBezTo>
                  <a:pt x="421" y="93"/>
                  <a:pt x="327" y="0"/>
                  <a:pt x="210" y="0"/>
                </a:cubicBezTo>
                <a:cubicBezTo>
                  <a:pt x="93" y="0"/>
                  <a:pt x="0" y="93"/>
                  <a:pt x="0" y="210"/>
                </a:cubicBezTo>
                <a:cubicBezTo>
                  <a:pt x="57" y="210"/>
                  <a:pt x="57" y="210"/>
                  <a:pt x="57" y="210"/>
                </a:cubicBezTo>
                <a:cubicBezTo>
                  <a:pt x="57" y="126"/>
                  <a:pt x="126" y="57"/>
                  <a:pt x="210" y="5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7" name="Freeform 7"/>
          <p:cNvSpPr>
            <a:spLocks/>
          </p:cNvSpPr>
          <p:nvPr/>
        </p:nvSpPr>
        <p:spPr bwMode="auto">
          <a:xfrm flipV="1">
            <a:off x="4430368" y="3319237"/>
            <a:ext cx="2140054" cy="1066800"/>
          </a:xfrm>
          <a:custGeom>
            <a:avLst/>
            <a:gdLst>
              <a:gd name="T0" fmla="*/ 210 w 421"/>
              <a:gd name="T1" fmla="*/ 57 h 210"/>
              <a:gd name="T2" fmla="*/ 364 w 421"/>
              <a:gd name="T3" fmla="*/ 210 h 210"/>
              <a:gd name="T4" fmla="*/ 421 w 421"/>
              <a:gd name="T5" fmla="*/ 210 h 210"/>
              <a:gd name="T6" fmla="*/ 210 w 421"/>
              <a:gd name="T7" fmla="*/ 0 h 210"/>
              <a:gd name="T8" fmla="*/ 0 w 421"/>
              <a:gd name="T9" fmla="*/ 210 h 210"/>
              <a:gd name="T10" fmla="*/ 57 w 421"/>
              <a:gd name="T11" fmla="*/ 210 h 210"/>
              <a:gd name="T12" fmla="*/ 210 w 421"/>
              <a:gd name="T13" fmla="*/ 57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1" h="210">
                <a:moveTo>
                  <a:pt x="210" y="57"/>
                </a:moveTo>
                <a:cubicBezTo>
                  <a:pt x="295" y="57"/>
                  <a:pt x="364" y="126"/>
                  <a:pt x="364" y="210"/>
                </a:cubicBezTo>
                <a:cubicBezTo>
                  <a:pt x="421" y="210"/>
                  <a:pt x="421" y="210"/>
                  <a:pt x="421" y="210"/>
                </a:cubicBezTo>
                <a:cubicBezTo>
                  <a:pt x="421" y="93"/>
                  <a:pt x="327" y="0"/>
                  <a:pt x="210" y="0"/>
                </a:cubicBezTo>
                <a:cubicBezTo>
                  <a:pt x="93" y="0"/>
                  <a:pt x="0" y="93"/>
                  <a:pt x="0" y="210"/>
                </a:cubicBezTo>
                <a:cubicBezTo>
                  <a:pt x="57" y="210"/>
                  <a:pt x="57" y="210"/>
                  <a:pt x="57" y="210"/>
                </a:cubicBezTo>
                <a:cubicBezTo>
                  <a:pt x="57" y="126"/>
                  <a:pt x="126" y="57"/>
                  <a:pt x="210" y="5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" name="Freeform 7"/>
          <p:cNvSpPr>
            <a:spLocks/>
          </p:cNvSpPr>
          <p:nvPr/>
        </p:nvSpPr>
        <p:spPr bwMode="auto">
          <a:xfrm>
            <a:off x="2577987" y="2252437"/>
            <a:ext cx="2140054" cy="1066800"/>
          </a:xfrm>
          <a:custGeom>
            <a:avLst/>
            <a:gdLst>
              <a:gd name="T0" fmla="*/ 210 w 421"/>
              <a:gd name="T1" fmla="*/ 57 h 210"/>
              <a:gd name="T2" fmla="*/ 364 w 421"/>
              <a:gd name="T3" fmla="*/ 210 h 210"/>
              <a:gd name="T4" fmla="*/ 421 w 421"/>
              <a:gd name="T5" fmla="*/ 210 h 210"/>
              <a:gd name="T6" fmla="*/ 210 w 421"/>
              <a:gd name="T7" fmla="*/ 0 h 210"/>
              <a:gd name="T8" fmla="*/ 0 w 421"/>
              <a:gd name="T9" fmla="*/ 210 h 210"/>
              <a:gd name="T10" fmla="*/ 57 w 421"/>
              <a:gd name="T11" fmla="*/ 210 h 210"/>
              <a:gd name="T12" fmla="*/ 210 w 421"/>
              <a:gd name="T13" fmla="*/ 57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1" h="210">
                <a:moveTo>
                  <a:pt x="210" y="57"/>
                </a:moveTo>
                <a:cubicBezTo>
                  <a:pt x="295" y="57"/>
                  <a:pt x="364" y="126"/>
                  <a:pt x="364" y="210"/>
                </a:cubicBezTo>
                <a:cubicBezTo>
                  <a:pt x="421" y="210"/>
                  <a:pt x="421" y="210"/>
                  <a:pt x="421" y="210"/>
                </a:cubicBezTo>
                <a:cubicBezTo>
                  <a:pt x="421" y="93"/>
                  <a:pt x="327" y="0"/>
                  <a:pt x="210" y="0"/>
                </a:cubicBezTo>
                <a:cubicBezTo>
                  <a:pt x="93" y="0"/>
                  <a:pt x="0" y="93"/>
                  <a:pt x="0" y="210"/>
                </a:cubicBezTo>
                <a:cubicBezTo>
                  <a:pt x="57" y="210"/>
                  <a:pt x="57" y="210"/>
                  <a:pt x="57" y="210"/>
                </a:cubicBezTo>
                <a:cubicBezTo>
                  <a:pt x="57" y="126"/>
                  <a:pt x="126" y="57"/>
                  <a:pt x="210" y="5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" name="Freeform 7"/>
          <p:cNvSpPr>
            <a:spLocks/>
          </p:cNvSpPr>
          <p:nvPr/>
        </p:nvSpPr>
        <p:spPr bwMode="auto">
          <a:xfrm>
            <a:off x="726698" y="2252437"/>
            <a:ext cx="2140054" cy="1066800"/>
          </a:xfrm>
          <a:custGeom>
            <a:avLst/>
            <a:gdLst>
              <a:gd name="T0" fmla="*/ 210 w 421"/>
              <a:gd name="T1" fmla="*/ 57 h 210"/>
              <a:gd name="T2" fmla="*/ 364 w 421"/>
              <a:gd name="T3" fmla="*/ 210 h 210"/>
              <a:gd name="T4" fmla="*/ 421 w 421"/>
              <a:gd name="T5" fmla="*/ 210 h 210"/>
              <a:gd name="T6" fmla="*/ 210 w 421"/>
              <a:gd name="T7" fmla="*/ 0 h 210"/>
              <a:gd name="T8" fmla="*/ 0 w 421"/>
              <a:gd name="T9" fmla="*/ 210 h 210"/>
              <a:gd name="T10" fmla="*/ 57 w 421"/>
              <a:gd name="T11" fmla="*/ 210 h 210"/>
              <a:gd name="T12" fmla="*/ 210 w 421"/>
              <a:gd name="T13" fmla="*/ 57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1" h="210">
                <a:moveTo>
                  <a:pt x="210" y="57"/>
                </a:moveTo>
                <a:cubicBezTo>
                  <a:pt x="295" y="57"/>
                  <a:pt x="364" y="126"/>
                  <a:pt x="364" y="210"/>
                </a:cubicBezTo>
                <a:cubicBezTo>
                  <a:pt x="421" y="210"/>
                  <a:pt x="421" y="210"/>
                  <a:pt x="421" y="210"/>
                </a:cubicBezTo>
                <a:cubicBezTo>
                  <a:pt x="421" y="93"/>
                  <a:pt x="327" y="0"/>
                  <a:pt x="210" y="0"/>
                </a:cubicBezTo>
                <a:cubicBezTo>
                  <a:pt x="93" y="0"/>
                  <a:pt x="0" y="93"/>
                  <a:pt x="0" y="210"/>
                </a:cubicBezTo>
                <a:cubicBezTo>
                  <a:pt x="57" y="210"/>
                  <a:pt x="57" y="210"/>
                  <a:pt x="57" y="210"/>
                </a:cubicBezTo>
                <a:cubicBezTo>
                  <a:pt x="57" y="126"/>
                  <a:pt x="126" y="57"/>
                  <a:pt x="210" y="57"/>
                </a:cubicBezTo>
                <a:close/>
              </a:path>
            </a:pathLst>
          </a:custGeom>
          <a:solidFill>
            <a:srgbClr val="1F465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0" name="Freeform 7"/>
          <p:cNvSpPr>
            <a:spLocks/>
          </p:cNvSpPr>
          <p:nvPr/>
        </p:nvSpPr>
        <p:spPr bwMode="auto">
          <a:xfrm flipV="1">
            <a:off x="726698" y="3319237"/>
            <a:ext cx="2140054" cy="1066800"/>
          </a:xfrm>
          <a:custGeom>
            <a:avLst/>
            <a:gdLst>
              <a:gd name="T0" fmla="*/ 210 w 421"/>
              <a:gd name="T1" fmla="*/ 57 h 210"/>
              <a:gd name="T2" fmla="*/ 364 w 421"/>
              <a:gd name="T3" fmla="*/ 210 h 210"/>
              <a:gd name="T4" fmla="*/ 421 w 421"/>
              <a:gd name="T5" fmla="*/ 210 h 210"/>
              <a:gd name="T6" fmla="*/ 210 w 421"/>
              <a:gd name="T7" fmla="*/ 0 h 210"/>
              <a:gd name="T8" fmla="*/ 0 w 421"/>
              <a:gd name="T9" fmla="*/ 210 h 210"/>
              <a:gd name="T10" fmla="*/ 57 w 421"/>
              <a:gd name="T11" fmla="*/ 210 h 210"/>
              <a:gd name="T12" fmla="*/ 210 w 421"/>
              <a:gd name="T13" fmla="*/ 57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1" h="210">
                <a:moveTo>
                  <a:pt x="210" y="57"/>
                </a:moveTo>
                <a:cubicBezTo>
                  <a:pt x="295" y="57"/>
                  <a:pt x="364" y="126"/>
                  <a:pt x="364" y="210"/>
                </a:cubicBezTo>
                <a:cubicBezTo>
                  <a:pt x="421" y="210"/>
                  <a:pt x="421" y="210"/>
                  <a:pt x="421" y="210"/>
                </a:cubicBezTo>
                <a:cubicBezTo>
                  <a:pt x="421" y="93"/>
                  <a:pt x="327" y="0"/>
                  <a:pt x="210" y="0"/>
                </a:cubicBezTo>
                <a:cubicBezTo>
                  <a:pt x="93" y="0"/>
                  <a:pt x="0" y="93"/>
                  <a:pt x="0" y="210"/>
                </a:cubicBezTo>
                <a:cubicBezTo>
                  <a:pt x="57" y="210"/>
                  <a:pt x="57" y="210"/>
                  <a:pt x="57" y="210"/>
                </a:cubicBezTo>
                <a:cubicBezTo>
                  <a:pt x="57" y="126"/>
                  <a:pt x="126" y="57"/>
                  <a:pt x="210" y="5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1" name="Freeform 7"/>
          <p:cNvSpPr>
            <a:spLocks/>
          </p:cNvSpPr>
          <p:nvPr/>
        </p:nvSpPr>
        <p:spPr bwMode="auto">
          <a:xfrm flipV="1">
            <a:off x="2577987" y="3319237"/>
            <a:ext cx="2140054" cy="1066800"/>
          </a:xfrm>
          <a:custGeom>
            <a:avLst/>
            <a:gdLst>
              <a:gd name="T0" fmla="*/ 210 w 421"/>
              <a:gd name="T1" fmla="*/ 57 h 210"/>
              <a:gd name="T2" fmla="*/ 364 w 421"/>
              <a:gd name="T3" fmla="*/ 210 h 210"/>
              <a:gd name="T4" fmla="*/ 421 w 421"/>
              <a:gd name="T5" fmla="*/ 210 h 210"/>
              <a:gd name="T6" fmla="*/ 210 w 421"/>
              <a:gd name="T7" fmla="*/ 0 h 210"/>
              <a:gd name="T8" fmla="*/ 0 w 421"/>
              <a:gd name="T9" fmla="*/ 210 h 210"/>
              <a:gd name="T10" fmla="*/ 57 w 421"/>
              <a:gd name="T11" fmla="*/ 210 h 210"/>
              <a:gd name="T12" fmla="*/ 210 w 421"/>
              <a:gd name="T13" fmla="*/ 57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1" h="210">
                <a:moveTo>
                  <a:pt x="210" y="57"/>
                </a:moveTo>
                <a:cubicBezTo>
                  <a:pt x="295" y="57"/>
                  <a:pt x="364" y="126"/>
                  <a:pt x="364" y="210"/>
                </a:cubicBezTo>
                <a:cubicBezTo>
                  <a:pt x="421" y="210"/>
                  <a:pt x="421" y="210"/>
                  <a:pt x="421" y="210"/>
                </a:cubicBezTo>
                <a:cubicBezTo>
                  <a:pt x="421" y="93"/>
                  <a:pt x="327" y="0"/>
                  <a:pt x="210" y="0"/>
                </a:cubicBezTo>
                <a:cubicBezTo>
                  <a:pt x="93" y="0"/>
                  <a:pt x="0" y="93"/>
                  <a:pt x="0" y="210"/>
                </a:cubicBezTo>
                <a:cubicBezTo>
                  <a:pt x="57" y="210"/>
                  <a:pt x="57" y="210"/>
                  <a:pt x="57" y="210"/>
                </a:cubicBezTo>
                <a:cubicBezTo>
                  <a:pt x="57" y="126"/>
                  <a:pt x="126" y="57"/>
                  <a:pt x="210" y="57"/>
                </a:cubicBezTo>
                <a:close/>
              </a:path>
            </a:pathLst>
          </a:custGeom>
          <a:solidFill>
            <a:srgbClr val="D2272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2" name="Freeform 7"/>
          <p:cNvSpPr>
            <a:spLocks/>
          </p:cNvSpPr>
          <p:nvPr/>
        </p:nvSpPr>
        <p:spPr bwMode="auto">
          <a:xfrm>
            <a:off x="4430368" y="2252437"/>
            <a:ext cx="2140054" cy="1066800"/>
          </a:xfrm>
          <a:custGeom>
            <a:avLst/>
            <a:gdLst>
              <a:gd name="T0" fmla="*/ 210 w 421"/>
              <a:gd name="T1" fmla="*/ 57 h 210"/>
              <a:gd name="T2" fmla="*/ 364 w 421"/>
              <a:gd name="T3" fmla="*/ 210 h 210"/>
              <a:gd name="T4" fmla="*/ 421 w 421"/>
              <a:gd name="T5" fmla="*/ 210 h 210"/>
              <a:gd name="T6" fmla="*/ 210 w 421"/>
              <a:gd name="T7" fmla="*/ 0 h 210"/>
              <a:gd name="T8" fmla="*/ 0 w 421"/>
              <a:gd name="T9" fmla="*/ 210 h 210"/>
              <a:gd name="T10" fmla="*/ 57 w 421"/>
              <a:gd name="T11" fmla="*/ 210 h 210"/>
              <a:gd name="T12" fmla="*/ 210 w 421"/>
              <a:gd name="T13" fmla="*/ 57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1" h="210">
                <a:moveTo>
                  <a:pt x="210" y="57"/>
                </a:moveTo>
                <a:cubicBezTo>
                  <a:pt x="295" y="57"/>
                  <a:pt x="364" y="126"/>
                  <a:pt x="364" y="210"/>
                </a:cubicBezTo>
                <a:cubicBezTo>
                  <a:pt x="421" y="210"/>
                  <a:pt x="421" y="210"/>
                  <a:pt x="421" y="210"/>
                </a:cubicBezTo>
                <a:cubicBezTo>
                  <a:pt x="421" y="93"/>
                  <a:pt x="327" y="0"/>
                  <a:pt x="210" y="0"/>
                </a:cubicBezTo>
                <a:cubicBezTo>
                  <a:pt x="93" y="0"/>
                  <a:pt x="0" y="93"/>
                  <a:pt x="0" y="210"/>
                </a:cubicBezTo>
                <a:cubicBezTo>
                  <a:pt x="57" y="210"/>
                  <a:pt x="57" y="210"/>
                  <a:pt x="57" y="210"/>
                </a:cubicBezTo>
                <a:cubicBezTo>
                  <a:pt x="57" y="126"/>
                  <a:pt x="126" y="57"/>
                  <a:pt x="210" y="57"/>
                </a:cubicBezTo>
                <a:close/>
              </a:path>
            </a:pathLst>
          </a:custGeom>
          <a:solidFill>
            <a:srgbClr val="1CA2B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3" name="Freeform 7"/>
          <p:cNvSpPr>
            <a:spLocks/>
          </p:cNvSpPr>
          <p:nvPr/>
        </p:nvSpPr>
        <p:spPr bwMode="auto">
          <a:xfrm flipV="1">
            <a:off x="6283952" y="3319237"/>
            <a:ext cx="2140054" cy="1066800"/>
          </a:xfrm>
          <a:custGeom>
            <a:avLst/>
            <a:gdLst>
              <a:gd name="T0" fmla="*/ 210 w 421"/>
              <a:gd name="T1" fmla="*/ 57 h 210"/>
              <a:gd name="T2" fmla="*/ 364 w 421"/>
              <a:gd name="T3" fmla="*/ 210 h 210"/>
              <a:gd name="T4" fmla="*/ 421 w 421"/>
              <a:gd name="T5" fmla="*/ 210 h 210"/>
              <a:gd name="T6" fmla="*/ 210 w 421"/>
              <a:gd name="T7" fmla="*/ 0 h 210"/>
              <a:gd name="T8" fmla="*/ 0 w 421"/>
              <a:gd name="T9" fmla="*/ 210 h 210"/>
              <a:gd name="T10" fmla="*/ 57 w 421"/>
              <a:gd name="T11" fmla="*/ 210 h 210"/>
              <a:gd name="T12" fmla="*/ 210 w 421"/>
              <a:gd name="T13" fmla="*/ 57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1" h="210">
                <a:moveTo>
                  <a:pt x="210" y="57"/>
                </a:moveTo>
                <a:cubicBezTo>
                  <a:pt x="295" y="57"/>
                  <a:pt x="364" y="126"/>
                  <a:pt x="364" y="210"/>
                </a:cubicBezTo>
                <a:cubicBezTo>
                  <a:pt x="421" y="210"/>
                  <a:pt x="421" y="210"/>
                  <a:pt x="421" y="210"/>
                </a:cubicBezTo>
                <a:cubicBezTo>
                  <a:pt x="421" y="93"/>
                  <a:pt x="327" y="0"/>
                  <a:pt x="210" y="0"/>
                </a:cubicBezTo>
                <a:cubicBezTo>
                  <a:pt x="93" y="0"/>
                  <a:pt x="0" y="93"/>
                  <a:pt x="0" y="210"/>
                </a:cubicBezTo>
                <a:cubicBezTo>
                  <a:pt x="57" y="210"/>
                  <a:pt x="57" y="210"/>
                  <a:pt x="57" y="210"/>
                </a:cubicBezTo>
                <a:cubicBezTo>
                  <a:pt x="57" y="126"/>
                  <a:pt x="126" y="57"/>
                  <a:pt x="210" y="57"/>
                </a:cubicBezTo>
                <a:close/>
              </a:path>
            </a:pathLst>
          </a:custGeom>
          <a:solidFill>
            <a:srgbClr val="F7922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553243" y="3077448"/>
            <a:ext cx="483577" cy="483577"/>
          </a:xfrm>
          <a:prstGeom prst="ellipse">
            <a:avLst/>
          </a:prstGeom>
          <a:solidFill>
            <a:srgbClr val="1F4658"/>
          </a:solidFill>
          <a:ln>
            <a:noFill/>
          </a:ln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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ntAwesome" pitchFamily="2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3406225" y="3077448"/>
            <a:ext cx="483577" cy="483577"/>
          </a:xfrm>
          <a:prstGeom prst="ellipse">
            <a:avLst/>
          </a:prstGeom>
          <a:solidFill>
            <a:srgbClr val="D2272E"/>
          </a:solidFill>
          <a:ln>
            <a:noFill/>
          </a:ln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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ntAwesome" pitchFamily="2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5257514" y="3077447"/>
            <a:ext cx="483577" cy="483577"/>
          </a:xfrm>
          <a:prstGeom prst="ellipse">
            <a:avLst/>
          </a:prstGeom>
          <a:solidFill>
            <a:srgbClr val="1CA2B6"/>
          </a:solidFill>
          <a:ln>
            <a:noFill/>
          </a:ln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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ntAwesome" pitchFamily="2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7112190" y="3077446"/>
            <a:ext cx="483577" cy="483577"/>
          </a:xfrm>
          <a:prstGeom prst="ellipse">
            <a:avLst/>
          </a:prstGeom>
          <a:solidFill>
            <a:srgbClr val="F79228"/>
          </a:solidFill>
          <a:ln>
            <a:noFill/>
          </a:ln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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ntAwesome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09881" y="1518982"/>
            <a:ext cx="157030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 smtClean="0"/>
              <a:t>Lorem Ipsum</a:t>
            </a:r>
            <a:endParaRPr lang="en-US" sz="20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2861166" y="4681280"/>
            <a:ext cx="157030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 smtClean="0"/>
              <a:t>Lorem Ipsum</a:t>
            </a:r>
            <a:endParaRPr lang="en-US" sz="20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4712451" y="1518982"/>
            <a:ext cx="157030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 smtClean="0"/>
              <a:t>Lorem Ipsum</a:t>
            </a:r>
            <a:endParaRPr lang="en-US" sz="20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6563736" y="4681280"/>
            <a:ext cx="157030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 smtClean="0"/>
              <a:t>Lorem Ipsum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992333" y="4726287"/>
            <a:ext cx="1605398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Lorem ipsum dolor sit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at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pede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luctus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vel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gravida,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nonummy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massa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rutrum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lorem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volutpat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a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nunc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ornare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etiam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eleifend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fusce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id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mauris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phasellus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fusce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 smtClean="0">
                <a:solidFill>
                  <a:schemeClr val="bg1">
                    <a:lumMod val="50000"/>
                  </a:schemeClr>
                </a:solidFill>
              </a:rPr>
              <a:t>ultricies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843618" y="865957"/>
            <a:ext cx="1605398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Lorem ipsum dolor sit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at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pede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luctus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vel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gravida,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nonummy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massa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rutrum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lorem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volutpat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a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nunc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ornare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etiam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eleifend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fusce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id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mauris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phasellus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fusce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 smtClean="0">
                <a:solidFill>
                  <a:schemeClr val="bg1">
                    <a:lumMod val="50000"/>
                  </a:schemeClr>
                </a:solidFill>
              </a:rPr>
              <a:t>ultricies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712451" y="4726287"/>
            <a:ext cx="1605398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Lorem ipsum dolor sit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at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pede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luctus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vel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gravida,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nonummy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massa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rutrum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lorem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volutpat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a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nunc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ornare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etiam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eleifend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fusce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id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mauris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phasellus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fusce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 smtClean="0">
                <a:solidFill>
                  <a:schemeClr val="bg1">
                    <a:lumMod val="50000"/>
                  </a:schemeClr>
                </a:solidFill>
              </a:rPr>
              <a:t>ultricies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563736" y="865957"/>
            <a:ext cx="1605398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Lorem ipsum dolor sit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at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pede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luctus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vel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gravida,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nonummy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massa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rutrum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lorem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volutpat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a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nunc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ornare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etiam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eleifend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fusce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id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mauris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phasellus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fusce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 smtClean="0">
                <a:solidFill>
                  <a:schemeClr val="bg1">
                    <a:lumMod val="50000"/>
                  </a:schemeClr>
                </a:solidFill>
              </a:rPr>
              <a:t>ultricies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78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Circle Diagram</a:t>
            </a:r>
            <a:endParaRPr lang="en-US" dirty="0"/>
          </a:p>
        </p:txBody>
      </p:sp>
      <p:sp>
        <p:nvSpPr>
          <p:cNvPr id="46" name="Freeform 7"/>
          <p:cNvSpPr>
            <a:spLocks/>
          </p:cNvSpPr>
          <p:nvPr/>
        </p:nvSpPr>
        <p:spPr bwMode="auto">
          <a:xfrm>
            <a:off x="6283952" y="2252437"/>
            <a:ext cx="2140054" cy="1066800"/>
          </a:xfrm>
          <a:custGeom>
            <a:avLst/>
            <a:gdLst>
              <a:gd name="T0" fmla="*/ 210 w 421"/>
              <a:gd name="T1" fmla="*/ 57 h 210"/>
              <a:gd name="T2" fmla="*/ 364 w 421"/>
              <a:gd name="T3" fmla="*/ 210 h 210"/>
              <a:gd name="T4" fmla="*/ 421 w 421"/>
              <a:gd name="T5" fmla="*/ 210 h 210"/>
              <a:gd name="T6" fmla="*/ 210 w 421"/>
              <a:gd name="T7" fmla="*/ 0 h 210"/>
              <a:gd name="T8" fmla="*/ 0 w 421"/>
              <a:gd name="T9" fmla="*/ 210 h 210"/>
              <a:gd name="T10" fmla="*/ 57 w 421"/>
              <a:gd name="T11" fmla="*/ 210 h 210"/>
              <a:gd name="T12" fmla="*/ 210 w 421"/>
              <a:gd name="T13" fmla="*/ 57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1" h="210">
                <a:moveTo>
                  <a:pt x="210" y="57"/>
                </a:moveTo>
                <a:cubicBezTo>
                  <a:pt x="295" y="57"/>
                  <a:pt x="364" y="126"/>
                  <a:pt x="364" y="210"/>
                </a:cubicBezTo>
                <a:cubicBezTo>
                  <a:pt x="421" y="210"/>
                  <a:pt x="421" y="210"/>
                  <a:pt x="421" y="210"/>
                </a:cubicBezTo>
                <a:cubicBezTo>
                  <a:pt x="421" y="93"/>
                  <a:pt x="327" y="0"/>
                  <a:pt x="210" y="0"/>
                </a:cubicBezTo>
                <a:cubicBezTo>
                  <a:pt x="93" y="0"/>
                  <a:pt x="0" y="93"/>
                  <a:pt x="0" y="210"/>
                </a:cubicBezTo>
                <a:cubicBezTo>
                  <a:pt x="57" y="210"/>
                  <a:pt x="57" y="210"/>
                  <a:pt x="57" y="210"/>
                </a:cubicBezTo>
                <a:cubicBezTo>
                  <a:pt x="57" y="126"/>
                  <a:pt x="126" y="57"/>
                  <a:pt x="210" y="57"/>
                </a:cubicBezTo>
                <a:close/>
              </a:path>
            </a:pathLst>
          </a:custGeom>
          <a:solidFill>
            <a:srgbClr val="1F465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7" name="Freeform 7"/>
          <p:cNvSpPr>
            <a:spLocks/>
          </p:cNvSpPr>
          <p:nvPr/>
        </p:nvSpPr>
        <p:spPr bwMode="auto">
          <a:xfrm flipV="1">
            <a:off x="4430368" y="3319237"/>
            <a:ext cx="2140054" cy="1066800"/>
          </a:xfrm>
          <a:custGeom>
            <a:avLst/>
            <a:gdLst>
              <a:gd name="T0" fmla="*/ 210 w 421"/>
              <a:gd name="T1" fmla="*/ 57 h 210"/>
              <a:gd name="T2" fmla="*/ 364 w 421"/>
              <a:gd name="T3" fmla="*/ 210 h 210"/>
              <a:gd name="T4" fmla="*/ 421 w 421"/>
              <a:gd name="T5" fmla="*/ 210 h 210"/>
              <a:gd name="T6" fmla="*/ 210 w 421"/>
              <a:gd name="T7" fmla="*/ 0 h 210"/>
              <a:gd name="T8" fmla="*/ 0 w 421"/>
              <a:gd name="T9" fmla="*/ 210 h 210"/>
              <a:gd name="T10" fmla="*/ 57 w 421"/>
              <a:gd name="T11" fmla="*/ 210 h 210"/>
              <a:gd name="T12" fmla="*/ 210 w 421"/>
              <a:gd name="T13" fmla="*/ 57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1" h="210">
                <a:moveTo>
                  <a:pt x="210" y="57"/>
                </a:moveTo>
                <a:cubicBezTo>
                  <a:pt x="295" y="57"/>
                  <a:pt x="364" y="126"/>
                  <a:pt x="364" y="210"/>
                </a:cubicBezTo>
                <a:cubicBezTo>
                  <a:pt x="421" y="210"/>
                  <a:pt x="421" y="210"/>
                  <a:pt x="421" y="210"/>
                </a:cubicBezTo>
                <a:cubicBezTo>
                  <a:pt x="421" y="93"/>
                  <a:pt x="327" y="0"/>
                  <a:pt x="210" y="0"/>
                </a:cubicBezTo>
                <a:cubicBezTo>
                  <a:pt x="93" y="0"/>
                  <a:pt x="0" y="93"/>
                  <a:pt x="0" y="210"/>
                </a:cubicBezTo>
                <a:cubicBezTo>
                  <a:pt x="57" y="210"/>
                  <a:pt x="57" y="210"/>
                  <a:pt x="57" y="210"/>
                </a:cubicBezTo>
                <a:cubicBezTo>
                  <a:pt x="57" y="126"/>
                  <a:pt x="126" y="57"/>
                  <a:pt x="210" y="57"/>
                </a:cubicBezTo>
                <a:close/>
              </a:path>
            </a:pathLst>
          </a:custGeom>
          <a:solidFill>
            <a:srgbClr val="1F465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" name="Freeform 7"/>
          <p:cNvSpPr>
            <a:spLocks/>
          </p:cNvSpPr>
          <p:nvPr/>
        </p:nvSpPr>
        <p:spPr bwMode="auto">
          <a:xfrm>
            <a:off x="2577987" y="2252437"/>
            <a:ext cx="2140054" cy="1066800"/>
          </a:xfrm>
          <a:custGeom>
            <a:avLst/>
            <a:gdLst>
              <a:gd name="T0" fmla="*/ 210 w 421"/>
              <a:gd name="T1" fmla="*/ 57 h 210"/>
              <a:gd name="T2" fmla="*/ 364 w 421"/>
              <a:gd name="T3" fmla="*/ 210 h 210"/>
              <a:gd name="T4" fmla="*/ 421 w 421"/>
              <a:gd name="T5" fmla="*/ 210 h 210"/>
              <a:gd name="T6" fmla="*/ 210 w 421"/>
              <a:gd name="T7" fmla="*/ 0 h 210"/>
              <a:gd name="T8" fmla="*/ 0 w 421"/>
              <a:gd name="T9" fmla="*/ 210 h 210"/>
              <a:gd name="T10" fmla="*/ 57 w 421"/>
              <a:gd name="T11" fmla="*/ 210 h 210"/>
              <a:gd name="T12" fmla="*/ 210 w 421"/>
              <a:gd name="T13" fmla="*/ 57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1" h="210">
                <a:moveTo>
                  <a:pt x="210" y="57"/>
                </a:moveTo>
                <a:cubicBezTo>
                  <a:pt x="295" y="57"/>
                  <a:pt x="364" y="126"/>
                  <a:pt x="364" y="210"/>
                </a:cubicBezTo>
                <a:cubicBezTo>
                  <a:pt x="421" y="210"/>
                  <a:pt x="421" y="210"/>
                  <a:pt x="421" y="210"/>
                </a:cubicBezTo>
                <a:cubicBezTo>
                  <a:pt x="421" y="93"/>
                  <a:pt x="327" y="0"/>
                  <a:pt x="210" y="0"/>
                </a:cubicBezTo>
                <a:cubicBezTo>
                  <a:pt x="93" y="0"/>
                  <a:pt x="0" y="93"/>
                  <a:pt x="0" y="210"/>
                </a:cubicBezTo>
                <a:cubicBezTo>
                  <a:pt x="57" y="210"/>
                  <a:pt x="57" y="210"/>
                  <a:pt x="57" y="210"/>
                </a:cubicBezTo>
                <a:cubicBezTo>
                  <a:pt x="57" y="126"/>
                  <a:pt x="126" y="57"/>
                  <a:pt x="210" y="57"/>
                </a:cubicBezTo>
                <a:close/>
              </a:path>
            </a:pathLst>
          </a:custGeom>
          <a:solidFill>
            <a:srgbClr val="1F465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" name="Freeform 7"/>
          <p:cNvSpPr>
            <a:spLocks/>
          </p:cNvSpPr>
          <p:nvPr/>
        </p:nvSpPr>
        <p:spPr bwMode="auto">
          <a:xfrm>
            <a:off x="726698" y="2252437"/>
            <a:ext cx="2140054" cy="1066800"/>
          </a:xfrm>
          <a:custGeom>
            <a:avLst/>
            <a:gdLst>
              <a:gd name="T0" fmla="*/ 210 w 421"/>
              <a:gd name="T1" fmla="*/ 57 h 210"/>
              <a:gd name="T2" fmla="*/ 364 w 421"/>
              <a:gd name="T3" fmla="*/ 210 h 210"/>
              <a:gd name="T4" fmla="*/ 421 w 421"/>
              <a:gd name="T5" fmla="*/ 210 h 210"/>
              <a:gd name="T6" fmla="*/ 210 w 421"/>
              <a:gd name="T7" fmla="*/ 0 h 210"/>
              <a:gd name="T8" fmla="*/ 0 w 421"/>
              <a:gd name="T9" fmla="*/ 210 h 210"/>
              <a:gd name="T10" fmla="*/ 57 w 421"/>
              <a:gd name="T11" fmla="*/ 210 h 210"/>
              <a:gd name="T12" fmla="*/ 210 w 421"/>
              <a:gd name="T13" fmla="*/ 57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1" h="210">
                <a:moveTo>
                  <a:pt x="210" y="57"/>
                </a:moveTo>
                <a:cubicBezTo>
                  <a:pt x="295" y="57"/>
                  <a:pt x="364" y="126"/>
                  <a:pt x="364" y="210"/>
                </a:cubicBezTo>
                <a:cubicBezTo>
                  <a:pt x="421" y="210"/>
                  <a:pt x="421" y="210"/>
                  <a:pt x="421" y="210"/>
                </a:cubicBezTo>
                <a:cubicBezTo>
                  <a:pt x="421" y="93"/>
                  <a:pt x="327" y="0"/>
                  <a:pt x="210" y="0"/>
                </a:cubicBezTo>
                <a:cubicBezTo>
                  <a:pt x="93" y="0"/>
                  <a:pt x="0" y="93"/>
                  <a:pt x="0" y="210"/>
                </a:cubicBezTo>
                <a:cubicBezTo>
                  <a:pt x="57" y="210"/>
                  <a:pt x="57" y="210"/>
                  <a:pt x="57" y="210"/>
                </a:cubicBezTo>
                <a:cubicBezTo>
                  <a:pt x="57" y="126"/>
                  <a:pt x="126" y="57"/>
                  <a:pt x="210" y="57"/>
                </a:cubicBezTo>
                <a:close/>
              </a:path>
            </a:pathLst>
          </a:custGeom>
          <a:solidFill>
            <a:srgbClr val="79A4B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0" name="Freeform 7"/>
          <p:cNvSpPr>
            <a:spLocks/>
          </p:cNvSpPr>
          <p:nvPr/>
        </p:nvSpPr>
        <p:spPr bwMode="auto">
          <a:xfrm flipV="1">
            <a:off x="726698" y="3319237"/>
            <a:ext cx="2140054" cy="1066800"/>
          </a:xfrm>
          <a:custGeom>
            <a:avLst/>
            <a:gdLst>
              <a:gd name="T0" fmla="*/ 210 w 421"/>
              <a:gd name="T1" fmla="*/ 57 h 210"/>
              <a:gd name="T2" fmla="*/ 364 w 421"/>
              <a:gd name="T3" fmla="*/ 210 h 210"/>
              <a:gd name="T4" fmla="*/ 421 w 421"/>
              <a:gd name="T5" fmla="*/ 210 h 210"/>
              <a:gd name="T6" fmla="*/ 210 w 421"/>
              <a:gd name="T7" fmla="*/ 0 h 210"/>
              <a:gd name="T8" fmla="*/ 0 w 421"/>
              <a:gd name="T9" fmla="*/ 210 h 210"/>
              <a:gd name="T10" fmla="*/ 57 w 421"/>
              <a:gd name="T11" fmla="*/ 210 h 210"/>
              <a:gd name="T12" fmla="*/ 210 w 421"/>
              <a:gd name="T13" fmla="*/ 57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1" h="210">
                <a:moveTo>
                  <a:pt x="210" y="57"/>
                </a:moveTo>
                <a:cubicBezTo>
                  <a:pt x="295" y="57"/>
                  <a:pt x="364" y="126"/>
                  <a:pt x="364" y="210"/>
                </a:cubicBezTo>
                <a:cubicBezTo>
                  <a:pt x="421" y="210"/>
                  <a:pt x="421" y="210"/>
                  <a:pt x="421" y="210"/>
                </a:cubicBezTo>
                <a:cubicBezTo>
                  <a:pt x="421" y="93"/>
                  <a:pt x="327" y="0"/>
                  <a:pt x="210" y="0"/>
                </a:cubicBezTo>
                <a:cubicBezTo>
                  <a:pt x="93" y="0"/>
                  <a:pt x="0" y="93"/>
                  <a:pt x="0" y="210"/>
                </a:cubicBezTo>
                <a:cubicBezTo>
                  <a:pt x="57" y="210"/>
                  <a:pt x="57" y="210"/>
                  <a:pt x="57" y="210"/>
                </a:cubicBezTo>
                <a:cubicBezTo>
                  <a:pt x="57" y="126"/>
                  <a:pt x="126" y="57"/>
                  <a:pt x="210" y="57"/>
                </a:cubicBezTo>
                <a:close/>
              </a:path>
            </a:pathLst>
          </a:custGeom>
          <a:solidFill>
            <a:srgbClr val="1F465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1" name="Freeform 7"/>
          <p:cNvSpPr>
            <a:spLocks/>
          </p:cNvSpPr>
          <p:nvPr/>
        </p:nvSpPr>
        <p:spPr bwMode="auto">
          <a:xfrm flipV="1">
            <a:off x="2577987" y="3319237"/>
            <a:ext cx="2140054" cy="1066800"/>
          </a:xfrm>
          <a:custGeom>
            <a:avLst/>
            <a:gdLst>
              <a:gd name="T0" fmla="*/ 210 w 421"/>
              <a:gd name="T1" fmla="*/ 57 h 210"/>
              <a:gd name="T2" fmla="*/ 364 w 421"/>
              <a:gd name="T3" fmla="*/ 210 h 210"/>
              <a:gd name="T4" fmla="*/ 421 w 421"/>
              <a:gd name="T5" fmla="*/ 210 h 210"/>
              <a:gd name="T6" fmla="*/ 210 w 421"/>
              <a:gd name="T7" fmla="*/ 0 h 210"/>
              <a:gd name="T8" fmla="*/ 0 w 421"/>
              <a:gd name="T9" fmla="*/ 210 h 210"/>
              <a:gd name="T10" fmla="*/ 57 w 421"/>
              <a:gd name="T11" fmla="*/ 210 h 210"/>
              <a:gd name="T12" fmla="*/ 210 w 421"/>
              <a:gd name="T13" fmla="*/ 57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1" h="210">
                <a:moveTo>
                  <a:pt x="210" y="57"/>
                </a:moveTo>
                <a:cubicBezTo>
                  <a:pt x="295" y="57"/>
                  <a:pt x="364" y="126"/>
                  <a:pt x="364" y="210"/>
                </a:cubicBezTo>
                <a:cubicBezTo>
                  <a:pt x="421" y="210"/>
                  <a:pt x="421" y="210"/>
                  <a:pt x="421" y="210"/>
                </a:cubicBezTo>
                <a:cubicBezTo>
                  <a:pt x="421" y="93"/>
                  <a:pt x="327" y="0"/>
                  <a:pt x="210" y="0"/>
                </a:cubicBezTo>
                <a:cubicBezTo>
                  <a:pt x="93" y="0"/>
                  <a:pt x="0" y="93"/>
                  <a:pt x="0" y="210"/>
                </a:cubicBezTo>
                <a:cubicBezTo>
                  <a:pt x="57" y="210"/>
                  <a:pt x="57" y="210"/>
                  <a:pt x="57" y="210"/>
                </a:cubicBezTo>
                <a:cubicBezTo>
                  <a:pt x="57" y="126"/>
                  <a:pt x="126" y="57"/>
                  <a:pt x="210" y="57"/>
                </a:cubicBezTo>
                <a:close/>
              </a:path>
            </a:pathLst>
          </a:custGeom>
          <a:solidFill>
            <a:srgbClr val="D2272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2" name="Freeform 7"/>
          <p:cNvSpPr>
            <a:spLocks/>
          </p:cNvSpPr>
          <p:nvPr/>
        </p:nvSpPr>
        <p:spPr bwMode="auto">
          <a:xfrm>
            <a:off x="4430368" y="2252437"/>
            <a:ext cx="2140054" cy="1066800"/>
          </a:xfrm>
          <a:custGeom>
            <a:avLst/>
            <a:gdLst>
              <a:gd name="T0" fmla="*/ 210 w 421"/>
              <a:gd name="T1" fmla="*/ 57 h 210"/>
              <a:gd name="T2" fmla="*/ 364 w 421"/>
              <a:gd name="T3" fmla="*/ 210 h 210"/>
              <a:gd name="T4" fmla="*/ 421 w 421"/>
              <a:gd name="T5" fmla="*/ 210 h 210"/>
              <a:gd name="T6" fmla="*/ 210 w 421"/>
              <a:gd name="T7" fmla="*/ 0 h 210"/>
              <a:gd name="T8" fmla="*/ 0 w 421"/>
              <a:gd name="T9" fmla="*/ 210 h 210"/>
              <a:gd name="T10" fmla="*/ 57 w 421"/>
              <a:gd name="T11" fmla="*/ 210 h 210"/>
              <a:gd name="T12" fmla="*/ 210 w 421"/>
              <a:gd name="T13" fmla="*/ 57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1" h="210">
                <a:moveTo>
                  <a:pt x="210" y="57"/>
                </a:moveTo>
                <a:cubicBezTo>
                  <a:pt x="295" y="57"/>
                  <a:pt x="364" y="126"/>
                  <a:pt x="364" y="210"/>
                </a:cubicBezTo>
                <a:cubicBezTo>
                  <a:pt x="421" y="210"/>
                  <a:pt x="421" y="210"/>
                  <a:pt x="421" y="210"/>
                </a:cubicBezTo>
                <a:cubicBezTo>
                  <a:pt x="421" y="93"/>
                  <a:pt x="327" y="0"/>
                  <a:pt x="210" y="0"/>
                </a:cubicBezTo>
                <a:cubicBezTo>
                  <a:pt x="93" y="0"/>
                  <a:pt x="0" y="93"/>
                  <a:pt x="0" y="210"/>
                </a:cubicBezTo>
                <a:cubicBezTo>
                  <a:pt x="57" y="210"/>
                  <a:pt x="57" y="210"/>
                  <a:pt x="57" y="210"/>
                </a:cubicBezTo>
                <a:cubicBezTo>
                  <a:pt x="57" y="126"/>
                  <a:pt x="126" y="57"/>
                  <a:pt x="210" y="57"/>
                </a:cubicBezTo>
                <a:close/>
              </a:path>
            </a:pathLst>
          </a:custGeom>
          <a:solidFill>
            <a:srgbClr val="1CA2B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3" name="Freeform 7"/>
          <p:cNvSpPr>
            <a:spLocks/>
          </p:cNvSpPr>
          <p:nvPr/>
        </p:nvSpPr>
        <p:spPr bwMode="auto">
          <a:xfrm flipV="1">
            <a:off x="6283952" y="3319237"/>
            <a:ext cx="2140054" cy="1066800"/>
          </a:xfrm>
          <a:custGeom>
            <a:avLst/>
            <a:gdLst>
              <a:gd name="T0" fmla="*/ 210 w 421"/>
              <a:gd name="T1" fmla="*/ 57 h 210"/>
              <a:gd name="T2" fmla="*/ 364 w 421"/>
              <a:gd name="T3" fmla="*/ 210 h 210"/>
              <a:gd name="T4" fmla="*/ 421 w 421"/>
              <a:gd name="T5" fmla="*/ 210 h 210"/>
              <a:gd name="T6" fmla="*/ 210 w 421"/>
              <a:gd name="T7" fmla="*/ 0 h 210"/>
              <a:gd name="T8" fmla="*/ 0 w 421"/>
              <a:gd name="T9" fmla="*/ 210 h 210"/>
              <a:gd name="T10" fmla="*/ 57 w 421"/>
              <a:gd name="T11" fmla="*/ 210 h 210"/>
              <a:gd name="T12" fmla="*/ 210 w 421"/>
              <a:gd name="T13" fmla="*/ 57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1" h="210">
                <a:moveTo>
                  <a:pt x="210" y="57"/>
                </a:moveTo>
                <a:cubicBezTo>
                  <a:pt x="295" y="57"/>
                  <a:pt x="364" y="126"/>
                  <a:pt x="364" y="210"/>
                </a:cubicBezTo>
                <a:cubicBezTo>
                  <a:pt x="421" y="210"/>
                  <a:pt x="421" y="210"/>
                  <a:pt x="421" y="210"/>
                </a:cubicBezTo>
                <a:cubicBezTo>
                  <a:pt x="421" y="93"/>
                  <a:pt x="327" y="0"/>
                  <a:pt x="210" y="0"/>
                </a:cubicBezTo>
                <a:cubicBezTo>
                  <a:pt x="93" y="0"/>
                  <a:pt x="0" y="93"/>
                  <a:pt x="0" y="210"/>
                </a:cubicBezTo>
                <a:cubicBezTo>
                  <a:pt x="57" y="210"/>
                  <a:pt x="57" y="210"/>
                  <a:pt x="57" y="210"/>
                </a:cubicBezTo>
                <a:cubicBezTo>
                  <a:pt x="57" y="126"/>
                  <a:pt x="126" y="57"/>
                  <a:pt x="210" y="57"/>
                </a:cubicBezTo>
                <a:close/>
              </a:path>
            </a:pathLst>
          </a:custGeom>
          <a:solidFill>
            <a:srgbClr val="F7922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553243" y="3077448"/>
            <a:ext cx="483577" cy="483577"/>
          </a:xfrm>
          <a:prstGeom prst="ellipse">
            <a:avLst/>
          </a:prstGeom>
          <a:solidFill>
            <a:srgbClr val="79A4B4"/>
          </a:solidFill>
          <a:ln>
            <a:noFill/>
          </a:ln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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ntAwesome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406225" y="3077448"/>
            <a:ext cx="483577" cy="483577"/>
          </a:xfrm>
          <a:prstGeom prst="ellipse">
            <a:avLst/>
          </a:prstGeom>
          <a:solidFill>
            <a:srgbClr val="D2272E"/>
          </a:solidFill>
          <a:ln>
            <a:noFill/>
          </a:ln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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ntAwesome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257514" y="3077447"/>
            <a:ext cx="483577" cy="483577"/>
          </a:xfrm>
          <a:prstGeom prst="ellipse">
            <a:avLst/>
          </a:prstGeom>
          <a:solidFill>
            <a:srgbClr val="1CA2B6"/>
          </a:solidFill>
          <a:ln>
            <a:noFill/>
          </a:ln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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ntAwesome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7112190" y="3077446"/>
            <a:ext cx="483577" cy="483577"/>
          </a:xfrm>
          <a:prstGeom prst="ellipse">
            <a:avLst/>
          </a:prstGeom>
          <a:solidFill>
            <a:srgbClr val="F79228"/>
          </a:solidFill>
          <a:ln>
            <a:noFill/>
          </a:ln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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ntAwesome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09881" y="1518982"/>
            <a:ext cx="157030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Lorem Ipsum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61166" y="4681280"/>
            <a:ext cx="157030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Lorem Ipsum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12451" y="1518982"/>
            <a:ext cx="157030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Lorem Ipsum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63736" y="4681280"/>
            <a:ext cx="157030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Lorem Ipsum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92333" y="4726287"/>
            <a:ext cx="1605398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Lorem ipsum dolor sit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at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pede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luctus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vel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gravida,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nonummy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massa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rutrum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lorem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volutpat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a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nunc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ornare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etiam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eleifend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fusce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id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mauris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phasellus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fusce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 smtClean="0">
                <a:solidFill>
                  <a:schemeClr val="bg1">
                    <a:lumMod val="50000"/>
                  </a:schemeClr>
                </a:solidFill>
              </a:rPr>
              <a:t>ultricies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43618" y="865957"/>
            <a:ext cx="1605398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Lorem ipsum dolor sit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at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pede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luctus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vel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gravida,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nonummy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massa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rutrum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lorem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volutpat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a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nunc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ornare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etiam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eleifend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fusce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id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mauris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phasellus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fusce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 smtClean="0">
                <a:solidFill>
                  <a:schemeClr val="bg1">
                    <a:lumMod val="50000"/>
                  </a:schemeClr>
                </a:solidFill>
              </a:rPr>
              <a:t>ultricies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12451" y="4726287"/>
            <a:ext cx="1605398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Lorem ipsum dolor sit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at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pede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luctus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vel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gravida,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nonummy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massa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rutrum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lorem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volutpat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a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nunc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ornare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etiam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eleifend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fusce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id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mauris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phasellus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fusce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 smtClean="0">
                <a:solidFill>
                  <a:schemeClr val="bg1">
                    <a:lumMod val="50000"/>
                  </a:schemeClr>
                </a:solidFill>
              </a:rPr>
              <a:t>ultricies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63736" y="865957"/>
            <a:ext cx="1605398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Lorem ipsum dolor sit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at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pede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luctus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vel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gravida,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nonummy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massa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rutrum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lorem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volutpat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a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nunc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ornare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etiam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eleifend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fusce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id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mauris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phasellus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fusce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 smtClean="0">
                <a:solidFill>
                  <a:schemeClr val="bg1">
                    <a:lumMod val="50000"/>
                  </a:schemeClr>
                </a:solidFill>
              </a:rPr>
              <a:t>ultricies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24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6906</TotalTime>
  <Words>313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FontAwesome</vt:lpstr>
      <vt:lpstr>Helvetica</vt:lpstr>
      <vt:lpstr>Open Sans</vt:lpstr>
      <vt:lpstr>Template PresentationGo</vt:lpstr>
      <vt:lpstr>Template PresentationGo Dark</vt:lpstr>
      <vt:lpstr>Custom Design</vt:lpstr>
      <vt:lpstr>Process Circle Diagram</vt:lpstr>
      <vt:lpstr>Process Circle Diagram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Circle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2016-02-16T20:25:29Z</dcterms:modified>
</cp:coreProperties>
</file>