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764" y="7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64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81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Process Diagram with 5 Circles for PowerPoint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B895B96-839E-4803-B8D6-804EFA037848}"/>
              </a:ext>
            </a:extLst>
          </p:cNvPr>
          <p:cNvGrpSpPr/>
          <p:nvPr/>
        </p:nvGrpSpPr>
        <p:grpSpPr>
          <a:xfrm>
            <a:off x="520394" y="5052133"/>
            <a:ext cx="2202816" cy="1036865"/>
            <a:chOff x="332936" y="4498450"/>
            <a:chExt cx="2937088" cy="138248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3CBDF7-CACA-4153-A271-9F5DBE0C8FC9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1435BB8-062D-4EBA-9EC8-FA5547463E81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r>
                <a:rPr lang="en-US" sz="1050" dirty="0"/>
                <a:t>, </a:t>
              </a:r>
              <a:r>
                <a:rPr lang="en-US" sz="1050" dirty="0" err="1"/>
                <a:t>nibh</a:t>
              </a:r>
              <a:r>
                <a:rPr lang="en-US" sz="1050" dirty="0"/>
                <a:t> est. A magna </a:t>
              </a:r>
              <a:r>
                <a:rPr lang="en-US" sz="1050" dirty="0" err="1"/>
                <a:t>maecenas</a:t>
              </a:r>
              <a:r>
                <a:rPr lang="en-US" sz="1050" dirty="0"/>
                <a:t>, </a:t>
              </a:r>
              <a:r>
                <a:rPr lang="en-US" sz="1050" dirty="0" err="1"/>
                <a:t>quam</a:t>
              </a:r>
              <a:r>
                <a:rPr lang="en-US" sz="1050" dirty="0"/>
                <a:t> magna </a:t>
              </a:r>
              <a:r>
                <a:rPr lang="en-US" sz="1050" dirty="0" err="1"/>
                <a:t>nec</a:t>
              </a:r>
              <a:r>
                <a:rPr lang="en-US" sz="1050" dirty="0"/>
                <a:t> </a:t>
              </a:r>
              <a:r>
                <a:rPr lang="en-US" sz="1050" dirty="0" err="1"/>
                <a:t>quis</a:t>
              </a:r>
              <a:r>
                <a:rPr lang="en-US" sz="1050" dirty="0"/>
                <a:t>, lorem </a:t>
              </a:r>
              <a:r>
                <a:rPr lang="en-US" sz="1050" dirty="0" err="1"/>
                <a:t>nunc</a:t>
              </a:r>
              <a:r>
                <a:rPr lang="en-US" sz="1050" dirty="0"/>
                <a:t>. </a:t>
              </a:r>
              <a:r>
                <a:rPr lang="en-US" sz="1050" dirty="0" err="1"/>
                <a:t>Suspendisse</a:t>
              </a:r>
              <a:r>
                <a:rPr lang="en-US" sz="1050" dirty="0"/>
                <a:t> </a:t>
              </a:r>
              <a:r>
                <a:rPr lang="en-US" sz="1050" dirty="0" err="1"/>
                <a:t>viverra</a:t>
              </a:r>
              <a:r>
                <a:rPr lang="en-US" sz="1050" dirty="0"/>
                <a:t>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29FB0F8-93CB-4F25-AA00-200CDF4B910A}"/>
              </a:ext>
            </a:extLst>
          </p:cNvPr>
          <p:cNvGrpSpPr/>
          <p:nvPr/>
        </p:nvGrpSpPr>
        <p:grpSpPr>
          <a:xfrm>
            <a:off x="6420790" y="5052133"/>
            <a:ext cx="2202816" cy="1036865"/>
            <a:chOff x="332936" y="4498450"/>
            <a:chExt cx="2937088" cy="138248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FE6CC87-CDF2-42DA-82CE-F854BE23839B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6529D16-7AE9-4299-8E02-21F5C5ECE09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r>
                <a:rPr lang="en-US" sz="1050" dirty="0"/>
                <a:t>, </a:t>
              </a:r>
              <a:r>
                <a:rPr lang="en-US" sz="1050" dirty="0" err="1"/>
                <a:t>nibh</a:t>
              </a:r>
              <a:r>
                <a:rPr lang="en-US" sz="1050" dirty="0"/>
                <a:t> est. A magna </a:t>
              </a:r>
              <a:r>
                <a:rPr lang="en-US" sz="1050" dirty="0" err="1"/>
                <a:t>maecenas</a:t>
              </a:r>
              <a:r>
                <a:rPr lang="en-US" sz="1050" dirty="0"/>
                <a:t>, </a:t>
              </a:r>
              <a:r>
                <a:rPr lang="en-US" sz="1050" dirty="0" err="1"/>
                <a:t>quam</a:t>
              </a:r>
              <a:r>
                <a:rPr lang="en-US" sz="1050" dirty="0"/>
                <a:t> magna </a:t>
              </a:r>
              <a:r>
                <a:rPr lang="en-US" sz="1050" dirty="0" err="1"/>
                <a:t>nec</a:t>
              </a:r>
              <a:r>
                <a:rPr lang="en-US" sz="1050" dirty="0"/>
                <a:t> </a:t>
              </a:r>
              <a:r>
                <a:rPr lang="en-US" sz="1050" dirty="0" err="1"/>
                <a:t>quis</a:t>
              </a:r>
              <a:r>
                <a:rPr lang="en-US" sz="1050" dirty="0"/>
                <a:t>, lorem </a:t>
              </a:r>
              <a:r>
                <a:rPr lang="en-US" sz="1050" dirty="0" err="1"/>
                <a:t>nunc</a:t>
              </a:r>
              <a:r>
                <a:rPr lang="en-US" sz="1050" dirty="0"/>
                <a:t>. </a:t>
              </a:r>
              <a:r>
                <a:rPr lang="en-US" sz="1050" dirty="0" err="1"/>
                <a:t>Suspendisse</a:t>
              </a:r>
              <a:r>
                <a:rPr lang="en-US" sz="1050" dirty="0"/>
                <a:t> </a:t>
              </a:r>
              <a:r>
                <a:rPr lang="en-US" sz="1050" dirty="0" err="1"/>
                <a:t>viverra</a:t>
              </a:r>
              <a:r>
                <a:rPr lang="en-US" sz="1050" dirty="0"/>
                <a:t>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FB7D606-D765-494B-9D79-8472284300FF}"/>
              </a:ext>
            </a:extLst>
          </p:cNvPr>
          <p:cNvGrpSpPr/>
          <p:nvPr/>
        </p:nvGrpSpPr>
        <p:grpSpPr>
          <a:xfrm>
            <a:off x="3470592" y="5052133"/>
            <a:ext cx="2202816" cy="1036865"/>
            <a:chOff x="332936" y="4498450"/>
            <a:chExt cx="2937088" cy="138248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0929758-4038-4B91-9160-C9C3F621A1F0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701EA69-E790-4B70-B48D-EAFFC761B18A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r>
                <a:rPr lang="en-US" sz="1050" dirty="0"/>
                <a:t>, </a:t>
              </a:r>
              <a:r>
                <a:rPr lang="en-US" sz="1050" dirty="0" err="1"/>
                <a:t>nibh</a:t>
              </a:r>
              <a:r>
                <a:rPr lang="en-US" sz="1050" dirty="0"/>
                <a:t> est. A magna </a:t>
              </a:r>
              <a:r>
                <a:rPr lang="en-US" sz="1050" dirty="0" err="1"/>
                <a:t>maecenas</a:t>
              </a:r>
              <a:r>
                <a:rPr lang="en-US" sz="1050" dirty="0"/>
                <a:t>, </a:t>
              </a:r>
              <a:r>
                <a:rPr lang="en-US" sz="1050" dirty="0" err="1"/>
                <a:t>quam</a:t>
              </a:r>
              <a:r>
                <a:rPr lang="en-US" sz="1050" dirty="0"/>
                <a:t> magna </a:t>
              </a:r>
              <a:r>
                <a:rPr lang="en-US" sz="1050" dirty="0" err="1"/>
                <a:t>nec</a:t>
              </a:r>
              <a:r>
                <a:rPr lang="en-US" sz="1050" dirty="0"/>
                <a:t> </a:t>
              </a:r>
              <a:r>
                <a:rPr lang="en-US" sz="1050" dirty="0" err="1"/>
                <a:t>quis</a:t>
              </a:r>
              <a:r>
                <a:rPr lang="en-US" sz="1050" dirty="0"/>
                <a:t>, lorem </a:t>
              </a:r>
              <a:r>
                <a:rPr lang="en-US" sz="1050" dirty="0" err="1"/>
                <a:t>nunc</a:t>
              </a:r>
              <a:r>
                <a:rPr lang="en-US" sz="1050" dirty="0"/>
                <a:t>. </a:t>
              </a:r>
              <a:r>
                <a:rPr lang="en-US" sz="1050" dirty="0" err="1"/>
                <a:t>Suspendisse</a:t>
              </a:r>
              <a:r>
                <a:rPr lang="en-US" sz="1050" dirty="0"/>
                <a:t> </a:t>
              </a:r>
              <a:r>
                <a:rPr lang="en-US" sz="1050" dirty="0" err="1"/>
                <a:t>viverra</a:t>
              </a:r>
              <a:r>
                <a:rPr lang="en-US" sz="1050" dirty="0"/>
                <a:t>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5C72F41-7E47-4973-A0CA-FA7D3F2FDCBA}"/>
              </a:ext>
            </a:extLst>
          </p:cNvPr>
          <p:cNvGrpSpPr/>
          <p:nvPr/>
        </p:nvGrpSpPr>
        <p:grpSpPr>
          <a:xfrm>
            <a:off x="2219429" y="1235714"/>
            <a:ext cx="2202816" cy="1036865"/>
            <a:chOff x="332936" y="4498450"/>
            <a:chExt cx="2937088" cy="138248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4DE7555-874F-4CEB-9249-273AD4CAC5BA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A0FD792-5BAC-4439-AD73-69E63B9F249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r>
                <a:rPr lang="en-US" sz="1050" dirty="0"/>
                <a:t>, </a:t>
              </a:r>
              <a:r>
                <a:rPr lang="en-US" sz="1050" dirty="0" err="1"/>
                <a:t>nibh</a:t>
              </a:r>
              <a:r>
                <a:rPr lang="en-US" sz="1050" dirty="0"/>
                <a:t> est. A magna </a:t>
              </a:r>
              <a:r>
                <a:rPr lang="en-US" sz="1050" dirty="0" err="1"/>
                <a:t>maecenas</a:t>
              </a:r>
              <a:r>
                <a:rPr lang="en-US" sz="1050" dirty="0"/>
                <a:t>, </a:t>
              </a:r>
              <a:r>
                <a:rPr lang="en-US" sz="1050" dirty="0" err="1"/>
                <a:t>quam</a:t>
              </a:r>
              <a:r>
                <a:rPr lang="en-US" sz="1050" dirty="0"/>
                <a:t> magna </a:t>
              </a:r>
              <a:r>
                <a:rPr lang="en-US" sz="1050" dirty="0" err="1"/>
                <a:t>nec</a:t>
              </a:r>
              <a:r>
                <a:rPr lang="en-US" sz="1050" dirty="0"/>
                <a:t> </a:t>
              </a:r>
              <a:r>
                <a:rPr lang="en-US" sz="1050" dirty="0" err="1"/>
                <a:t>quis</a:t>
              </a:r>
              <a:r>
                <a:rPr lang="en-US" sz="1050" dirty="0"/>
                <a:t>, lorem </a:t>
              </a:r>
              <a:r>
                <a:rPr lang="en-US" sz="1050" dirty="0" err="1"/>
                <a:t>nunc</a:t>
              </a:r>
              <a:r>
                <a:rPr lang="en-US" sz="1050" dirty="0"/>
                <a:t>. </a:t>
              </a:r>
              <a:r>
                <a:rPr lang="en-US" sz="1050" dirty="0" err="1"/>
                <a:t>Suspendisse</a:t>
              </a:r>
              <a:r>
                <a:rPr lang="en-US" sz="1050" dirty="0"/>
                <a:t> </a:t>
              </a:r>
              <a:r>
                <a:rPr lang="en-US" sz="1050" dirty="0" err="1"/>
                <a:t>viverra</a:t>
              </a:r>
              <a:r>
                <a:rPr lang="en-US" sz="1050" dirty="0"/>
                <a:t>.</a:t>
              </a:r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1E71DCD-3F03-4D31-ADEC-1BB78B566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321" y="2439972"/>
            <a:ext cx="6627358" cy="2444768"/>
          </a:xfrm>
          <a:custGeom>
            <a:avLst/>
            <a:gdLst>
              <a:gd name="connsiteX0" fmla="*/ 2452619 w 7772400"/>
              <a:gd name="connsiteY0" fmla="*/ 0 h 2867162"/>
              <a:gd name="connsiteX1" fmla="*/ 3422865 w 7772400"/>
              <a:gd name="connsiteY1" fmla="*/ 791726 h 2867162"/>
              <a:gd name="connsiteX2" fmla="*/ 3442464 w 7772400"/>
              <a:gd name="connsiteY2" fmla="*/ 986385 h 2867162"/>
              <a:gd name="connsiteX3" fmla="*/ 3498316 w 7772400"/>
              <a:gd name="connsiteY3" fmla="*/ 959480 h 2867162"/>
              <a:gd name="connsiteX4" fmla="*/ 3883811 w 7772400"/>
              <a:gd name="connsiteY4" fmla="*/ 881652 h 2867162"/>
              <a:gd name="connsiteX5" fmla="*/ 4355878 w 7772400"/>
              <a:gd name="connsiteY5" fmla="*/ 1001184 h 2867162"/>
              <a:gd name="connsiteX6" fmla="*/ 4356207 w 7772400"/>
              <a:gd name="connsiteY6" fmla="*/ 1001384 h 2867162"/>
              <a:gd name="connsiteX7" fmla="*/ 4355698 w 7772400"/>
              <a:gd name="connsiteY7" fmla="*/ 996339 h 2867162"/>
              <a:gd name="connsiteX8" fmla="*/ 5348454 w 7772400"/>
              <a:gd name="connsiteY8" fmla="*/ 4779 h 2867162"/>
              <a:gd name="connsiteX9" fmla="*/ 6321041 w 7772400"/>
              <a:gd name="connsiteY9" fmla="*/ 796505 h 2867162"/>
              <a:gd name="connsiteX10" fmla="*/ 6340688 w 7772400"/>
              <a:gd name="connsiteY10" fmla="*/ 991163 h 2867162"/>
              <a:gd name="connsiteX11" fmla="*/ 6396539 w 7772400"/>
              <a:gd name="connsiteY11" fmla="*/ 964258 h 2867162"/>
              <a:gd name="connsiteX12" fmla="*/ 6782034 w 7772400"/>
              <a:gd name="connsiteY12" fmla="*/ 886430 h 2867162"/>
              <a:gd name="connsiteX13" fmla="*/ 7772400 w 7772400"/>
              <a:gd name="connsiteY13" fmla="*/ 1876796 h 2867162"/>
              <a:gd name="connsiteX14" fmla="*/ 6782034 w 7772400"/>
              <a:gd name="connsiteY14" fmla="*/ 2867162 h 2867162"/>
              <a:gd name="connsiteX15" fmla="*/ 5811789 w 7772400"/>
              <a:gd name="connsiteY15" fmla="*/ 2076389 h 2867162"/>
              <a:gd name="connsiteX16" fmla="*/ 5792231 w 7772400"/>
              <a:gd name="connsiteY16" fmla="*/ 1882383 h 2867162"/>
              <a:gd name="connsiteX17" fmla="*/ 5734880 w 7772400"/>
              <a:gd name="connsiteY17" fmla="*/ 1909977 h 2867162"/>
              <a:gd name="connsiteX18" fmla="*/ 5348454 w 7772400"/>
              <a:gd name="connsiteY18" fmla="*/ 1987899 h 2867162"/>
              <a:gd name="connsiteX19" fmla="*/ 4875248 w 7772400"/>
              <a:gd name="connsiteY19" fmla="*/ 1868223 h 2867162"/>
              <a:gd name="connsiteX20" fmla="*/ 4873700 w 7772400"/>
              <a:gd name="connsiteY20" fmla="*/ 1867284 h 2867162"/>
              <a:gd name="connsiteX21" fmla="*/ 4874177 w 7772400"/>
              <a:gd name="connsiteY21" fmla="*/ 1872018 h 2867162"/>
              <a:gd name="connsiteX22" fmla="*/ 3883811 w 7772400"/>
              <a:gd name="connsiteY22" fmla="*/ 2862384 h 2867162"/>
              <a:gd name="connsiteX23" fmla="*/ 2913566 w 7772400"/>
              <a:gd name="connsiteY23" fmla="*/ 2071611 h 2867162"/>
              <a:gd name="connsiteX24" fmla="*/ 2894070 w 7772400"/>
              <a:gd name="connsiteY24" fmla="*/ 1878211 h 2867162"/>
              <a:gd name="connsiteX25" fmla="*/ 2838114 w 7772400"/>
              <a:gd name="connsiteY25" fmla="*/ 1905198 h 2867162"/>
              <a:gd name="connsiteX26" fmla="*/ 2452619 w 7772400"/>
              <a:gd name="connsiteY26" fmla="*/ 1983120 h 2867162"/>
              <a:gd name="connsiteX27" fmla="*/ 1980552 w 7772400"/>
              <a:gd name="connsiteY27" fmla="*/ 1863444 h 2867162"/>
              <a:gd name="connsiteX28" fmla="*/ 1980291 w 7772400"/>
              <a:gd name="connsiteY28" fmla="*/ 1863285 h 2867162"/>
              <a:gd name="connsiteX29" fmla="*/ 1980732 w 7772400"/>
              <a:gd name="connsiteY29" fmla="*/ 1872018 h 2867162"/>
              <a:gd name="connsiteX30" fmla="*/ 990366 w 7772400"/>
              <a:gd name="connsiteY30" fmla="*/ 2862384 h 2867162"/>
              <a:gd name="connsiteX31" fmla="*/ 0 w 7772400"/>
              <a:gd name="connsiteY31" fmla="*/ 1872018 h 2867162"/>
              <a:gd name="connsiteX32" fmla="*/ 990366 w 7772400"/>
              <a:gd name="connsiteY32" fmla="*/ 881652 h 2867162"/>
              <a:gd name="connsiteX33" fmla="*/ 1462433 w 7772400"/>
              <a:gd name="connsiteY33" fmla="*/ 1001184 h 2867162"/>
              <a:gd name="connsiteX34" fmla="*/ 1462748 w 7772400"/>
              <a:gd name="connsiteY34" fmla="*/ 1001375 h 2867162"/>
              <a:gd name="connsiteX35" fmla="*/ 1462253 w 7772400"/>
              <a:gd name="connsiteY35" fmla="*/ 991560 h 2867162"/>
              <a:gd name="connsiteX36" fmla="*/ 2452619 w 7772400"/>
              <a:gd name="connsiteY36" fmla="*/ 0 h 286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772400" h="2867162">
                <a:moveTo>
                  <a:pt x="2452619" y="0"/>
                </a:moveTo>
                <a:cubicBezTo>
                  <a:pt x="2931213" y="0"/>
                  <a:pt x="3330517" y="339889"/>
                  <a:pt x="3422865" y="791726"/>
                </a:cubicBezTo>
                <a:lnTo>
                  <a:pt x="3442464" y="986385"/>
                </a:lnTo>
                <a:lnTo>
                  <a:pt x="3498316" y="959480"/>
                </a:lnTo>
                <a:cubicBezTo>
                  <a:pt x="3616802" y="909365"/>
                  <a:pt x="3747070" y="881652"/>
                  <a:pt x="3883811" y="881652"/>
                </a:cubicBezTo>
                <a:cubicBezTo>
                  <a:pt x="4054737" y="881652"/>
                  <a:pt x="4215550" y="924953"/>
                  <a:pt x="4355878" y="1001184"/>
                </a:cubicBezTo>
                <a:lnTo>
                  <a:pt x="4356207" y="1001384"/>
                </a:lnTo>
                <a:lnTo>
                  <a:pt x="4355698" y="996339"/>
                </a:lnTo>
                <a:cubicBezTo>
                  <a:pt x="4355698" y="448716"/>
                  <a:pt x="4800170" y="4779"/>
                  <a:pt x="5348454" y="4779"/>
                </a:cubicBezTo>
                <a:cubicBezTo>
                  <a:pt x="5828203" y="4779"/>
                  <a:pt x="6228470" y="344668"/>
                  <a:pt x="6321041" y="796505"/>
                </a:cubicBezTo>
                <a:lnTo>
                  <a:pt x="6340688" y="991163"/>
                </a:lnTo>
                <a:lnTo>
                  <a:pt x="6396539" y="964258"/>
                </a:lnTo>
                <a:cubicBezTo>
                  <a:pt x="6515025" y="914143"/>
                  <a:pt x="6645293" y="886430"/>
                  <a:pt x="6782034" y="886430"/>
                </a:cubicBezTo>
                <a:cubicBezTo>
                  <a:pt x="7328998" y="886430"/>
                  <a:pt x="7772400" y="1329832"/>
                  <a:pt x="7772400" y="1876796"/>
                </a:cubicBezTo>
                <a:cubicBezTo>
                  <a:pt x="7772400" y="2423760"/>
                  <a:pt x="7328998" y="2867162"/>
                  <a:pt x="6782034" y="2867162"/>
                </a:cubicBezTo>
                <a:cubicBezTo>
                  <a:pt x="6303441" y="2867162"/>
                  <a:pt x="5904137" y="2527683"/>
                  <a:pt x="5811789" y="2076389"/>
                </a:cubicBezTo>
                <a:lnTo>
                  <a:pt x="5792231" y="1882383"/>
                </a:lnTo>
                <a:lnTo>
                  <a:pt x="5734880" y="1909977"/>
                </a:lnTo>
                <a:cubicBezTo>
                  <a:pt x="5616108" y="1960153"/>
                  <a:pt x="5485525" y="1987899"/>
                  <a:pt x="5348454" y="1987899"/>
                </a:cubicBezTo>
                <a:cubicBezTo>
                  <a:pt x="5177116" y="1987899"/>
                  <a:pt x="5015915" y="1944546"/>
                  <a:pt x="4875248" y="1868223"/>
                </a:cubicBezTo>
                <a:lnTo>
                  <a:pt x="4873700" y="1867284"/>
                </a:lnTo>
                <a:lnTo>
                  <a:pt x="4874177" y="1872018"/>
                </a:lnTo>
                <a:cubicBezTo>
                  <a:pt x="4874177" y="2418982"/>
                  <a:pt x="4430775" y="2862384"/>
                  <a:pt x="3883811" y="2862384"/>
                </a:cubicBezTo>
                <a:cubicBezTo>
                  <a:pt x="3405218" y="2862384"/>
                  <a:pt x="3005914" y="2522905"/>
                  <a:pt x="2913566" y="2071611"/>
                </a:cubicBezTo>
                <a:lnTo>
                  <a:pt x="2894070" y="1878211"/>
                </a:lnTo>
                <a:lnTo>
                  <a:pt x="2838114" y="1905198"/>
                </a:lnTo>
                <a:cubicBezTo>
                  <a:pt x="2719629" y="1955374"/>
                  <a:pt x="2589360" y="1983120"/>
                  <a:pt x="2452619" y="1983120"/>
                </a:cubicBezTo>
                <a:cubicBezTo>
                  <a:pt x="2281693" y="1983120"/>
                  <a:pt x="2120880" y="1939767"/>
                  <a:pt x="1980552" y="1863444"/>
                </a:cubicBezTo>
                <a:lnTo>
                  <a:pt x="1980291" y="1863285"/>
                </a:lnTo>
                <a:lnTo>
                  <a:pt x="1980732" y="1872018"/>
                </a:lnTo>
                <a:cubicBezTo>
                  <a:pt x="1980732" y="2418982"/>
                  <a:pt x="1537330" y="2862384"/>
                  <a:pt x="990366" y="2862384"/>
                </a:cubicBezTo>
                <a:cubicBezTo>
                  <a:pt x="443402" y="2862384"/>
                  <a:pt x="0" y="2418982"/>
                  <a:pt x="0" y="1872018"/>
                </a:cubicBezTo>
                <a:cubicBezTo>
                  <a:pt x="0" y="1325054"/>
                  <a:pt x="443402" y="881652"/>
                  <a:pt x="990366" y="881652"/>
                </a:cubicBezTo>
                <a:cubicBezTo>
                  <a:pt x="1161293" y="881652"/>
                  <a:pt x="1322105" y="924953"/>
                  <a:pt x="1462433" y="1001184"/>
                </a:cubicBezTo>
                <a:lnTo>
                  <a:pt x="1462748" y="1001375"/>
                </a:lnTo>
                <a:lnTo>
                  <a:pt x="1462253" y="991560"/>
                </a:lnTo>
                <a:cubicBezTo>
                  <a:pt x="1462253" y="443937"/>
                  <a:pt x="1905655" y="0"/>
                  <a:pt x="2452619" y="0"/>
                </a:cubicBezTo>
                <a:close/>
              </a:path>
            </a:pathLst>
          </a:custGeom>
          <a:solidFill>
            <a:srgbClr val="DDDBDC"/>
          </a:solidFill>
          <a:ln>
            <a:noFill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3" name="Oval 99">
            <a:extLst>
              <a:ext uri="{FF2B5EF4-FFF2-40B4-BE49-F238E27FC236}">
                <a16:creationId xmlns:a16="http://schemas.microsoft.com/office/drawing/2014/main" id="{0F719AC1-93E1-418F-A7DF-82AE9CD47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29" y="3366947"/>
            <a:ext cx="1338511" cy="13425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65" name="Oval 100">
            <a:extLst>
              <a:ext uri="{FF2B5EF4-FFF2-40B4-BE49-F238E27FC236}">
                <a16:creationId xmlns:a16="http://schemas.microsoft.com/office/drawing/2014/main" id="{5BBC2543-1F42-4870-9FC7-367F93FE7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361" y="2611106"/>
            <a:ext cx="1338511" cy="134258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66" name="Oval 119">
            <a:extLst>
              <a:ext uri="{FF2B5EF4-FFF2-40B4-BE49-F238E27FC236}">
                <a16:creationId xmlns:a16="http://schemas.microsoft.com/office/drawing/2014/main" id="{F6D98173-E937-4157-8442-15E6E620A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7885" y="3371021"/>
            <a:ext cx="1342585" cy="134258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67" name="Oval 102">
            <a:extLst>
              <a:ext uri="{FF2B5EF4-FFF2-40B4-BE49-F238E27FC236}">
                <a16:creationId xmlns:a16="http://schemas.microsoft.com/office/drawing/2014/main" id="{9449843F-62C7-4DA2-9BB7-5A2ACC29D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7540" y="2619256"/>
            <a:ext cx="1342585" cy="13446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68" name="Oval 101">
            <a:extLst>
              <a:ext uri="{FF2B5EF4-FFF2-40B4-BE49-F238E27FC236}">
                <a16:creationId xmlns:a16="http://schemas.microsoft.com/office/drawing/2014/main" id="{A44EA87E-C663-41B3-82C2-7CDA9D4E5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708" y="3366947"/>
            <a:ext cx="1342585" cy="13425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69" name="Graphic 68" descr="Single gear">
            <a:extLst>
              <a:ext uri="{FF2B5EF4-FFF2-40B4-BE49-F238E27FC236}">
                <a16:creationId xmlns:a16="http://schemas.microsoft.com/office/drawing/2014/main" id="{6ADD4766-130B-40D1-9545-4901E3359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3068" y="3826416"/>
            <a:ext cx="779689" cy="779689"/>
          </a:xfrm>
          <a:prstGeom prst="rect">
            <a:avLst/>
          </a:prstGeom>
        </p:spPr>
      </p:pic>
      <p:pic>
        <p:nvPicPr>
          <p:cNvPr id="70" name="Graphic 69" descr="Lightbulb">
            <a:extLst>
              <a:ext uri="{FF2B5EF4-FFF2-40B4-BE49-F238E27FC236}">
                <a16:creationId xmlns:a16="http://schemas.microsoft.com/office/drawing/2014/main" id="{2553A48C-EB63-4FFA-9024-3DDC04A37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25785" y="2973294"/>
            <a:ext cx="779689" cy="779689"/>
          </a:xfrm>
          <a:prstGeom prst="rect">
            <a:avLst/>
          </a:prstGeom>
        </p:spPr>
      </p:pic>
      <p:pic>
        <p:nvPicPr>
          <p:cNvPr id="71" name="Graphic 70" descr="Shopping bag">
            <a:extLst>
              <a:ext uri="{FF2B5EF4-FFF2-40B4-BE49-F238E27FC236}">
                <a16:creationId xmlns:a16="http://schemas.microsoft.com/office/drawing/2014/main" id="{CB922CE7-F128-4B93-BF30-EFCD032F63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95663" y="3779157"/>
            <a:ext cx="779689" cy="779689"/>
          </a:xfrm>
          <a:prstGeom prst="rect">
            <a:avLst/>
          </a:prstGeom>
        </p:spPr>
      </p:pic>
      <p:pic>
        <p:nvPicPr>
          <p:cNvPr id="72" name="Graphic 71" descr="Trophy">
            <a:extLst>
              <a:ext uri="{FF2B5EF4-FFF2-40B4-BE49-F238E27FC236}">
                <a16:creationId xmlns:a16="http://schemas.microsoft.com/office/drawing/2014/main" id="{EE6478A9-B074-4C2C-B2EE-3EAFAF82F0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66916" y="3817135"/>
            <a:ext cx="779689" cy="779689"/>
          </a:xfrm>
          <a:prstGeom prst="rect">
            <a:avLst/>
          </a:prstGeom>
        </p:spPr>
      </p:pic>
      <p:pic>
        <p:nvPicPr>
          <p:cNvPr id="73" name="Graphic 72" descr="Unlock">
            <a:extLst>
              <a:ext uri="{FF2B5EF4-FFF2-40B4-BE49-F238E27FC236}">
                <a16:creationId xmlns:a16="http://schemas.microsoft.com/office/drawing/2014/main" id="{41914863-9C8D-4F3D-A342-1844B560EB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8196" y="2973294"/>
            <a:ext cx="779689" cy="779689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E1EA416E-74E7-4854-B130-E2404EE935E3}"/>
              </a:ext>
            </a:extLst>
          </p:cNvPr>
          <p:cNvGrpSpPr/>
          <p:nvPr/>
        </p:nvGrpSpPr>
        <p:grpSpPr>
          <a:xfrm>
            <a:off x="4685507" y="1235714"/>
            <a:ext cx="2202816" cy="1036865"/>
            <a:chOff x="332936" y="4498450"/>
            <a:chExt cx="2937088" cy="138248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2E6570A-0D9A-4C05-8A49-06CFEDD4EF8B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2489755-E3EB-4859-AA52-C229266F338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r>
                <a:rPr lang="en-US" sz="1050" dirty="0"/>
                <a:t>, </a:t>
              </a:r>
              <a:r>
                <a:rPr lang="en-US" sz="1050" dirty="0" err="1"/>
                <a:t>nibh</a:t>
              </a:r>
              <a:r>
                <a:rPr lang="en-US" sz="1050" dirty="0"/>
                <a:t> est. A magna </a:t>
              </a:r>
              <a:r>
                <a:rPr lang="en-US" sz="1050" dirty="0" err="1"/>
                <a:t>maecenas</a:t>
              </a:r>
              <a:r>
                <a:rPr lang="en-US" sz="1050" dirty="0"/>
                <a:t>, </a:t>
              </a:r>
              <a:r>
                <a:rPr lang="en-US" sz="1050" dirty="0" err="1"/>
                <a:t>quam</a:t>
              </a:r>
              <a:r>
                <a:rPr lang="en-US" sz="1050" dirty="0"/>
                <a:t> magna </a:t>
              </a:r>
              <a:r>
                <a:rPr lang="en-US" sz="1050" dirty="0" err="1"/>
                <a:t>nec</a:t>
              </a:r>
              <a:r>
                <a:rPr lang="en-US" sz="1050" dirty="0"/>
                <a:t> </a:t>
              </a:r>
              <a:r>
                <a:rPr lang="en-US" sz="1050" dirty="0" err="1"/>
                <a:t>quis</a:t>
              </a:r>
              <a:r>
                <a:rPr lang="en-US" sz="1050" dirty="0"/>
                <a:t>, lorem </a:t>
              </a:r>
              <a:r>
                <a:rPr lang="en-US" sz="1050" dirty="0" err="1"/>
                <a:t>nunc</a:t>
              </a:r>
              <a:r>
                <a:rPr lang="en-US" sz="1050" dirty="0"/>
                <a:t>. </a:t>
              </a:r>
              <a:r>
                <a:rPr lang="en-US" sz="1050" dirty="0" err="1"/>
                <a:t>Suspendisse</a:t>
              </a:r>
              <a:r>
                <a:rPr lang="en-US" sz="1050" dirty="0"/>
                <a:t> </a:t>
              </a:r>
              <a:r>
                <a:rPr lang="en-US" sz="1050" dirty="0" err="1"/>
                <a:t>viverra</a:t>
              </a:r>
              <a:r>
                <a:rPr lang="en-US" sz="105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618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Diagram with 5 Circles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1DB91E8-600D-4C4F-9DB8-4F7079FAC591}"/>
              </a:ext>
            </a:extLst>
          </p:cNvPr>
          <p:cNvGrpSpPr/>
          <p:nvPr/>
        </p:nvGrpSpPr>
        <p:grpSpPr>
          <a:xfrm>
            <a:off x="520394" y="5052133"/>
            <a:ext cx="2202816" cy="1036865"/>
            <a:chOff x="332936" y="4498450"/>
            <a:chExt cx="2937088" cy="138248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6EB92D9-BCB7-48A0-AEA0-F3A19E8943A5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A131478-D9A3-4EC7-B637-F46DD7DFA38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3DDCC99-BB8B-46C7-A2AF-0BCB9561BADB}"/>
              </a:ext>
            </a:extLst>
          </p:cNvPr>
          <p:cNvGrpSpPr/>
          <p:nvPr/>
        </p:nvGrpSpPr>
        <p:grpSpPr>
          <a:xfrm>
            <a:off x="6420790" y="5052133"/>
            <a:ext cx="2202816" cy="1036865"/>
            <a:chOff x="332936" y="4498450"/>
            <a:chExt cx="2937088" cy="138248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6D45E88-3B74-4AF7-8BA2-BD318A9A18E6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CE63857-3C4F-46F9-9ABF-82F7DEE86AB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0099156-1B0B-4A5F-8CFE-0053818EC831}"/>
              </a:ext>
            </a:extLst>
          </p:cNvPr>
          <p:cNvGrpSpPr/>
          <p:nvPr/>
        </p:nvGrpSpPr>
        <p:grpSpPr>
          <a:xfrm>
            <a:off x="3470592" y="5052133"/>
            <a:ext cx="2202816" cy="1036865"/>
            <a:chOff x="332936" y="4498450"/>
            <a:chExt cx="2937088" cy="138248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8A6F2A7-ACCA-4CE8-B36E-5D23E3728B9F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95E2563-FD52-4665-AE44-EB0C4F5BE51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FEFB609-6B13-4AC5-97D2-38CFE3FAC78A}"/>
              </a:ext>
            </a:extLst>
          </p:cNvPr>
          <p:cNvGrpSpPr/>
          <p:nvPr/>
        </p:nvGrpSpPr>
        <p:grpSpPr>
          <a:xfrm>
            <a:off x="2219429" y="1235714"/>
            <a:ext cx="2202816" cy="1036865"/>
            <a:chOff x="332936" y="4498450"/>
            <a:chExt cx="2937088" cy="138248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1589A1A-DD96-4ED4-9F19-519F23B608E7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9AF98B0-8D16-4696-ABD0-E6B3FA13903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54C475C-B906-432E-B5D0-059387C26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321" y="2439972"/>
            <a:ext cx="6627358" cy="2444768"/>
          </a:xfrm>
          <a:custGeom>
            <a:avLst/>
            <a:gdLst>
              <a:gd name="connsiteX0" fmla="*/ 2452619 w 7772400"/>
              <a:gd name="connsiteY0" fmla="*/ 0 h 2867162"/>
              <a:gd name="connsiteX1" fmla="*/ 3422865 w 7772400"/>
              <a:gd name="connsiteY1" fmla="*/ 791726 h 2867162"/>
              <a:gd name="connsiteX2" fmla="*/ 3442464 w 7772400"/>
              <a:gd name="connsiteY2" fmla="*/ 986385 h 2867162"/>
              <a:gd name="connsiteX3" fmla="*/ 3498316 w 7772400"/>
              <a:gd name="connsiteY3" fmla="*/ 959480 h 2867162"/>
              <a:gd name="connsiteX4" fmla="*/ 3883811 w 7772400"/>
              <a:gd name="connsiteY4" fmla="*/ 881652 h 2867162"/>
              <a:gd name="connsiteX5" fmla="*/ 4355878 w 7772400"/>
              <a:gd name="connsiteY5" fmla="*/ 1001184 h 2867162"/>
              <a:gd name="connsiteX6" fmla="*/ 4356207 w 7772400"/>
              <a:gd name="connsiteY6" fmla="*/ 1001384 h 2867162"/>
              <a:gd name="connsiteX7" fmla="*/ 4355698 w 7772400"/>
              <a:gd name="connsiteY7" fmla="*/ 996339 h 2867162"/>
              <a:gd name="connsiteX8" fmla="*/ 5348454 w 7772400"/>
              <a:gd name="connsiteY8" fmla="*/ 4779 h 2867162"/>
              <a:gd name="connsiteX9" fmla="*/ 6321041 w 7772400"/>
              <a:gd name="connsiteY9" fmla="*/ 796505 h 2867162"/>
              <a:gd name="connsiteX10" fmla="*/ 6340688 w 7772400"/>
              <a:gd name="connsiteY10" fmla="*/ 991163 h 2867162"/>
              <a:gd name="connsiteX11" fmla="*/ 6396539 w 7772400"/>
              <a:gd name="connsiteY11" fmla="*/ 964258 h 2867162"/>
              <a:gd name="connsiteX12" fmla="*/ 6782034 w 7772400"/>
              <a:gd name="connsiteY12" fmla="*/ 886430 h 2867162"/>
              <a:gd name="connsiteX13" fmla="*/ 7772400 w 7772400"/>
              <a:gd name="connsiteY13" fmla="*/ 1876796 h 2867162"/>
              <a:gd name="connsiteX14" fmla="*/ 6782034 w 7772400"/>
              <a:gd name="connsiteY14" fmla="*/ 2867162 h 2867162"/>
              <a:gd name="connsiteX15" fmla="*/ 5811789 w 7772400"/>
              <a:gd name="connsiteY15" fmla="*/ 2076389 h 2867162"/>
              <a:gd name="connsiteX16" fmla="*/ 5792231 w 7772400"/>
              <a:gd name="connsiteY16" fmla="*/ 1882383 h 2867162"/>
              <a:gd name="connsiteX17" fmla="*/ 5734880 w 7772400"/>
              <a:gd name="connsiteY17" fmla="*/ 1909977 h 2867162"/>
              <a:gd name="connsiteX18" fmla="*/ 5348454 w 7772400"/>
              <a:gd name="connsiteY18" fmla="*/ 1987899 h 2867162"/>
              <a:gd name="connsiteX19" fmla="*/ 4875248 w 7772400"/>
              <a:gd name="connsiteY19" fmla="*/ 1868223 h 2867162"/>
              <a:gd name="connsiteX20" fmla="*/ 4873700 w 7772400"/>
              <a:gd name="connsiteY20" fmla="*/ 1867284 h 2867162"/>
              <a:gd name="connsiteX21" fmla="*/ 4874177 w 7772400"/>
              <a:gd name="connsiteY21" fmla="*/ 1872018 h 2867162"/>
              <a:gd name="connsiteX22" fmla="*/ 3883811 w 7772400"/>
              <a:gd name="connsiteY22" fmla="*/ 2862384 h 2867162"/>
              <a:gd name="connsiteX23" fmla="*/ 2913566 w 7772400"/>
              <a:gd name="connsiteY23" fmla="*/ 2071611 h 2867162"/>
              <a:gd name="connsiteX24" fmla="*/ 2894070 w 7772400"/>
              <a:gd name="connsiteY24" fmla="*/ 1878211 h 2867162"/>
              <a:gd name="connsiteX25" fmla="*/ 2838114 w 7772400"/>
              <a:gd name="connsiteY25" fmla="*/ 1905198 h 2867162"/>
              <a:gd name="connsiteX26" fmla="*/ 2452619 w 7772400"/>
              <a:gd name="connsiteY26" fmla="*/ 1983120 h 2867162"/>
              <a:gd name="connsiteX27" fmla="*/ 1980552 w 7772400"/>
              <a:gd name="connsiteY27" fmla="*/ 1863444 h 2867162"/>
              <a:gd name="connsiteX28" fmla="*/ 1980291 w 7772400"/>
              <a:gd name="connsiteY28" fmla="*/ 1863285 h 2867162"/>
              <a:gd name="connsiteX29" fmla="*/ 1980732 w 7772400"/>
              <a:gd name="connsiteY29" fmla="*/ 1872018 h 2867162"/>
              <a:gd name="connsiteX30" fmla="*/ 990366 w 7772400"/>
              <a:gd name="connsiteY30" fmla="*/ 2862384 h 2867162"/>
              <a:gd name="connsiteX31" fmla="*/ 0 w 7772400"/>
              <a:gd name="connsiteY31" fmla="*/ 1872018 h 2867162"/>
              <a:gd name="connsiteX32" fmla="*/ 990366 w 7772400"/>
              <a:gd name="connsiteY32" fmla="*/ 881652 h 2867162"/>
              <a:gd name="connsiteX33" fmla="*/ 1462433 w 7772400"/>
              <a:gd name="connsiteY33" fmla="*/ 1001184 h 2867162"/>
              <a:gd name="connsiteX34" fmla="*/ 1462748 w 7772400"/>
              <a:gd name="connsiteY34" fmla="*/ 1001375 h 2867162"/>
              <a:gd name="connsiteX35" fmla="*/ 1462253 w 7772400"/>
              <a:gd name="connsiteY35" fmla="*/ 991560 h 2867162"/>
              <a:gd name="connsiteX36" fmla="*/ 2452619 w 7772400"/>
              <a:gd name="connsiteY36" fmla="*/ 0 h 286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772400" h="2867162">
                <a:moveTo>
                  <a:pt x="2452619" y="0"/>
                </a:moveTo>
                <a:cubicBezTo>
                  <a:pt x="2931213" y="0"/>
                  <a:pt x="3330517" y="339889"/>
                  <a:pt x="3422865" y="791726"/>
                </a:cubicBezTo>
                <a:lnTo>
                  <a:pt x="3442464" y="986385"/>
                </a:lnTo>
                <a:lnTo>
                  <a:pt x="3498316" y="959480"/>
                </a:lnTo>
                <a:cubicBezTo>
                  <a:pt x="3616802" y="909365"/>
                  <a:pt x="3747070" y="881652"/>
                  <a:pt x="3883811" y="881652"/>
                </a:cubicBezTo>
                <a:cubicBezTo>
                  <a:pt x="4054737" y="881652"/>
                  <a:pt x="4215550" y="924953"/>
                  <a:pt x="4355878" y="1001184"/>
                </a:cubicBezTo>
                <a:lnTo>
                  <a:pt x="4356207" y="1001384"/>
                </a:lnTo>
                <a:lnTo>
                  <a:pt x="4355698" y="996339"/>
                </a:lnTo>
                <a:cubicBezTo>
                  <a:pt x="4355698" y="448716"/>
                  <a:pt x="4800170" y="4779"/>
                  <a:pt x="5348454" y="4779"/>
                </a:cubicBezTo>
                <a:cubicBezTo>
                  <a:pt x="5828203" y="4779"/>
                  <a:pt x="6228470" y="344668"/>
                  <a:pt x="6321041" y="796505"/>
                </a:cubicBezTo>
                <a:lnTo>
                  <a:pt x="6340688" y="991163"/>
                </a:lnTo>
                <a:lnTo>
                  <a:pt x="6396539" y="964258"/>
                </a:lnTo>
                <a:cubicBezTo>
                  <a:pt x="6515025" y="914143"/>
                  <a:pt x="6645293" y="886430"/>
                  <a:pt x="6782034" y="886430"/>
                </a:cubicBezTo>
                <a:cubicBezTo>
                  <a:pt x="7328998" y="886430"/>
                  <a:pt x="7772400" y="1329832"/>
                  <a:pt x="7772400" y="1876796"/>
                </a:cubicBezTo>
                <a:cubicBezTo>
                  <a:pt x="7772400" y="2423760"/>
                  <a:pt x="7328998" y="2867162"/>
                  <a:pt x="6782034" y="2867162"/>
                </a:cubicBezTo>
                <a:cubicBezTo>
                  <a:pt x="6303441" y="2867162"/>
                  <a:pt x="5904137" y="2527683"/>
                  <a:pt x="5811789" y="2076389"/>
                </a:cubicBezTo>
                <a:lnTo>
                  <a:pt x="5792231" y="1882383"/>
                </a:lnTo>
                <a:lnTo>
                  <a:pt x="5734880" y="1909977"/>
                </a:lnTo>
                <a:cubicBezTo>
                  <a:pt x="5616108" y="1960153"/>
                  <a:pt x="5485525" y="1987899"/>
                  <a:pt x="5348454" y="1987899"/>
                </a:cubicBezTo>
                <a:cubicBezTo>
                  <a:pt x="5177116" y="1987899"/>
                  <a:pt x="5015915" y="1944546"/>
                  <a:pt x="4875248" y="1868223"/>
                </a:cubicBezTo>
                <a:lnTo>
                  <a:pt x="4873700" y="1867284"/>
                </a:lnTo>
                <a:lnTo>
                  <a:pt x="4874177" y="1872018"/>
                </a:lnTo>
                <a:cubicBezTo>
                  <a:pt x="4874177" y="2418982"/>
                  <a:pt x="4430775" y="2862384"/>
                  <a:pt x="3883811" y="2862384"/>
                </a:cubicBezTo>
                <a:cubicBezTo>
                  <a:pt x="3405218" y="2862384"/>
                  <a:pt x="3005914" y="2522905"/>
                  <a:pt x="2913566" y="2071611"/>
                </a:cubicBezTo>
                <a:lnTo>
                  <a:pt x="2894070" y="1878211"/>
                </a:lnTo>
                <a:lnTo>
                  <a:pt x="2838114" y="1905198"/>
                </a:lnTo>
                <a:cubicBezTo>
                  <a:pt x="2719629" y="1955374"/>
                  <a:pt x="2589360" y="1983120"/>
                  <a:pt x="2452619" y="1983120"/>
                </a:cubicBezTo>
                <a:cubicBezTo>
                  <a:pt x="2281693" y="1983120"/>
                  <a:pt x="2120880" y="1939767"/>
                  <a:pt x="1980552" y="1863444"/>
                </a:cubicBezTo>
                <a:lnTo>
                  <a:pt x="1980291" y="1863285"/>
                </a:lnTo>
                <a:lnTo>
                  <a:pt x="1980732" y="1872018"/>
                </a:lnTo>
                <a:cubicBezTo>
                  <a:pt x="1980732" y="2418982"/>
                  <a:pt x="1537330" y="2862384"/>
                  <a:pt x="990366" y="2862384"/>
                </a:cubicBezTo>
                <a:cubicBezTo>
                  <a:pt x="443402" y="2862384"/>
                  <a:pt x="0" y="2418982"/>
                  <a:pt x="0" y="1872018"/>
                </a:cubicBezTo>
                <a:cubicBezTo>
                  <a:pt x="0" y="1325054"/>
                  <a:pt x="443402" y="881652"/>
                  <a:pt x="990366" y="881652"/>
                </a:cubicBezTo>
                <a:cubicBezTo>
                  <a:pt x="1161293" y="881652"/>
                  <a:pt x="1322105" y="924953"/>
                  <a:pt x="1462433" y="1001184"/>
                </a:cubicBezTo>
                <a:lnTo>
                  <a:pt x="1462748" y="1001375"/>
                </a:lnTo>
                <a:lnTo>
                  <a:pt x="1462253" y="991560"/>
                </a:lnTo>
                <a:cubicBezTo>
                  <a:pt x="1462253" y="443937"/>
                  <a:pt x="1905655" y="0"/>
                  <a:pt x="2452619" y="0"/>
                </a:cubicBezTo>
                <a:close/>
              </a:path>
            </a:pathLst>
          </a:custGeom>
          <a:solidFill>
            <a:srgbClr val="454B53"/>
          </a:solidFill>
          <a:ln>
            <a:noFill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7" name="Oval 99">
            <a:extLst>
              <a:ext uri="{FF2B5EF4-FFF2-40B4-BE49-F238E27FC236}">
                <a16:creationId xmlns:a16="http://schemas.microsoft.com/office/drawing/2014/main" id="{4BF64087-EC8B-46C8-AF85-9E3C9A8ED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29" y="3366947"/>
            <a:ext cx="1338511" cy="13425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68" name="Oval 100">
            <a:extLst>
              <a:ext uri="{FF2B5EF4-FFF2-40B4-BE49-F238E27FC236}">
                <a16:creationId xmlns:a16="http://schemas.microsoft.com/office/drawing/2014/main" id="{CE3B705A-057C-4B4F-8363-7F722F47E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361" y="2611106"/>
            <a:ext cx="1338511" cy="134258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69" name="Oval 119">
            <a:extLst>
              <a:ext uri="{FF2B5EF4-FFF2-40B4-BE49-F238E27FC236}">
                <a16:creationId xmlns:a16="http://schemas.microsoft.com/office/drawing/2014/main" id="{5FDED3FB-1D93-45E7-8387-3C6B99405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7885" y="3371021"/>
            <a:ext cx="1342585" cy="134258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70" name="Oval 102">
            <a:extLst>
              <a:ext uri="{FF2B5EF4-FFF2-40B4-BE49-F238E27FC236}">
                <a16:creationId xmlns:a16="http://schemas.microsoft.com/office/drawing/2014/main" id="{C4861BA1-BAEC-4160-8242-44DF827AF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7540" y="2619256"/>
            <a:ext cx="1342585" cy="13446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1" name="Oval 101">
            <a:extLst>
              <a:ext uri="{FF2B5EF4-FFF2-40B4-BE49-F238E27FC236}">
                <a16:creationId xmlns:a16="http://schemas.microsoft.com/office/drawing/2014/main" id="{6010947D-5B0E-4F46-93A5-BC0199663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708" y="3366947"/>
            <a:ext cx="1342585" cy="13425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72" name="Graphic 71" descr="Single gear">
            <a:extLst>
              <a:ext uri="{FF2B5EF4-FFF2-40B4-BE49-F238E27FC236}">
                <a16:creationId xmlns:a16="http://schemas.microsoft.com/office/drawing/2014/main" id="{E3ED1884-65BA-4704-AC48-8B63FCD1C8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3068" y="3826416"/>
            <a:ext cx="779689" cy="779689"/>
          </a:xfrm>
          <a:prstGeom prst="rect">
            <a:avLst/>
          </a:prstGeom>
        </p:spPr>
      </p:pic>
      <p:pic>
        <p:nvPicPr>
          <p:cNvPr id="73" name="Graphic 72" descr="Lightbulb">
            <a:extLst>
              <a:ext uri="{FF2B5EF4-FFF2-40B4-BE49-F238E27FC236}">
                <a16:creationId xmlns:a16="http://schemas.microsoft.com/office/drawing/2014/main" id="{1FD50B1C-C88B-418E-9C8E-497C6BF658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25785" y="2973294"/>
            <a:ext cx="779689" cy="779689"/>
          </a:xfrm>
          <a:prstGeom prst="rect">
            <a:avLst/>
          </a:prstGeom>
        </p:spPr>
      </p:pic>
      <p:pic>
        <p:nvPicPr>
          <p:cNvPr id="74" name="Graphic 73" descr="Shopping bag">
            <a:extLst>
              <a:ext uri="{FF2B5EF4-FFF2-40B4-BE49-F238E27FC236}">
                <a16:creationId xmlns:a16="http://schemas.microsoft.com/office/drawing/2014/main" id="{52D57385-7AB1-4EC0-8DF4-B67C7566F0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95663" y="3779157"/>
            <a:ext cx="779689" cy="779689"/>
          </a:xfrm>
          <a:prstGeom prst="rect">
            <a:avLst/>
          </a:prstGeom>
        </p:spPr>
      </p:pic>
      <p:pic>
        <p:nvPicPr>
          <p:cNvPr id="75" name="Graphic 74" descr="Trophy">
            <a:extLst>
              <a:ext uri="{FF2B5EF4-FFF2-40B4-BE49-F238E27FC236}">
                <a16:creationId xmlns:a16="http://schemas.microsoft.com/office/drawing/2014/main" id="{B97822EF-F3AB-4513-AB4B-40EA9C6A6E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66916" y="3817135"/>
            <a:ext cx="779689" cy="779689"/>
          </a:xfrm>
          <a:prstGeom prst="rect">
            <a:avLst/>
          </a:prstGeom>
        </p:spPr>
      </p:pic>
      <p:pic>
        <p:nvPicPr>
          <p:cNvPr id="76" name="Graphic 75" descr="Unlock">
            <a:extLst>
              <a:ext uri="{FF2B5EF4-FFF2-40B4-BE49-F238E27FC236}">
                <a16:creationId xmlns:a16="http://schemas.microsoft.com/office/drawing/2014/main" id="{1FAFC28C-5183-4CFB-BA7C-FE29005B0FC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8196" y="2973294"/>
            <a:ext cx="779689" cy="779689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CFF34371-89BE-45DE-969F-5268F53C536B}"/>
              </a:ext>
            </a:extLst>
          </p:cNvPr>
          <p:cNvGrpSpPr/>
          <p:nvPr/>
        </p:nvGrpSpPr>
        <p:grpSpPr>
          <a:xfrm>
            <a:off x="4685507" y="1235714"/>
            <a:ext cx="2202816" cy="1036865"/>
            <a:chOff x="332936" y="4498450"/>
            <a:chExt cx="2937088" cy="138248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B0AD76B-8773-46A2-A889-E6B2368A16CA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B9C6A59-8532-41A1-A519-C0E51C7C7361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627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320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Diagram with 5 Circles for PowerPoint</vt:lpstr>
      <vt:lpstr>Process Diagram with 5 Circles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Diagram with 5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2018-05-31T04:02:52Z</dcterms:modified>
  <cp:category>Charts &amp; Diagrams</cp:category>
</cp:coreProperties>
</file>