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B53"/>
    <a:srgbClr val="DDDBDC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8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579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3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1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Diagram with 5 Circles for PowerPoint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EF52218-8506-4CA4-A4F5-1B5597FD0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10296"/>
            <a:ext cx="7772400" cy="2867162"/>
          </a:xfrm>
          <a:custGeom>
            <a:avLst/>
            <a:gdLst>
              <a:gd name="connsiteX0" fmla="*/ 2452619 w 7772400"/>
              <a:gd name="connsiteY0" fmla="*/ 0 h 2867162"/>
              <a:gd name="connsiteX1" fmla="*/ 3422865 w 7772400"/>
              <a:gd name="connsiteY1" fmla="*/ 791726 h 2867162"/>
              <a:gd name="connsiteX2" fmla="*/ 3442464 w 7772400"/>
              <a:gd name="connsiteY2" fmla="*/ 986385 h 2867162"/>
              <a:gd name="connsiteX3" fmla="*/ 3498316 w 7772400"/>
              <a:gd name="connsiteY3" fmla="*/ 959480 h 2867162"/>
              <a:gd name="connsiteX4" fmla="*/ 3883811 w 7772400"/>
              <a:gd name="connsiteY4" fmla="*/ 881652 h 2867162"/>
              <a:gd name="connsiteX5" fmla="*/ 4355878 w 7772400"/>
              <a:gd name="connsiteY5" fmla="*/ 1001184 h 2867162"/>
              <a:gd name="connsiteX6" fmla="*/ 4356207 w 7772400"/>
              <a:gd name="connsiteY6" fmla="*/ 1001384 h 2867162"/>
              <a:gd name="connsiteX7" fmla="*/ 4355698 w 7772400"/>
              <a:gd name="connsiteY7" fmla="*/ 996339 h 2867162"/>
              <a:gd name="connsiteX8" fmla="*/ 5348454 w 7772400"/>
              <a:gd name="connsiteY8" fmla="*/ 4779 h 2867162"/>
              <a:gd name="connsiteX9" fmla="*/ 6321041 w 7772400"/>
              <a:gd name="connsiteY9" fmla="*/ 796505 h 2867162"/>
              <a:gd name="connsiteX10" fmla="*/ 6340688 w 7772400"/>
              <a:gd name="connsiteY10" fmla="*/ 991163 h 2867162"/>
              <a:gd name="connsiteX11" fmla="*/ 6396539 w 7772400"/>
              <a:gd name="connsiteY11" fmla="*/ 964258 h 2867162"/>
              <a:gd name="connsiteX12" fmla="*/ 6782034 w 7772400"/>
              <a:gd name="connsiteY12" fmla="*/ 886430 h 2867162"/>
              <a:gd name="connsiteX13" fmla="*/ 7772400 w 7772400"/>
              <a:gd name="connsiteY13" fmla="*/ 1876796 h 2867162"/>
              <a:gd name="connsiteX14" fmla="*/ 6782034 w 7772400"/>
              <a:gd name="connsiteY14" fmla="*/ 2867162 h 2867162"/>
              <a:gd name="connsiteX15" fmla="*/ 5811789 w 7772400"/>
              <a:gd name="connsiteY15" fmla="*/ 2076389 h 2867162"/>
              <a:gd name="connsiteX16" fmla="*/ 5792231 w 7772400"/>
              <a:gd name="connsiteY16" fmla="*/ 1882383 h 2867162"/>
              <a:gd name="connsiteX17" fmla="*/ 5734880 w 7772400"/>
              <a:gd name="connsiteY17" fmla="*/ 1909977 h 2867162"/>
              <a:gd name="connsiteX18" fmla="*/ 5348454 w 7772400"/>
              <a:gd name="connsiteY18" fmla="*/ 1987899 h 2867162"/>
              <a:gd name="connsiteX19" fmla="*/ 4875248 w 7772400"/>
              <a:gd name="connsiteY19" fmla="*/ 1868223 h 2867162"/>
              <a:gd name="connsiteX20" fmla="*/ 4873700 w 7772400"/>
              <a:gd name="connsiteY20" fmla="*/ 1867284 h 2867162"/>
              <a:gd name="connsiteX21" fmla="*/ 4874177 w 7772400"/>
              <a:gd name="connsiteY21" fmla="*/ 1872018 h 2867162"/>
              <a:gd name="connsiteX22" fmla="*/ 3883811 w 7772400"/>
              <a:gd name="connsiteY22" fmla="*/ 2862384 h 2867162"/>
              <a:gd name="connsiteX23" fmla="*/ 2913566 w 7772400"/>
              <a:gd name="connsiteY23" fmla="*/ 2071611 h 2867162"/>
              <a:gd name="connsiteX24" fmla="*/ 2894070 w 7772400"/>
              <a:gd name="connsiteY24" fmla="*/ 1878211 h 2867162"/>
              <a:gd name="connsiteX25" fmla="*/ 2838114 w 7772400"/>
              <a:gd name="connsiteY25" fmla="*/ 1905198 h 2867162"/>
              <a:gd name="connsiteX26" fmla="*/ 2452619 w 7772400"/>
              <a:gd name="connsiteY26" fmla="*/ 1983120 h 2867162"/>
              <a:gd name="connsiteX27" fmla="*/ 1980552 w 7772400"/>
              <a:gd name="connsiteY27" fmla="*/ 1863444 h 2867162"/>
              <a:gd name="connsiteX28" fmla="*/ 1980291 w 7772400"/>
              <a:gd name="connsiteY28" fmla="*/ 1863285 h 2867162"/>
              <a:gd name="connsiteX29" fmla="*/ 1980732 w 7772400"/>
              <a:gd name="connsiteY29" fmla="*/ 1872018 h 2867162"/>
              <a:gd name="connsiteX30" fmla="*/ 990366 w 7772400"/>
              <a:gd name="connsiteY30" fmla="*/ 2862384 h 2867162"/>
              <a:gd name="connsiteX31" fmla="*/ 0 w 7772400"/>
              <a:gd name="connsiteY31" fmla="*/ 1872018 h 2867162"/>
              <a:gd name="connsiteX32" fmla="*/ 990366 w 7772400"/>
              <a:gd name="connsiteY32" fmla="*/ 881652 h 2867162"/>
              <a:gd name="connsiteX33" fmla="*/ 1462433 w 7772400"/>
              <a:gd name="connsiteY33" fmla="*/ 1001184 h 2867162"/>
              <a:gd name="connsiteX34" fmla="*/ 1462748 w 7772400"/>
              <a:gd name="connsiteY34" fmla="*/ 1001375 h 2867162"/>
              <a:gd name="connsiteX35" fmla="*/ 1462253 w 7772400"/>
              <a:gd name="connsiteY35" fmla="*/ 991560 h 2867162"/>
              <a:gd name="connsiteX36" fmla="*/ 2452619 w 7772400"/>
              <a:gd name="connsiteY36" fmla="*/ 0 h 286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772400" h="2867162">
                <a:moveTo>
                  <a:pt x="2452619" y="0"/>
                </a:moveTo>
                <a:cubicBezTo>
                  <a:pt x="2931213" y="0"/>
                  <a:pt x="3330517" y="339889"/>
                  <a:pt x="3422865" y="791726"/>
                </a:cubicBezTo>
                <a:lnTo>
                  <a:pt x="3442464" y="986385"/>
                </a:lnTo>
                <a:lnTo>
                  <a:pt x="3498316" y="959480"/>
                </a:lnTo>
                <a:cubicBezTo>
                  <a:pt x="3616802" y="909365"/>
                  <a:pt x="3747070" y="881652"/>
                  <a:pt x="3883811" y="881652"/>
                </a:cubicBezTo>
                <a:cubicBezTo>
                  <a:pt x="4054737" y="881652"/>
                  <a:pt x="4215550" y="924953"/>
                  <a:pt x="4355878" y="1001184"/>
                </a:cubicBezTo>
                <a:lnTo>
                  <a:pt x="4356207" y="1001384"/>
                </a:lnTo>
                <a:lnTo>
                  <a:pt x="4355698" y="996339"/>
                </a:lnTo>
                <a:cubicBezTo>
                  <a:pt x="4355698" y="448716"/>
                  <a:pt x="4800170" y="4779"/>
                  <a:pt x="5348454" y="4779"/>
                </a:cubicBezTo>
                <a:cubicBezTo>
                  <a:pt x="5828203" y="4779"/>
                  <a:pt x="6228470" y="344668"/>
                  <a:pt x="6321041" y="796505"/>
                </a:cubicBezTo>
                <a:lnTo>
                  <a:pt x="6340688" y="991163"/>
                </a:lnTo>
                <a:lnTo>
                  <a:pt x="6396539" y="964258"/>
                </a:lnTo>
                <a:cubicBezTo>
                  <a:pt x="6515025" y="914143"/>
                  <a:pt x="6645293" y="886430"/>
                  <a:pt x="6782034" y="886430"/>
                </a:cubicBezTo>
                <a:cubicBezTo>
                  <a:pt x="7328998" y="886430"/>
                  <a:pt x="7772400" y="1329832"/>
                  <a:pt x="7772400" y="1876796"/>
                </a:cubicBezTo>
                <a:cubicBezTo>
                  <a:pt x="7772400" y="2423760"/>
                  <a:pt x="7328998" y="2867162"/>
                  <a:pt x="6782034" y="2867162"/>
                </a:cubicBezTo>
                <a:cubicBezTo>
                  <a:pt x="6303441" y="2867162"/>
                  <a:pt x="5904137" y="2527683"/>
                  <a:pt x="5811789" y="2076389"/>
                </a:cubicBezTo>
                <a:lnTo>
                  <a:pt x="5792231" y="1882383"/>
                </a:lnTo>
                <a:lnTo>
                  <a:pt x="5734880" y="1909977"/>
                </a:lnTo>
                <a:cubicBezTo>
                  <a:pt x="5616108" y="1960153"/>
                  <a:pt x="5485525" y="1987899"/>
                  <a:pt x="5348454" y="1987899"/>
                </a:cubicBezTo>
                <a:cubicBezTo>
                  <a:pt x="5177116" y="1987899"/>
                  <a:pt x="5015915" y="1944546"/>
                  <a:pt x="4875248" y="1868223"/>
                </a:cubicBezTo>
                <a:lnTo>
                  <a:pt x="4873700" y="1867284"/>
                </a:lnTo>
                <a:lnTo>
                  <a:pt x="4874177" y="1872018"/>
                </a:lnTo>
                <a:cubicBezTo>
                  <a:pt x="4874177" y="2418982"/>
                  <a:pt x="4430775" y="2862384"/>
                  <a:pt x="3883811" y="2862384"/>
                </a:cubicBezTo>
                <a:cubicBezTo>
                  <a:pt x="3405218" y="2862384"/>
                  <a:pt x="3005914" y="2522905"/>
                  <a:pt x="2913566" y="2071611"/>
                </a:cubicBezTo>
                <a:lnTo>
                  <a:pt x="2894070" y="1878211"/>
                </a:lnTo>
                <a:lnTo>
                  <a:pt x="2838114" y="1905198"/>
                </a:lnTo>
                <a:cubicBezTo>
                  <a:pt x="2719629" y="1955374"/>
                  <a:pt x="2589360" y="1983120"/>
                  <a:pt x="2452619" y="1983120"/>
                </a:cubicBezTo>
                <a:cubicBezTo>
                  <a:pt x="2281693" y="1983120"/>
                  <a:pt x="2120880" y="1939767"/>
                  <a:pt x="1980552" y="1863444"/>
                </a:cubicBezTo>
                <a:lnTo>
                  <a:pt x="1980291" y="1863285"/>
                </a:lnTo>
                <a:lnTo>
                  <a:pt x="1980732" y="1872018"/>
                </a:lnTo>
                <a:cubicBezTo>
                  <a:pt x="1980732" y="2418982"/>
                  <a:pt x="1537330" y="2862384"/>
                  <a:pt x="990366" y="2862384"/>
                </a:cubicBezTo>
                <a:cubicBezTo>
                  <a:pt x="443402" y="2862384"/>
                  <a:pt x="0" y="2418982"/>
                  <a:pt x="0" y="1872018"/>
                </a:cubicBezTo>
                <a:cubicBezTo>
                  <a:pt x="0" y="1325054"/>
                  <a:pt x="443402" y="881652"/>
                  <a:pt x="990366" y="881652"/>
                </a:cubicBezTo>
                <a:cubicBezTo>
                  <a:pt x="1161293" y="881652"/>
                  <a:pt x="1322105" y="924953"/>
                  <a:pt x="1462433" y="1001184"/>
                </a:cubicBezTo>
                <a:lnTo>
                  <a:pt x="1462748" y="1001375"/>
                </a:lnTo>
                <a:lnTo>
                  <a:pt x="1462253" y="991560"/>
                </a:lnTo>
                <a:cubicBezTo>
                  <a:pt x="1462253" y="443937"/>
                  <a:pt x="1905655" y="0"/>
                  <a:pt x="2452619" y="0"/>
                </a:cubicBezTo>
                <a:close/>
              </a:path>
            </a:pathLst>
          </a:custGeom>
          <a:solidFill>
            <a:srgbClr val="DDDBDC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Oval 99">
            <a:extLst>
              <a:ext uri="{FF2B5EF4-FFF2-40B4-BE49-F238E27FC236}">
                <a16:creationId xmlns:a16="http://schemas.microsoft.com/office/drawing/2014/main" id="{3FCB8B73-708C-4FBC-B457-3A051B31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280" y="3197428"/>
            <a:ext cx="1569772" cy="15745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5" name="Oval 100">
            <a:extLst>
              <a:ext uri="{FF2B5EF4-FFF2-40B4-BE49-F238E27FC236}">
                <a16:creationId xmlns:a16="http://schemas.microsoft.com/office/drawing/2014/main" id="{A1B54706-D798-44E5-92C4-DA5FE4016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7533" y="2310997"/>
            <a:ext cx="1569772" cy="15745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6" name="Oval 119">
            <a:extLst>
              <a:ext uri="{FF2B5EF4-FFF2-40B4-BE49-F238E27FC236}">
                <a16:creationId xmlns:a16="http://schemas.microsoft.com/office/drawing/2014/main" id="{BD71271B-591A-4942-A306-C530FEF7D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169" y="3202206"/>
            <a:ext cx="1574551" cy="15745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7" name="Oval 102">
            <a:extLst>
              <a:ext uri="{FF2B5EF4-FFF2-40B4-BE49-F238E27FC236}">
                <a16:creationId xmlns:a16="http://schemas.microsoft.com/office/drawing/2014/main" id="{9ED667C9-9A93-4695-A888-ACDA6199D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978" y="2320555"/>
            <a:ext cx="1574551" cy="15769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8" name="Oval 101">
            <a:extLst>
              <a:ext uri="{FF2B5EF4-FFF2-40B4-BE49-F238E27FC236}">
                <a16:creationId xmlns:a16="http://schemas.microsoft.com/office/drawing/2014/main" id="{7F1869BE-EC6C-4BE1-B905-55CC77BD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725" y="3197428"/>
            <a:ext cx="1574551" cy="15745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7CFD477-48B6-45B2-81A5-78D2E7A4DED0}"/>
              </a:ext>
            </a:extLst>
          </p:cNvPr>
          <p:cNvGrpSpPr/>
          <p:nvPr/>
        </p:nvGrpSpPr>
        <p:grpSpPr>
          <a:xfrm>
            <a:off x="1076948" y="4977458"/>
            <a:ext cx="2937088" cy="1290153"/>
            <a:chOff x="332936" y="4652338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7F649F-DF52-4A16-A6E9-7CECBE6327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1F78D7E-CE87-4BEB-8E7F-CC4295F59AE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5FE2930-A6D4-4A30-9DF2-36182BF19A95}"/>
              </a:ext>
            </a:extLst>
          </p:cNvPr>
          <p:cNvGrpSpPr/>
          <p:nvPr/>
        </p:nvGrpSpPr>
        <p:grpSpPr>
          <a:xfrm>
            <a:off x="8308176" y="4977458"/>
            <a:ext cx="2937088" cy="1290153"/>
            <a:chOff x="332936" y="4652338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41C41D-195E-4F34-B421-26DDE015E8B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66B1B75-0560-46CE-A710-017EDE9B1FF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1C6995-12F6-4810-9259-1481243C1068}"/>
              </a:ext>
            </a:extLst>
          </p:cNvPr>
          <p:cNvGrpSpPr/>
          <p:nvPr/>
        </p:nvGrpSpPr>
        <p:grpSpPr>
          <a:xfrm>
            <a:off x="4692562" y="4977458"/>
            <a:ext cx="2937088" cy="1290153"/>
            <a:chOff x="332936" y="4652338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E67839C-F549-4CB6-A1D7-F3261A4BA0C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2A14AC0-BF42-43C7-B559-03387C9ACE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6E00A0-72DF-4A77-A572-C3DC502C5A4B}"/>
              </a:ext>
            </a:extLst>
          </p:cNvPr>
          <p:cNvGrpSpPr/>
          <p:nvPr/>
        </p:nvGrpSpPr>
        <p:grpSpPr>
          <a:xfrm>
            <a:off x="750500" y="1361319"/>
            <a:ext cx="2937088" cy="1290153"/>
            <a:chOff x="332936" y="4652338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7F5D1E2-F2D1-4674-A5B3-B268EBAC67F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C036035-2DB2-4A83-88D3-E391EFE833E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E007E18-2B4D-4EBA-8398-ABF20CD99234}"/>
              </a:ext>
            </a:extLst>
          </p:cNvPr>
          <p:cNvGrpSpPr/>
          <p:nvPr/>
        </p:nvGrpSpPr>
        <p:grpSpPr>
          <a:xfrm>
            <a:off x="8551009" y="1302166"/>
            <a:ext cx="2937088" cy="1290153"/>
            <a:chOff x="332936" y="4652338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D60B467-3B21-4E33-8BBF-3BFC1CBA7A0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5B6CFA-8717-4DD1-9964-6A77EAA741B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6" name="Graphic 5" descr="Single gear">
            <a:extLst>
              <a:ext uri="{FF2B5EF4-FFF2-40B4-BE49-F238E27FC236}">
                <a16:creationId xmlns:a16="http://schemas.microsoft.com/office/drawing/2014/main" id="{84B4710B-24ED-46E3-94CD-1F802E688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0393" y="3736282"/>
            <a:ext cx="914400" cy="9144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D89148FA-DD18-4422-929B-D38164B52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9915" y="2735763"/>
            <a:ext cx="914400" cy="914400"/>
          </a:xfrm>
          <a:prstGeom prst="rect">
            <a:avLst/>
          </a:prstGeom>
        </p:spPr>
      </p:pic>
      <p:pic>
        <p:nvPicPr>
          <p:cNvPr id="13" name="Graphic 12" descr="Shopping bag">
            <a:extLst>
              <a:ext uri="{FF2B5EF4-FFF2-40B4-BE49-F238E27FC236}">
                <a16:creationId xmlns:a16="http://schemas.microsoft.com/office/drawing/2014/main" id="{E330F351-44AA-41C5-8274-606887632A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1918" y="3680858"/>
            <a:ext cx="914400" cy="914400"/>
          </a:xfrm>
          <a:prstGeom prst="rect">
            <a:avLst/>
          </a:prstGeom>
        </p:spPr>
      </p:pic>
      <p:pic>
        <p:nvPicPr>
          <p:cNvPr id="20" name="Graphic 19" descr="Trophy">
            <a:extLst>
              <a:ext uri="{FF2B5EF4-FFF2-40B4-BE49-F238E27FC236}">
                <a16:creationId xmlns:a16="http://schemas.microsoft.com/office/drawing/2014/main" id="{9D705FA2-6240-4AAE-9584-E96FAE781B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0142" y="3725399"/>
            <a:ext cx="914400" cy="914400"/>
          </a:xfrm>
          <a:prstGeom prst="rect">
            <a:avLst/>
          </a:prstGeom>
        </p:spPr>
      </p:pic>
      <p:pic>
        <p:nvPicPr>
          <p:cNvPr id="22" name="Graphic 21" descr="Unlock">
            <a:extLst>
              <a:ext uri="{FF2B5EF4-FFF2-40B4-BE49-F238E27FC236}">
                <a16:creationId xmlns:a16="http://schemas.microsoft.com/office/drawing/2014/main" id="{CF27E274-9E6F-45E4-A96B-48B11DC69E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87769" y="27357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8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Diagram with 5 Circles for PowerPoint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EF52218-8506-4CA4-A4F5-1B5597FD0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10296"/>
            <a:ext cx="7772400" cy="2867162"/>
          </a:xfrm>
          <a:custGeom>
            <a:avLst/>
            <a:gdLst>
              <a:gd name="connsiteX0" fmla="*/ 2452619 w 7772400"/>
              <a:gd name="connsiteY0" fmla="*/ 0 h 2867162"/>
              <a:gd name="connsiteX1" fmla="*/ 3422865 w 7772400"/>
              <a:gd name="connsiteY1" fmla="*/ 791726 h 2867162"/>
              <a:gd name="connsiteX2" fmla="*/ 3442464 w 7772400"/>
              <a:gd name="connsiteY2" fmla="*/ 986385 h 2867162"/>
              <a:gd name="connsiteX3" fmla="*/ 3498316 w 7772400"/>
              <a:gd name="connsiteY3" fmla="*/ 959480 h 2867162"/>
              <a:gd name="connsiteX4" fmla="*/ 3883811 w 7772400"/>
              <a:gd name="connsiteY4" fmla="*/ 881652 h 2867162"/>
              <a:gd name="connsiteX5" fmla="*/ 4355878 w 7772400"/>
              <a:gd name="connsiteY5" fmla="*/ 1001184 h 2867162"/>
              <a:gd name="connsiteX6" fmla="*/ 4356207 w 7772400"/>
              <a:gd name="connsiteY6" fmla="*/ 1001384 h 2867162"/>
              <a:gd name="connsiteX7" fmla="*/ 4355698 w 7772400"/>
              <a:gd name="connsiteY7" fmla="*/ 996339 h 2867162"/>
              <a:gd name="connsiteX8" fmla="*/ 5348454 w 7772400"/>
              <a:gd name="connsiteY8" fmla="*/ 4779 h 2867162"/>
              <a:gd name="connsiteX9" fmla="*/ 6321041 w 7772400"/>
              <a:gd name="connsiteY9" fmla="*/ 796505 h 2867162"/>
              <a:gd name="connsiteX10" fmla="*/ 6340688 w 7772400"/>
              <a:gd name="connsiteY10" fmla="*/ 991163 h 2867162"/>
              <a:gd name="connsiteX11" fmla="*/ 6396539 w 7772400"/>
              <a:gd name="connsiteY11" fmla="*/ 964258 h 2867162"/>
              <a:gd name="connsiteX12" fmla="*/ 6782034 w 7772400"/>
              <a:gd name="connsiteY12" fmla="*/ 886430 h 2867162"/>
              <a:gd name="connsiteX13" fmla="*/ 7772400 w 7772400"/>
              <a:gd name="connsiteY13" fmla="*/ 1876796 h 2867162"/>
              <a:gd name="connsiteX14" fmla="*/ 6782034 w 7772400"/>
              <a:gd name="connsiteY14" fmla="*/ 2867162 h 2867162"/>
              <a:gd name="connsiteX15" fmla="*/ 5811789 w 7772400"/>
              <a:gd name="connsiteY15" fmla="*/ 2076389 h 2867162"/>
              <a:gd name="connsiteX16" fmla="*/ 5792231 w 7772400"/>
              <a:gd name="connsiteY16" fmla="*/ 1882383 h 2867162"/>
              <a:gd name="connsiteX17" fmla="*/ 5734880 w 7772400"/>
              <a:gd name="connsiteY17" fmla="*/ 1909977 h 2867162"/>
              <a:gd name="connsiteX18" fmla="*/ 5348454 w 7772400"/>
              <a:gd name="connsiteY18" fmla="*/ 1987899 h 2867162"/>
              <a:gd name="connsiteX19" fmla="*/ 4875248 w 7772400"/>
              <a:gd name="connsiteY19" fmla="*/ 1868223 h 2867162"/>
              <a:gd name="connsiteX20" fmla="*/ 4873700 w 7772400"/>
              <a:gd name="connsiteY20" fmla="*/ 1867284 h 2867162"/>
              <a:gd name="connsiteX21" fmla="*/ 4874177 w 7772400"/>
              <a:gd name="connsiteY21" fmla="*/ 1872018 h 2867162"/>
              <a:gd name="connsiteX22" fmla="*/ 3883811 w 7772400"/>
              <a:gd name="connsiteY22" fmla="*/ 2862384 h 2867162"/>
              <a:gd name="connsiteX23" fmla="*/ 2913566 w 7772400"/>
              <a:gd name="connsiteY23" fmla="*/ 2071611 h 2867162"/>
              <a:gd name="connsiteX24" fmla="*/ 2894070 w 7772400"/>
              <a:gd name="connsiteY24" fmla="*/ 1878211 h 2867162"/>
              <a:gd name="connsiteX25" fmla="*/ 2838114 w 7772400"/>
              <a:gd name="connsiteY25" fmla="*/ 1905198 h 2867162"/>
              <a:gd name="connsiteX26" fmla="*/ 2452619 w 7772400"/>
              <a:gd name="connsiteY26" fmla="*/ 1983120 h 2867162"/>
              <a:gd name="connsiteX27" fmla="*/ 1980552 w 7772400"/>
              <a:gd name="connsiteY27" fmla="*/ 1863444 h 2867162"/>
              <a:gd name="connsiteX28" fmla="*/ 1980291 w 7772400"/>
              <a:gd name="connsiteY28" fmla="*/ 1863285 h 2867162"/>
              <a:gd name="connsiteX29" fmla="*/ 1980732 w 7772400"/>
              <a:gd name="connsiteY29" fmla="*/ 1872018 h 2867162"/>
              <a:gd name="connsiteX30" fmla="*/ 990366 w 7772400"/>
              <a:gd name="connsiteY30" fmla="*/ 2862384 h 2867162"/>
              <a:gd name="connsiteX31" fmla="*/ 0 w 7772400"/>
              <a:gd name="connsiteY31" fmla="*/ 1872018 h 2867162"/>
              <a:gd name="connsiteX32" fmla="*/ 990366 w 7772400"/>
              <a:gd name="connsiteY32" fmla="*/ 881652 h 2867162"/>
              <a:gd name="connsiteX33" fmla="*/ 1462433 w 7772400"/>
              <a:gd name="connsiteY33" fmla="*/ 1001184 h 2867162"/>
              <a:gd name="connsiteX34" fmla="*/ 1462748 w 7772400"/>
              <a:gd name="connsiteY34" fmla="*/ 1001375 h 2867162"/>
              <a:gd name="connsiteX35" fmla="*/ 1462253 w 7772400"/>
              <a:gd name="connsiteY35" fmla="*/ 991560 h 2867162"/>
              <a:gd name="connsiteX36" fmla="*/ 2452619 w 7772400"/>
              <a:gd name="connsiteY36" fmla="*/ 0 h 286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772400" h="2867162">
                <a:moveTo>
                  <a:pt x="2452619" y="0"/>
                </a:moveTo>
                <a:cubicBezTo>
                  <a:pt x="2931213" y="0"/>
                  <a:pt x="3330517" y="339889"/>
                  <a:pt x="3422865" y="791726"/>
                </a:cubicBezTo>
                <a:lnTo>
                  <a:pt x="3442464" y="986385"/>
                </a:lnTo>
                <a:lnTo>
                  <a:pt x="3498316" y="959480"/>
                </a:lnTo>
                <a:cubicBezTo>
                  <a:pt x="3616802" y="909365"/>
                  <a:pt x="3747070" y="881652"/>
                  <a:pt x="3883811" y="881652"/>
                </a:cubicBezTo>
                <a:cubicBezTo>
                  <a:pt x="4054737" y="881652"/>
                  <a:pt x="4215550" y="924953"/>
                  <a:pt x="4355878" y="1001184"/>
                </a:cubicBezTo>
                <a:lnTo>
                  <a:pt x="4356207" y="1001384"/>
                </a:lnTo>
                <a:lnTo>
                  <a:pt x="4355698" y="996339"/>
                </a:lnTo>
                <a:cubicBezTo>
                  <a:pt x="4355698" y="448716"/>
                  <a:pt x="4800170" y="4779"/>
                  <a:pt x="5348454" y="4779"/>
                </a:cubicBezTo>
                <a:cubicBezTo>
                  <a:pt x="5828203" y="4779"/>
                  <a:pt x="6228470" y="344668"/>
                  <a:pt x="6321041" y="796505"/>
                </a:cubicBezTo>
                <a:lnTo>
                  <a:pt x="6340688" y="991163"/>
                </a:lnTo>
                <a:lnTo>
                  <a:pt x="6396539" y="964258"/>
                </a:lnTo>
                <a:cubicBezTo>
                  <a:pt x="6515025" y="914143"/>
                  <a:pt x="6645293" y="886430"/>
                  <a:pt x="6782034" y="886430"/>
                </a:cubicBezTo>
                <a:cubicBezTo>
                  <a:pt x="7328998" y="886430"/>
                  <a:pt x="7772400" y="1329832"/>
                  <a:pt x="7772400" y="1876796"/>
                </a:cubicBezTo>
                <a:cubicBezTo>
                  <a:pt x="7772400" y="2423760"/>
                  <a:pt x="7328998" y="2867162"/>
                  <a:pt x="6782034" y="2867162"/>
                </a:cubicBezTo>
                <a:cubicBezTo>
                  <a:pt x="6303441" y="2867162"/>
                  <a:pt x="5904137" y="2527683"/>
                  <a:pt x="5811789" y="2076389"/>
                </a:cubicBezTo>
                <a:lnTo>
                  <a:pt x="5792231" y="1882383"/>
                </a:lnTo>
                <a:lnTo>
                  <a:pt x="5734880" y="1909977"/>
                </a:lnTo>
                <a:cubicBezTo>
                  <a:pt x="5616108" y="1960153"/>
                  <a:pt x="5485525" y="1987899"/>
                  <a:pt x="5348454" y="1987899"/>
                </a:cubicBezTo>
                <a:cubicBezTo>
                  <a:pt x="5177116" y="1987899"/>
                  <a:pt x="5015915" y="1944546"/>
                  <a:pt x="4875248" y="1868223"/>
                </a:cubicBezTo>
                <a:lnTo>
                  <a:pt x="4873700" y="1867284"/>
                </a:lnTo>
                <a:lnTo>
                  <a:pt x="4874177" y="1872018"/>
                </a:lnTo>
                <a:cubicBezTo>
                  <a:pt x="4874177" y="2418982"/>
                  <a:pt x="4430775" y="2862384"/>
                  <a:pt x="3883811" y="2862384"/>
                </a:cubicBezTo>
                <a:cubicBezTo>
                  <a:pt x="3405218" y="2862384"/>
                  <a:pt x="3005914" y="2522905"/>
                  <a:pt x="2913566" y="2071611"/>
                </a:cubicBezTo>
                <a:lnTo>
                  <a:pt x="2894070" y="1878211"/>
                </a:lnTo>
                <a:lnTo>
                  <a:pt x="2838114" y="1905198"/>
                </a:lnTo>
                <a:cubicBezTo>
                  <a:pt x="2719629" y="1955374"/>
                  <a:pt x="2589360" y="1983120"/>
                  <a:pt x="2452619" y="1983120"/>
                </a:cubicBezTo>
                <a:cubicBezTo>
                  <a:pt x="2281693" y="1983120"/>
                  <a:pt x="2120880" y="1939767"/>
                  <a:pt x="1980552" y="1863444"/>
                </a:cubicBezTo>
                <a:lnTo>
                  <a:pt x="1980291" y="1863285"/>
                </a:lnTo>
                <a:lnTo>
                  <a:pt x="1980732" y="1872018"/>
                </a:lnTo>
                <a:cubicBezTo>
                  <a:pt x="1980732" y="2418982"/>
                  <a:pt x="1537330" y="2862384"/>
                  <a:pt x="990366" y="2862384"/>
                </a:cubicBezTo>
                <a:cubicBezTo>
                  <a:pt x="443402" y="2862384"/>
                  <a:pt x="0" y="2418982"/>
                  <a:pt x="0" y="1872018"/>
                </a:cubicBezTo>
                <a:cubicBezTo>
                  <a:pt x="0" y="1325054"/>
                  <a:pt x="443402" y="881652"/>
                  <a:pt x="990366" y="881652"/>
                </a:cubicBezTo>
                <a:cubicBezTo>
                  <a:pt x="1161293" y="881652"/>
                  <a:pt x="1322105" y="924953"/>
                  <a:pt x="1462433" y="1001184"/>
                </a:cubicBezTo>
                <a:lnTo>
                  <a:pt x="1462748" y="1001375"/>
                </a:lnTo>
                <a:lnTo>
                  <a:pt x="1462253" y="991560"/>
                </a:lnTo>
                <a:cubicBezTo>
                  <a:pt x="1462253" y="443937"/>
                  <a:pt x="1905655" y="0"/>
                  <a:pt x="2452619" y="0"/>
                </a:cubicBezTo>
                <a:close/>
              </a:path>
            </a:pathLst>
          </a:custGeom>
          <a:solidFill>
            <a:srgbClr val="454B53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Oval 99">
            <a:extLst>
              <a:ext uri="{FF2B5EF4-FFF2-40B4-BE49-F238E27FC236}">
                <a16:creationId xmlns:a16="http://schemas.microsoft.com/office/drawing/2014/main" id="{3FCB8B73-708C-4FBC-B457-3A051B31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280" y="3197428"/>
            <a:ext cx="1569772" cy="1574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5" name="Oval 100">
            <a:extLst>
              <a:ext uri="{FF2B5EF4-FFF2-40B4-BE49-F238E27FC236}">
                <a16:creationId xmlns:a16="http://schemas.microsoft.com/office/drawing/2014/main" id="{A1B54706-D798-44E5-92C4-DA5FE4016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7533" y="2310997"/>
            <a:ext cx="1569772" cy="15745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6" name="Oval 119">
            <a:extLst>
              <a:ext uri="{FF2B5EF4-FFF2-40B4-BE49-F238E27FC236}">
                <a16:creationId xmlns:a16="http://schemas.microsoft.com/office/drawing/2014/main" id="{BD71271B-591A-4942-A306-C530FEF7D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169" y="3202206"/>
            <a:ext cx="1574551" cy="15745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7" name="Oval 102">
            <a:extLst>
              <a:ext uri="{FF2B5EF4-FFF2-40B4-BE49-F238E27FC236}">
                <a16:creationId xmlns:a16="http://schemas.microsoft.com/office/drawing/2014/main" id="{9ED667C9-9A93-4695-A888-ACDA6199D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978" y="2320555"/>
            <a:ext cx="1574551" cy="15769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8" name="Oval 101">
            <a:extLst>
              <a:ext uri="{FF2B5EF4-FFF2-40B4-BE49-F238E27FC236}">
                <a16:creationId xmlns:a16="http://schemas.microsoft.com/office/drawing/2014/main" id="{7F1869BE-EC6C-4BE1-B905-55CC77BD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725" y="3197428"/>
            <a:ext cx="1574551" cy="15745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7CFD477-48B6-45B2-81A5-78D2E7A4DED0}"/>
              </a:ext>
            </a:extLst>
          </p:cNvPr>
          <p:cNvGrpSpPr/>
          <p:nvPr/>
        </p:nvGrpSpPr>
        <p:grpSpPr>
          <a:xfrm>
            <a:off x="1076948" y="4977458"/>
            <a:ext cx="2937088" cy="1290153"/>
            <a:chOff x="332936" y="4652338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7F649F-DF52-4A16-A6E9-7CECBE6327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1F78D7E-CE87-4BEB-8E7F-CC4295F59AE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5FE2930-A6D4-4A30-9DF2-36182BF19A95}"/>
              </a:ext>
            </a:extLst>
          </p:cNvPr>
          <p:cNvGrpSpPr/>
          <p:nvPr/>
        </p:nvGrpSpPr>
        <p:grpSpPr>
          <a:xfrm>
            <a:off x="8308176" y="4977458"/>
            <a:ext cx="2937088" cy="1290153"/>
            <a:chOff x="332936" y="4652338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41C41D-195E-4F34-B421-26DDE015E8B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66B1B75-0560-46CE-A710-017EDE9B1FF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1C6995-12F6-4810-9259-1481243C1068}"/>
              </a:ext>
            </a:extLst>
          </p:cNvPr>
          <p:cNvGrpSpPr/>
          <p:nvPr/>
        </p:nvGrpSpPr>
        <p:grpSpPr>
          <a:xfrm>
            <a:off x="4692562" y="4977458"/>
            <a:ext cx="2937088" cy="1290153"/>
            <a:chOff x="332936" y="4652338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E67839C-F549-4CB6-A1D7-F3261A4BA0C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2A14AC0-BF42-43C7-B559-03387C9ACE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6E00A0-72DF-4A77-A572-C3DC502C5A4B}"/>
              </a:ext>
            </a:extLst>
          </p:cNvPr>
          <p:cNvGrpSpPr/>
          <p:nvPr/>
        </p:nvGrpSpPr>
        <p:grpSpPr>
          <a:xfrm>
            <a:off x="750500" y="1361319"/>
            <a:ext cx="2937088" cy="1290153"/>
            <a:chOff x="332936" y="4652338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7F5D1E2-F2D1-4674-A5B3-B268EBAC67F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C036035-2DB2-4A83-88D3-E391EFE833E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E007E18-2B4D-4EBA-8398-ABF20CD99234}"/>
              </a:ext>
            </a:extLst>
          </p:cNvPr>
          <p:cNvGrpSpPr/>
          <p:nvPr/>
        </p:nvGrpSpPr>
        <p:grpSpPr>
          <a:xfrm>
            <a:off x="8551009" y="1302166"/>
            <a:ext cx="2937088" cy="1290153"/>
            <a:chOff x="332936" y="4652338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D60B467-3B21-4E33-8BBF-3BFC1CBA7A0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5B6CFA-8717-4DD1-9964-6A77EAA741B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6" name="Graphic 5" descr="Single gear">
            <a:extLst>
              <a:ext uri="{FF2B5EF4-FFF2-40B4-BE49-F238E27FC236}">
                <a16:creationId xmlns:a16="http://schemas.microsoft.com/office/drawing/2014/main" id="{84B4710B-24ED-46E3-94CD-1F802E688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0393" y="3736282"/>
            <a:ext cx="914400" cy="9144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D89148FA-DD18-4422-929B-D38164B52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9915" y="2735763"/>
            <a:ext cx="914400" cy="914400"/>
          </a:xfrm>
          <a:prstGeom prst="rect">
            <a:avLst/>
          </a:prstGeom>
        </p:spPr>
      </p:pic>
      <p:pic>
        <p:nvPicPr>
          <p:cNvPr id="13" name="Graphic 12" descr="Shopping bag">
            <a:extLst>
              <a:ext uri="{FF2B5EF4-FFF2-40B4-BE49-F238E27FC236}">
                <a16:creationId xmlns:a16="http://schemas.microsoft.com/office/drawing/2014/main" id="{E330F351-44AA-41C5-8274-606887632A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1918" y="3680858"/>
            <a:ext cx="914400" cy="914400"/>
          </a:xfrm>
          <a:prstGeom prst="rect">
            <a:avLst/>
          </a:prstGeom>
        </p:spPr>
      </p:pic>
      <p:pic>
        <p:nvPicPr>
          <p:cNvPr id="20" name="Graphic 19" descr="Trophy">
            <a:extLst>
              <a:ext uri="{FF2B5EF4-FFF2-40B4-BE49-F238E27FC236}">
                <a16:creationId xmlns:a16="http://schemas.microsoft.com/office/drawing/2014/main" id="{9D705FA2-6240-4AAE-9584-E96FAE781B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0142" y="3725399"/>
            <a:ext cx="914400" cy="914400"/>
          </a:xfrm>
          <a:prstGeom prst="rect">
            <a:avLst/>
          </a:prstGeom>
        </p:spPr>
      </p:pic>
      <p:pic>
        <p:nvPicPr>
          <p:cNvPr id="22" name="Graphic 21" descr="Unlock">
            <a:extLst>
              <a:ext uri="{FF2B5EF4-FFF2-40B4-BE49-F238E27FC236}">
                <a16:creationId xmlns:a16="http://schemas.microsoft.com/office/drawing/2014/main" id="{CF27E274-9E6F-45E4-A96B-48B11DC69E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87769" y="27357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7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8693</TotalTime>
  <Words>450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with 5 Circles for PowerPoint</vt:lpstr>
      <vt:lpstr>Process Diagram with 5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with 5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2018-05-31T04:03:12Z</dcterms:modified>
  <cp:category>Charts &amp; Diagrams</cp:category>
</cp:coreProperties>
</file>