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55"/>
    <a:srgbClr val="2B323B"/>
    <a:srgbClr val="EB1E42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8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2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 Diagram w/ Hexagons for PowerPoint</a:t>
            </a:r>
          </a:p>
        </p:txBody>
      </p:sp>
      <p:cxnSp>
        <p:nvCxnSpPr>
          <p:cNvPr id="10" name="Straight Arrow Connector 9"/>
          <p:cNvCxnSpPr>
            <a:cxnSpLocks/>
            <a:stCxn id="36" idx="3"/>
          </p:cNvCxnSpPr>
          <p:nvPr/>
        </p:nvCxnSpPr>
        <p:spPr>
          <a:xfrm>
            <a:off x="2269974" y="3696073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800383" y="2816412"/>
            <a:ext cx="1" cy="54864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8" idx="3"/>
          </p:cNvCxnSpPr>
          <p:nvPr/>
        </p:nvCxnSpPr>
        <p:spPr>
          <a:xfrm flipH="1">
            <a:off x="5330793" y="3696074"/>
            <a:ext cx="1" cy="54864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3"/>
          </p:cNvCxnSpPr>
          <p:nvPr/>
        </p:nvCxnSpPr>
        <p:spPr>
          <a:xfrm flipH="1">
            <a:off x="8391613" y="3696073"/>
            <a:ext cx="1" cy="54864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861203" y="2816412"/>
            <a:ext cx="1" cy="54864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 flipV="1">
            <a:off x="9922024" y="2816412"/>
            <a:ext cx="1" cy="54864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595815" y="2265837"/>
            <a:ext cx="1348318" cy="1564049"/>
            <a:chOff x="3149698" y="2927926"/>
            <a:chExt cx="1348318" cy="1564049"/>
          </a:xfrm>
        </p:grpSpPr>
        <p:sp>
          <p:nvSpPr>
            <p:cNvPr id="7" name="Hexagon 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3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26225" y="3231237"/>
            <a:ext cx="1348318" cy="1564049"/>
            <a:chOff x="3149698" y="2927926"/>
            <a:chExt cx="1348318" cy="1564049"/>
          </a:xfrm>
        </p:grpSpPr>
        <p:sp>
          <p:nvSpPr>
            <p:cNvPr id="39" name="Hexagon 38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39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56635" y="2265838"/>
            <a:ext cx="1348318" cy="1564049"/>
            <a:chOff x="3149698" y="2927926"/>
            <a:chExt cx="1348318" cy="1564049"/>
          </a:xfrm>
        </p:grpSpPr>
        <p:sp>
          <p:nvSpPr>
            <p:cNvPr id="47" name="Hexagon 4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Hexagon 47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187045" y="3231238"/>
            <a:ext cx="1348318" cy="1564049"/>
            <a:chOff x="3149698" y="2927926"/>
            <a:chExt cx="1348318" cy="1564049"/>
          </a:xfrm>
        </p:grpSpPr>
        <p:sp>
          <p:nvSpPr>
            <p:cNvPr id="50" name="Hexagon 49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717455" y="2265837"/>
            <a:ext cx="1348318" cy="1564049"/>
            <a:chOff x="3149698" y="2927926"/>
            <a:chExt cx="1348318" cy="1564049"/>
          </a:xfrm>
        </p:grpSpPr>
        <p:sp>
          <p:nvSpPr>
            <p:cNvPr id="54" name="Hexagon 53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47866" y="3231237"/>
            <a:ext cx="1348318" cy="1564049"/>
            <a:chOff x="3149698" y="2927926"/>
            <a:chExt cx="1348318" cy="1564049"/>
          </a:xfrm>
        </p:grpSpPr>
        <p:sp>
          <p:nvSpPr>
            <p:cNvPr id="61" name="Hexagon 60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595815" y="4365739"/>
            <a:ext cx="1348318" cy="1768329"/>
            <a:chOff x="398334" y="2979339"/>
            <a:chExt cx="2937087" cy="1768329"/>
          </a:xfrm>
        </p:grpSpPr>
        <p:sp>
          <p:nvSpPr>
            <p:cNvPr id="108" name="TextBox 107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656633" y="4365739"/>
            <a:ext cx="1348318" cy="1768329"/>
            <a:chOff x="398334" y="2979339"/>
            <a:chExt cx="2937087" cy="1768329"/>
          </a:xfrm>
        </p:grpSpPr>
        <p:sp>
          <p:nvSpPr>
            <p:cNvPr id="111" name="TextBox 110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717455" y="4365739"/>
            <a:ext cx="1348318" cy="1768329"/>
            <a:chOff x="398334" y="2979339"/>
            <a:chExt cx="2937087" cy="1768329"/>
          </a:xfrm>
        </p:grpSpPr>
        <p:sp>
          <p:nvSpPr>
            <p:cNvPr id="117" name="TextBox 116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126225" y="902537"/>
            <a:ext cx="1348318" cy="1768329"/>
            <a:chOff x="398334" y="2979339"/>
            <a:chExt cx="2937087" cy="1768329"/>
          </a:xfrm>
        </p:grpSpPr>
        <p:sp>
          <p:nvSpPr>
            <p:cNvPr id="93" name="TextBox 92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187045" y="927055"/>
            <a:ext cx="1348318" cy="1768329"/>
            <a:chOff x="398334" y="2979339"/>
            <a:chExt cx="2937087" cy="1768329"/>
          </a:xfrm>
        </p:grpSpPr>
        <p:sp>
          <p:nvSpPr>
            <p:cNvPr id="114" name="TextBox 113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9247866" y="902537"/>
            <a:ext cx="1348318" cy="1768329"/>
            <a:chOff x="398334" y="2979339"/>
            <a:chExt cx="2937087" cy="1768329"/>
          </a:xfrm>
        </p:grpSpPr>
        <p:sp>
          <p:nvSpPr>
            <p:cNvPr id="120" name="TextBox 119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3" name="Freeform 311"/>
          <p:cNvSpPr/>
          <p:nvPr/>
        </p:nvSpPr>
        <p:spPr>
          <a:xfrm>
            <a:off x="1981565" y="2806917"/>
            <a:ext cx="585858" cy="465986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312"/>
          <p:cNvSpPr/>
          <p:nvPr/>
        </p:nvSpPr>
        <p:spPr>
          <a:xfrm>
            <a:off x="8112533" y="2760973"/>
            <a:ext cx="558161" cy="557875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Freeform 322"/>
          <p:cNvSpPr/>
          <p:nvPr/>
        </p:nvSpPr>
        <p:spPr>
          <a:xfrm>
            <a:off x="5005200" y="2760973"/>
            <a:ext cx="651187" cy="557875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Freeform 452"/>
          <p:cNvSpPr/>
          <p:nvPr/>
        </p:nvSpPr>
        <p:spPr>
          <a:xfrm>
            <a:off x="3521303" y="3734324"/>
            <a:ext cx="558161" cy="55787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Freeform 308"/>
          <p:cNvSpPr/>
          <p:nvPr/>
        </p:nvSpPr>
        <p:spPr>
          <a:xfrm>
            <a:off x="6512797" y="3696073"/>
            <a:ext cx="696811" cy="639627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Freeform 313"/>
          <p:cNvSpPr/>
          <p:nvPr/>
        </p:nvSpPr>
        <p:spPr>
          <a:xfrm>
            <a:off x="9620073" y="3734183"/>
            <a:ext cx="603900" cy="557904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03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 Diagram w/ Hexagons for PowerPoint</a:t>
            </a:r>
          </a:p>
        </p:txBody>
      </p:sp>
      <p:cxnSp>
        <p:nvCxnSpPr>
          <p:cNvPr id="10" name="Straight Arrow Connector 9"/>
          <p:cNvCxnSpPr>
            <a:cxnSpLocks/>
            <a:stCxn id="36" idx="3"/>
          </p:cNvCxnSpPr>
          <p:nvPr/>
        </p:nvCxnSpPr>
        <p:spPr>
          <a:xfrm>
            <a:off x="2269974" y="3696073"/>
            <a:ext cx="0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800383" y="2816412"/>
            <a:ext cx="1" cy="54864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8" idx="3"/>
          </p:cNvCxnSpPr>
          <p:nvPr/>
        </p:nvCxnSpPr>
        <p:spPr>
          <a:xfrm flipH="1">
            <a:off x="5330793" y="3696074"/>
            <a:ext cx="1" cy="54864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6" idx="3"/>
          </p:cNvCxnSpPr>
          <p:nvPr/>
        </p:nvCxnSpPr>
        <p:spPr>
          <a:xfrm flipH="1">
            <a:off x="8391613" y="3696073"/>
            <a:ext cx="1" cy="54864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861203" y="2816412"/>
            <a:ext cx="1" cy="548640"/>
          </a:xfrm>
          <a:prstGeom prst="straightConnector1">
            <a:avLst/>
          </a:prstGeom>
          <a:ln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H="1" flipV="1">
            <a:off x="9922024" y="2816412"/>
            <a:ext cx="1" cy="548640"/>
          </a:xfrm>
          <a:prstGeom prst="straightConnector1">
            <a:avLst/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1595815" y="2265837"/>
            <a:ext cx="1348318" cy="1564049"/>
            <a:chOff x="3149698" y="2927926"/>
            <a:chExt cx="1348318" cy="1564049"/>
          </a:xfrm>
        </p:grpSpPr>
        <p:sp>
          <p:nvSpPr>
            <p:cNvPr id="7" name="Hexagon 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Hexagon 3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126225" y="3231237"/>
            <a:ext cx="1348318" cy="1564049"/>
            <a:chOff x="3149698" y="2927926"/>
            <a:chExt cx="1348318" cy="1564049"/>
          </a:xfrm>
        </p:grpSpPr>
        <p:sp>
          <p:nvSpPr>
            <p:cNvPr id="39" name="Hexagon 38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39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656635" y="2265838"/>
            <a:ext cx="1348318" cy="1564049"/>
            <a:chOff x="3149698" y="2927926"/>
            <a:chExt cx="1348318" cy="1564049"/>
          </a:xfrm>
        </p:grpSpPr>
        <p:sp>
          <p:nvSpPr>
            <p:cNvPr id="47" name="Hexagon 46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Hexagon 47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187045" y="3231238"/>
            <a:ext cx="1348318" cy="1564049"/>
            <a:chOff x="3149698" y="2927926"/>
            <a:chExt cx="1348318" cy="1564049"/>
          </a:xfrm>
        </p:grpSpPr>
        <p:sp>
          <p:nvSpPr>
            <p:cNvPr id="50" name="Hexagon 49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717455" y="2265837"/>
            <a:ext cx="1348318" cy="1564049"/>
            <a:chOff x="3149698" y="2927926"/>
            <a:chExt cx="1348318" cy="1564049"/>
          </a:xfrm>
        </p:grpSpPr>
        <p:sp>
          <p:nvSpPr>
            <p:cNvPr id="54" name="Hexagon 53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9247866" y="3231237"/>
            <a:ext cx="1348318" cy="1564049"/>
            <a:chOff x="3149698" y="2927926"/>
            <a:chExt cx="1348318" cy="1564049"/>
          </a:xfrm>
        </p:grpSpPr>
        <p:sp>
          <p:nvSpPr>
            <p:cNvPr id="61" name="Hexagon 60"/>
            <p:cNvSpPr/>
            <p:nvPr/>
          </p:nvSpPr>
          <p:spPr>
            <a:xfrm rot="16200000">
              <a:off x="3041832" y="3035792"/>
              <a:ext cx="1564049" cy="1348318"/>
            </a:xfrm>
            <a:prstGeom prst="hexag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6200000">
              <a:off x="3175646" y="3151150"/>
              <a:ext cx="1296420" cy="1117603"/>
            </a:xfrm>
            <a:prstGeom prst="hexagon">
              <a:avLst/>
            </a:prstGeom>
            <a:gradFill flip="none" rotWithShape="1">
              <a:gsLst>
                <a:gs pos="0">
                  <a:schemeClr val="bg2">
                    <a:lumMod val="90000"/>
                  </a:schemeClr>
                </a:gs>
                <a:gs pos="53000">
                  <a:srgbClr val="F1EFF0"/>
                </a:gs>
                <a:gs pos="77000">
                  <a:srgbClr val="EFEDEE"/>
                </a:gs>
                <a:gs pos="100000">
                  <a:srgbClr val="EFEBEC"/>
                </a:gs>
              </a:gsLst>
              <a:path path="circle">
                <a:fillToRect l="100000" b="100000"/>
              </a:path>
              <a:tileRect t="-100000" r="-100000"/>
            </a:gradFill>
            <a:ln>
              <a:noFill/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595815" y="4365739"/>
            <a:ext cx="1348318" cy="1768329"/>
            <a:chOff x="398334" y="2979339"/>
            <a:chExt cx="2937087" cy="1768329"/>
          </a:xfrm>
        </p:grpSpPr>
        <p:sp>
          <p:nvSpPr>
            <p:cNvPr id="108" name="TextBox 107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656633" y="4365739"/>
            <a:ext cx="1348318" cy="1768329"/>
            <a:chOff x="398334" y="2979339"/>
            <a:chExt cx="2937087" cy="1768329"/>
          </a:xfrm>
        </p:grpSpPr>
        <p:sp>
          <p:nvSpPr>
            <p:cNvPr id="111" name="TextBox 110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7717455" y="4365739"/>
            <a:ext cx="1348318" cy="1768329"/>
            <a:chOff x="398334" y="2979339"/>
            <a:chExt cx="2937087" cy="1768329"/>
          </a:xfrm>
        </p:grpSpPr>
        <p:sp>
          <p:nvSpPr>
            <p:cNvPr id="117" name="TextBox 116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126225" y="902537"/>
            <a:ext cx="1348318" cy="1768329"/>
            <a:chOff x="398334" y="2979339"/>
            <a:chExt cx="2937087" cy="1768329"/>
          </a:xfrm>
        </p:grpSpPr>
        <p:sp>
          <p:nvSpPr>
            <p:cNvPr id="93" name="TextBox 92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187045" y="927055"/>
            <a:ext cx="1348318" cy="1768329"/>
            <a:chOff x="398334" y="2979339"/>
            <a:chExt cx="2937087" cy="1768329"/>
          </a:xfrm>
        </p:grpSpPr>
        <p:sp>
          <p:nvSpPr>
            <p:cNvPr id="114" name="TextBox 113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9247866" y="902537"/>
            <a:ext cx="1348318" cy="1768329"/>
            <a:chOff x="398334" y="2979339"/>
            <a:chExt cx="2937087" cy="1768329"/>
          </a:xfrm>
        </p:grpSpPr>
        <p:sp>
          <p:nvSpPr>
            <p:cNvPr id="120" name="TextBox 119"/>
            <p:cNvSpPr txBox="1"/>
            <p:nvPr/>
          </p:nvSpPr>
          <p:spPr>
            <a:xfrm>
              <a:off x="398334" y="2979339"/>
              <a:ext cx="2937087" cy="323165"/>
            </a:xfrm>
            <a:prstGeom prst="rect">
              <a:avLst/>
            </a:prstGeom>
            <a:noFill/>
          </p:spPr>
          <p:txBody>
            <a:bodyPr wrap="square" lIns="0" tIns="0" rIns="0" rtlCol="0" anchor="ctr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02230" y="3301118"/>
              <a:ext cx="2929294" cy="14465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vin maecenas, quam magna nec quis, lorem  ert inc nunc. Suspendisse viverra sodales mauris, cras pharetra proin egest. 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23" name="Freeform 311"/>
          <p:cNvSpPr/>
          <p:nvPr/>
        </p:nvSpPr>
        <p:spPr>
          <a:xfrm>
            <a:off x="1981565" y="2806917"/>
            <a:ext cx="585858" cy="465986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Freeform 312"/>
          <p:cNvSpPr/>
          <p:nvPr/>
        </p:nvSpPr>
        <p:spPr>
          <a:xfrm>
            <a:off x="8112533" y="2760973"/>
            <a:ext cx="558161" cy="557875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Freeform 322"/>
          <p:cNvSpPr/>
          <p:nvPr/>
        </p:nvSpPr>
        <p:spPr>
          <a:xfrm>
            <a:off x="5005200" y="2760973"/>
            <a:ext cx="651187" cy="557875"/>
          </a:xfrm>
          <a:custGeom>
            <a:avLst/>
            <a:gdLst>
              <a:gd name="connsiteX0" fmla="*/ 9015 w 504825"/>
              <a:gd name="connsiteY0" fmla="*/ 360589 h 432707"/>
              <a:gd name="connsiteX1" fmla="*/ 63103 w 504825"/>
              <a:gd name="connsiteY1" fmla="*/ 360589 h 432707"/>
              <a:gd name="connsiteX2" fmla="*/ 69583 w 504825"/>
              <a:gd name="connsiteY2" fmla="*/ 363125 h 432707"/>
              <a:gd name="connsiteX3" fmla="*/ 72118 w 504825"/>
              <a:gd name="connsiteY3" fmla="*/ 369604 h 432707"/>
              <a:gd name="connsiteX4" fmla="*/ 72118 w 504825"/>
              <a:gd name="connsiteY4" fmla="*/ 423692 h 432707"/>
              <a:gd name="connsiteX5" fmla="*/ 69583 w 504825"/>
              <a:gd name="connsiteY5" fmla="*/ 430172 h 432707"/>
              <a:gd name="connsiteX6" fmla="*/ 63103 w 504825"/>
              <a:gd name="connsiteY6" fmla="*/ 432707 h 432707"/>
              <a:gd name="connsiteX7" fmla="*/ 9015 w 504825"/>
              <a:gd name="connsiteY7" fmla="*/ 432707 h 432707"/>
              <a:gd name="connsiteX8" fmla="*/ 2535 w 504825"/>
              <a:gd name="connsiteY8" fmla="*/ 430172 h 432707"/>
              <a:gd name="connsiteX9" fmla="*/ 0 w 504825"/>
              <a:gd name="connsiteY9" fmla="*/ 423692 h 432707"/>
              <a:gd name="connsiteX10" fmla="*/ 0 w 504825"/>
              <a:gd name="connsiteY10" fmla="*/ 369604 h 432707"/>
              <a:gd name="connsiteX11" fmla="*/ 2535 w 504825"/>
              <a:gd name="connsiteY11" fmla="*/ 363125 h 432707"/>
              <a:gd name="connsiteX12" fmla="*/ 9015 w 504825"/>
              <a:gd name="connsiteY12" fmla="*/ 360589 h 432707"/>
              <a:gd name="connsiteX13" fmla="*/ 117192 w 504825"/>
              <a:gd name="connsiteY13" fmla="*/ 324530 h 432707"/>
              <a:gd name="connsiteX14" fmla="*/ 171280 w 504825"/>
              <a:gd name="connsiteY14" fmla="*/ 324530 h 432707"/>
              <a:gd name="connsiteX15" fmla="*/ 177759 w 504825"/>
              <a:gd name="connsiteY15" fmla="*/ 327066 h 432707"/>
              <a:gd name="connsiteX16" fmla="*/ 180295 w 504825"/>
              <a:gd name="connsiteY16" fmla="*/ 333545 h 432707"/>
              <a:gd name="connsiteX17" fmla="*/ 180295 w 504825"/>
              <a:gd name="connsiteY17" fmla="*/ 423692 h 432707"/>
              <a:gd name="connsiteX18" fmla="*/ 177759 w 504825"/>
              <a:gd name="connsiteY18" fmla="*/ 430172 h 432707"/>
              <a:gd name="connsiteX19" fmla="*/ 171280 w 504825"/>
              <a:gd name="connsiteY19" fmla="*/ 432707 h 432707"/>
              <a:gd name="connsiteX20" fmla="*/ 117192 w 504825"/>
              <a:gd name="connsiteY20" fmla="*/ 432707 h 432707"/>
              <a:gd name="connsiteX21" fmla="*/ 110712 w 504825"/>
              <a:gd name="connsiteY21" fmla="*/ 430172 h 432707"/>
              <a:gd name="connsiteX22" fmla="*/ 108177 w 504825"/>
              <a:gd name="connsiteY22" fmla="*/ 423692 h 432707"/>
              <a:gd name="connsiteX23" fmla="*/ 108177 w 504825"/>
              <a:gd name="connsiteY23" fmla="*/ 333545 h 432707"/>
              <a:gd name="connsiteX24" fmla="*/ 110712 w 504825"/>
              <a:gd name="connsiteY24" fmla="*/ 327066 h 432707"/>
              <a:gd name="connsiteX25" fmla="*/ 117192 w 504825"/>
              <a:gd name="connsiteY25" fmla="*/ 324530 h 432707"/>
              <a:gd name="connsiteX26" fmla="*/ 225368 w 504825"/>
              <a:gd name="connsiteY26" fmla="*/ 252412 h 432707"/>
              <a:gd name="connsiteX27" fmla="*/ 279457 w 504825"/>
              <a:gd name="connsiteY27" fmla="*/ 252412 h 432707"/>
              <a:gd name="connsiteX28" fmla="*/ 285936 w 504825"/>
              <a:gd name="connsiteY28" fmla="*/ 254948 h 432707"/>
              <a:gd name="connsiteX29" fmla="*/ 288472 w 504825"/>
              <a:gd name="connsiteY29" fmla="*/ 261427 h 432707"/>
              <a:gd name="connsiteX30" fmla="*/ 288472 w 504825"/>
              <a:gd name="connsiteY30" fmla="*/ 423692 h 432707"/>
              <a:gd name="connsiteX31" fmla="*/ 285936 w 504825"/>
              <a:gd name="connsiteY31" fmla="*/ 430172 h 432707"/>
              <a:gd name="connsiteX32" fmla="*/ 279457 w 504825"/>
              <a:gd name="connsiteY32" fmla="*/ 432707 h 432707"/>
              <a:gd name="connsiteX33" fmla="*/ 225368 w 504825"/>
              <a:gd name="connsiteY33" fmla="*/ 432707 h 432707"/>
              <a:gd name="connsiteX34" fmla="*/ 218889 w 504825"/>
              <a:gd name="connsiteY34" fmla="*/ 430172 h 432707"/>
              <a:gd name="connsiteX35" fmla="*/ 216354 w 504825"/>
              <a:gd name="connsiteY35" fmla="*/ 423692 h 432707"/>
              <a:gd name="connsiteX36" fmla="*/ 216354 w 504825"/>
              <a:gd name="connsiteY36" fmla="*/ 261427 h 432707"/>
              <a:gd name="connsiteX37" fmla="*/ 218889 w 504825"/>
              <a:gd name="connsiteY37" fmla="*/ 254948 h 432707"/>
              <a:gd name="connsiteX38" fmla="*/ 225368 w 504825"/>
              <a:gd name="connsiteY38" fmla="*/ 252412 h 432707"/>
              <a:gd name="connsiteX39" fmla="*/ 333545 w 504825"/>
              <a:gd name="connsiteY39" fmla="*/ 144236 h 432707"/>
              <a:gd name="connsiteX40" fmla="*/ 387633 w 504825"/>
              <a:gd name="connsiteY40" fmla="*/ 144236 h 432707"/>
              <a:gd name="connsiteX41" fmla="*/ 394113 w 504825"/>
              <a:gd name="connsiteY41" fmla="*/ 146771 h 432707"/>
              <a:gd name="connsiteX42" fmla="*/ 396648 w 504825"/>
              <a:gd name="connsiteY42" fmla="*/ 153250 h 432707"/>
              <a:gd name="connsiteX43" fmla="*/ 396648 w 504825"/>
              <a:gd name="connsiteY43" fmla="*/ 423692 h 432707"/>
              <a:gd name="connsiteX44" fmla="*/ 394113 w 504825"/>
              <a:gd name="connsiteY44" fmla="*/ 430172 h 432707"/>
              <a:gd name="connsiteX45" fmla="*/ 387633 w 504825"/>
              <a:gd name="connsiteY45" fmla="*/ 432707 h 432707"/>
              <a:gd name="connsiteX46" fmla="*/ 333545 w 504825"/>
              <a:gd name="connsiteY46" fmla="*/ 432707 h 432707"/>
              <a:gd name="connsiteX47" fmla="*/ 327066 w 504825"/>
              <a:gd name="connsiteY47" fmla="*/ 430172 h 432707"/>
              <a:gd name="connsiteX48" fmla="*/ 324530 w 504825"/>
              <a:gd name="connsiteY48" fmla="*/ 423692 h 432707"/>
              <a:gd name="connsiteX49" fmla="*/ 324530 w 504825"/>
              <a:gd name="connsiteY49" fmla="*/ 153250 h 432707"/>
              <a:gd name="connsiteX50" fmla="*/ 327066 w 504825"/>
              <a:gd name="connsiteY50" fmla="*/ 146771 h 432707"/>
              <a:gd name="connsiteX51" fmla="*/ 333545 w 504825"/>
              <a:gd name="connsiteY51" fmla="*/ 144236 h 432707"/>
              <a:gd name="connsiteX52" fmla="*/ 441722 w 504825"/>
              <a:gd name="connsiteY52" fmla="*/ 0 h 432707"/>
              <a:gd name="connsiteX53" fmla="*/ 495810 w 504825"/>
              <a:gd name="connsiteY53" fmla="*/ 0 h 432707"/>
              <a:gd name="connsiteX54" fmla="*/ 502290 w 504825"/>
              <a:gd name="connsiteY54" fmla="*/ 2535 h 432707"/>
              <a:gd name="connsiteX55" fmla="*/ 504825 w 504825"/>
              <a:gd name="connsiteY55" fmla="*/ 9015 h 432707"/>
              <a:gd name="connsiteX56" fmla="*/ 504825 w 504825"/>
              <a:gd name="connsiteY56" fmla="*/ 423692 h 432707"/>
              <a:gd name="connsiteX57" fmla="*/ 502290 w 504825"/>
              <a:gd name="connsiteY57" fmla="*/ 430172 h 432707"/>
              <a:gd name="connsiteX58" fmla="*/ 495810 w 504825"/>
              <a:gd name="connsiteY58" fmla="*/ 432707 h 432707"/>
              <a:gd name="connsiteX59" fmla="*/ 441722 w 504825"/>
              <a:gd name="connsiteY59" fmla="*/ 432707 h 432707"/>
              <a:gd name="connsiteX60" fmla="*/ 435243 w 504825"/>
              <a:gd name="connsiteY60" fmla="*/ 430172 h 432707"/>
              <a:gd name="connsiteX61" fmla="*/ 432707 w 504825"/>
              <a:gd name="connsiteY61" fmla="*/ 423692 h 432707"/>
              <a:gd name="connsiteX62" fmla="*/ 432707 w 504825"/>
              <a:gd name="connsiteY62" fmla="*/ 9015 h 432707"/>
              <a:gd name="connsiteX63" fmla="*/ 435243 w 504825"/>
              <a:gd name="connsiteY63" fmla="*/ 2535 h 432707"/>
              <a:gd name="connsiteX64" fmla="*/ 441722 w 504825"/>
              <a:gd name="connsiteY64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04825" h="432707">
                <a:moveTo>
                  <a:pt x="9015" y="360589"/>
                </a:moveTo>
                <a:lnTo>
                  <a:pt x="63103" y="360589"/>
                </a:lnTo>
                <a:cubicBezTo>
                  <a:pt x="65732" y="360589"/>
                  <a:pt x="67892" y="361434"/>
                  <a:pt x="69583" y="363125"/>
                </a:cubicBezTo>
                <a:cubicBezTo>
                  <a:pt x="71273" y="364815"/>
                  <a:pt x="72118" y="366975"/>
                  <a:pt x="72118" y="369604"/>
                </a:cubicBezTo>
                <a:lnTo>
                  <a:pt x="72118" y="423692"/>
                </a:lnTo>
                <a:cubicBezTo>
                  <a:pt x="72118" y="426322"/>
                  <a:pt x="71273" y="428481"/>
                  <a:pt x="69583" y="430172"/>
                </a:cubicBezTo>
                <a:cubicBezTo>
                  <a:pt x="67892" y="431862"/>
                  <a:pt x="65732" y="432707"/>
                  <a:pt x="63103" y="432707"/>
                </a:cubicBezTo>
                <a:lnTo>
                  <a:pt x="9015" y="432707"/>
                </a:lnTo>
                <a:cubicBezTo>
                  <a:pt x="6385" y="432707"/>
                  <a:pt x="4226" y="431862"/>
                  <a:pt x="2535" y="430172"/>
                </a:cubicBezTo>
                <a:cubicBezTo>
                  <a:pt x="845" y="428481"/>
                  <a:pt x="0" y="426322"/>
                  <a:pt x="0" y="423692"/>
                </a:cubicBezTo>
                <a:lnTo>
                  <a:pt x="0" y="369604"/>
                </a:lnTo>
                <a:cubicBezTo>
                  <a:pt x="0" y="366975"/>
                  <a:pt x="845" y="364815"/>
                  <a:pt x="2535" y="363125"/>
                </a:cubicBezTo>
                <a:cubicBezTo>
                  <a:pt x="4226" y="361434"/>
                  <a:pt x="6385" y="360589"/>
                  <a:pt x="9015" y="360589"/>
                </a:cubicBezTo>
                <a:close/>
                <a:moveTo>
                  <a:pt x="117192" y="324530"/>
                </a:moveTo>
                <a:lnTo>
                  <a:pt x="171280" y="324530"/>
                </a:lnTo>
                <a:cubicBezTo>
                  <a:pt x="173909" y="324530"/>
                  <a:pt x="176069" y="325375"/>
                  <a:pt x="177759" y="327066"/>
                </a:cubicBezTo>
                <a:cubicBezTo>
                  <a:pt x="179450" y="328756"/>
                  <a:pt x="180295" y="330916"/>
                  <a:pt x="180295" y="333545"/>
                </a:cubicBezTo>
                <a:lnTo>
                  <a:pt x="180295" y="423692"/>
                </a:lnTo>
                <a:cubicBezTo>
                  <a:pt x="180295" y="426322"/>
                  <a:pt x="179450" y="428481"/>
                  <a:pt x="177759" y="430172"/>
                </a:cubicBezTo>
                <a:cubicBezTo>
                  <a:pt x="176069" y="431862"/>
                  <a:pt x="173909" y="432707"/>
                  <a:pt x="171280" y="432707"/>
                </a:cubicBezTo>
                <a:lnTo>
                  <a:pt x="117192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333545"/>
                </a:lnTo>
                <a:cubicBezTo>
                  <a:pt x="108177" y="330916"/>
                  <a:pt x="109022" y="328756"/>
                  <a:pt x="110712" y="327066"/>
                </a:cubicBezTo>
                <a:cubicBezTo>
                  <a:pt x="112403" y="325375"/>
                  <a:pt x="114562" y="324530"/>
                  <a:pt x="117192" y="324530"/>
                </a:cubicBezTo>
                <a:close/>
                <a:moveTo>
                  <a:pt x="225368" y="252412"/>
                </a:moveTo>
                <a:lnTo>
                  <a:pt x="279457" y="252412"/>
                </a:lnTo>
                <a:cubicBezTo>
                  <a:pt x="282086" y="252412"/>
                  <a:pt x="284246" y="253258"/>
                  <a:pt x="285936" y="254948"/>
                </a:cubicBezTo>
                <a:cubicBezTo>
                  <a:pt x="287627" y="256638"/>
                  <a:pt x="288472" y="258798"/>
                  <a:pt x="288472" y="261427"/>
                </a:cubicBezTo>
                <a:lnTo>
                  <a:pt x="288472" y="423692"/>
                </a:lnTo>
                <a:cubicBezTo>
                  <a:pt x="288472" y="426322"/>
                  <a:pt x="287627" y="428481"/>
                  <a:pt x="285936" y="430172"/>
                </a:cubicBezTo>
                <a:cubicBezTo>
                  <a:pt x="284246" y="431862"/>
                  <a:pt x="282086" y="432707"/>
                  <a:pt x="279457" y="432707"/>
                </a:cubicBezTo>
                <a:lnTo>
                  <a:pt x="225368" y="432707"/>
                </a:lnTo>
                <a:cubicBezTo>
                  <a:pt x="222739" y="432707"/>
                  <a:pt x="220579" y="431862"/>
                  <a:pt x="218889" y="430172"/>
                </a:cubicBezTo>
                <a:cubicBezTo>
                  <a:pt x="217199" y="428481"/>
                  <a:pt x="216354" y="426322"/>
                  <a:pt x="216354" y="423692"/>
                </a:cubicBezTo>
                <a:lnTo>
                  <a:pt x="216354" y="261427"/>
                </a:lnTo>
                <a:cubicBezTo>
                  <a:pt x="216354" y="258798"/>
                  <a:pt x="217199" y="256638"/>
                  <a:pt x="218889" y="254948"/>
                </a:cubicBezTo>
                <a:cubicBezTo>
                  <a:pt x="220579" y="253258"/>
                  <a:pt x="222739" y="252412"/>
                  <a:pt x="225368" y="252412"/>
                </a:cubicBezTo>
                <a:close/>
                <a:moveTo>
                  <a:pt x="333545" y="144236"/>
                </a:moveTo>
                <a:lnTo>
                  <a:pt x="387633" y="144236"/>
                </a:lnTo>
                <a:cubicBezTo>
                  <a:pt x="390263" y="144236"/>
                  <a:pt x="392423" y="145081"/>
                  <a:pt x="394113" y="146771"/>
                </a:cubicBezTo>
                <a:cubicBezTo>
                  <a:pt x="395803" y="148461"/>
                  <a:pt x="396648" y="150621"/>
                  <a:pt x="396648" y="153250"/>
                </a:cubicBezTo>
                <a:lnTo>
                  <a:pt x="396648" y="423692"/>
                </a:lnTo>
                <a:cubicBezTo>
                  <a:pt x="396648" y="426322"/>
                  <a:pt x="395803" y="428481"/>
                  <a:pt x="394113" y="430172"/>
                </a:cubicBezTo>
                <a:cubicBezTo>
                  <a:pt x="392423" y="431862"/>
                  <a:pt x="390263" y="432707"/>
                  <a:pt x="387633" y="432707"/>
                </a:cubicBezTo>
                <a:lnTo>
                  <a:pt x="333545" y="432707"/>
                </a:lnTo>
                <a:cubicBezTo>
                  <a:pt x="330916" y="432707"/>
                  <a:pt x="328756" y="431862"/>
                  <a:pt x="327066" y="430172"/>
                </a:cubicBezTo>
                <a:cubicBezTo>
                  <a:pt x="325376" y="428481"/>
                  <a:pt x="324530" y="426322"/>
                  <a:pt x="324530" y="423692"/>
                </a:cubicBezTo>
                <a:lnTo>
                  <a:pt x="324530" y="153250"/>
                </a:lnTo>
                <a:cubicBezTo>
                  <a:pt x="324530" y="150621"/>
                  <a:pt x="325376" y="148461"/>
                  <a:pt x="327066" y="146771"/>
                </a:cubicBezTo>
                <a:cubicBezTo>
                  <a:pt x="328756" y="145081"/>
                  <a:pt x="330916" y="144236"/>
                  <a:pt x="333545" y="144236"/>
                </a:cubicBezTo>
                <a:close/>
                <a:moveTo>
                  <a:pt x="441722" y="0"/>
                </a:moveTo>
                <a:lnTo>
                  <a:pt x="495810" y="0"/>
                </a:lnTo>
                <a:cubicBezTo>
                  <a:pt x="498440" y="0"/>
                  <a:pt x="500600" y="845"/>
                  <a:pt x="502290" y="2535"/>
                </a:cubicBezTo>
                <a:cubicBezTo>
                  <a:pt x="503980" y="4226"/>
                  <a:pt x="504825" y="6385"/>
                  <a:pt x="504825" y="9015"/>
                </a:cubicBezTo>
                <a:lnTo>
                  <a:pt x="504825" y="423692"/>
                </a:lnTo>
                <a:cubicBezTo>
                  <a:pt x="504825" y="426322"/>
                  <a:pt x="503980" y="428481"/>
                  <a:pt x="502290" y="430172"/>
                </a:cubicBezTo>
                <a:cubicBezTo>
                  <a:pt x="500600" y="431862"/>
                  <a:pt x="498440" y="432707"/>
                  <a:pt x="495810" y="432707"/>
                </a:cubicBezTo>
                <a:lnTo>
                  <a:pt x="441722" y="432707"/>
                </a:lnTo>
                <a:cubicBezTo>
                  <a:pt x="439093" y="432707"/>
                  <a:pt x="436933" y="431862"/>
                  <a:pt x="435243" y="430172"/>
                </a:cubicBezTo>
                <a:cubicBezTo>
                  <a:pt x="433552" y="428481"/>
                  <a:pt x="432707" y="426322"/>
                  <a:pt x="432707" y="423692"/>
                </a:cubicBezTo>
                <a:lnTo>
                  <a:pt x="432707" y="9015"/>
                </a:lnTo>
                <a:cubicBezTo>
                  <a:pt x="432707" y="6385"/>
                  <a:pt x="433552" y="4226"/>
                  <a:pt x="435243" y="2535"/>
                </a:cubicBezTo>
                <a:cubicBezTo>
                  <a:pt x="436933" y="845"/>
                  <a:pt x="439093" y="0"/>
                  <a:pt x="441722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Freeform 452"/>
          <p:cNvSpPr/>
          <p:nvPr/>
        </p:nvSpPr>
        <p:spPr>
          <a:xfrm>
            <a:off x="3521303" y="3734324"/>
            <a:ext cx="558161" cy="557875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Freeform 308"/>
          <p:cNvSpPr/>
          <p:nvPr/>
        </p:nvSpPr>
        <p:spPr>
          <a:xfrm>
            <a:off x="6512797" y="3696073"/>
            <a:ext cx="696811" cy="639627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Freeform 313"/>
          <p:cNvSpPr/>
          <p:nvPr/>
        </p:nvSpPr>
        <p:spPr>
          <a:xfrm>
            <a:off x="9620073" y="3734183"/>
            <a:ext cx="603900" cy="557904"/>
          </a:xfrm>
          <a:custGeom>
            <a:avLst/>
            <a:gdLst/>
            <a:ahLst/>
            <a:cxnLst/>
            <a:rect l="l" t="t" r="r" b="b"/>
            <a:pathLst>
              <a:path w="468765" h="432707">
                <a:moveTo>
                  <a:pt x="153251" y="0"/>
                </a:moveTo>
                <a:lnTo>
                  <a:pt x="315515" y="0"/>
                </a:lnTo>
                <a:cubicBezTo>
                  <a:pt x="327910" y="0"/>
                  <a:pt x="338522" y="4413"/>
                  <a:pt x="347348" y="13240"/>
                </a:cubicBezTo>
                <a:cubicBezTo>
                  <a:pt x="356175" y="22067"/>
                  <a:pt x="360589" y="32678"/>
                  <a:pt x="360589" y="45074"/>
                </a:cubicBezTo>
                <a:lnTo>
                  <a:pt x="360589" y="72118"/>
                </a:lnTo>
                <a:lnTo>
                  <a:pt x="441721" y="72118"/>
                </a:lnTo>
                <a:cubicBezTo>
                  <a:pt x="449233" y="72118"/>
                  <a:pt x="455619" y="74747"/>
                  <a:pt x="460877" y="80006"/>
                </a:cubicBezTo>
                <a:cubicBezTo>
                  <a:pt x="466136" y="85264"/>
                  <a:pt x="468765" y="91650"/>
                  <a:pt x="468765" y="99162"/>
                </a:cubicBezTo>
                <a:lnTo>
                  <a:pt x="468765" y="135221"/>
                </a:lnTo>
                <a:cubicBezTo>
                  <a:pt x="468765" y="148555"/>
                  <a:pt x="464868" y="161983"/>
                  <a:pt x="457074" y="175506"/>
                </a:cubicBezTo>
                <a:cubicBezTo>
                  <a:pt x="449280" y="189028"/>
                  <a:pt x="438763" y="201235"/>
                  <a:pt x="425523" y="212128"/>
                </a:cubicBezTo>
                <a:cubicBezTo>
                  <a:pt x="412282" y="223021"/>
                  <a:pt x="396037" y="232176"/>
                  <a:pt x="376787" y="239595"/>
                </a:cubicBezTo>
                <a:cubicBezTo>
                  <a:pt x="357537" y="247013"/>
                  <a:pt x="337301" y="251192"/>
                  <a:pt x="316078" y="252131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9"/>
                  <a:pt x="277249" y="292087"/>
                  <a:pt x="274526" y="299317"/>
                </a:cubicBezTo>
                <a:cubicBezTo>
                  <a:pt x="271803" y="306548"/>
                  <a:pt x="270441" y="314952"/>
                  <a:pt x="270441" y="324530"/>
                </a:cubicBezTo>
                <a:cubicBezTo>
                  <a:pt x="270441" y="334672"/>
                  <a:pt x="273305" y="343217"/>
                  <a:pt x="279033" y="350166"/>
                </a:cubicBezTo>
                <a:cubicBezTo>
                  <a:pt x="284761" y="357115"/>
                  <a:pt x="293917" y="360589"/>
                  <a:pt x="306500" y="360589"/>
                </a:cubicBezTo>
                <a:cubicBezTo>
                  <a:pt x="320586" y="360589"/>
                  <a:pt x="333122" y="364862"/>
                  <a:pt x="344109" y="373407"/>
                </a:cubicBezTo>
                <a:cubicBezTo>
                  <a:pt x="355095" y="381952"/>
                  <a:pt x="360589" y="392704"/>
                  <a:pt x="360589" y="405663"/>
                </a:cubicBezTo>
                <a:lnTo>
                  <a:pt x="360589" y="423692"/>
                </a:lnTo>
                <a:cubicBezTo>
                  <a:pt x="360589" y="426322"/>
                  <a:pt x="359743" y="428481"/>
                  <a:pt x="358053" y="430172"/>
                </a:cubicBezTo>
                <a:cubicBezTo>
                  <a:pt x="356363" y="431862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3" y="431862"/>
                  <a:pt x="110712" y="430172"/>
                </a:cubicBezTo>
                <a:cubicBezTo>
                  <a:pt x="109022" y="428481"/>
                  <a:pt x="108177" y="426322"/>
                  <a:pt x="108177" y="423692"/>
                </a:cubicBezTo>
                <a:lnTo>
                  <a:pt x="108177" y="405663"/>
                </a:lnTo>
                <a:cubicBezTo>
                  <a:pt x="108177" y="392704"/>
                  <a:pt x="113670" y="381952"/>
                  <a:pt x="124657" y="373407"/>
                </a:cubicBezTo>
                <a:cubicBezTo>
                  <a:pt x="135644" y="364862"/>
                  <a:pt x="148180" y="360589"/>
                  <a:pt x="162265" y="360589"/>
                </a:cubicBezTo>
                <a:cubicBezTo>
                  <a:pt x="174849" y="360589"/>
                  <a:pt x="184004" y="357115"/>
                  <a:pt x="189732" y="350166"/>
                </a:cubicBezTo>
                <a:cubicBezTo>
                  <a:pt x="195460" y="343217"/>
                  <a:pt x="198324" y="334672"/>
                  <a:pt x="198324" y="324530"/>
                </a:cubicBezTo>
                <a:cubicBezTo>
                  <a:pt x="198324" y="314952"/>
                  <a:pt x="196963" y="306548"/>
                  <a:pt x="194239" y="299317"/>
                </a:cubicBezTo>
                <a:cubicBezTo>
                  <a:pt x="191517" y="292087"/>
                  <a:pt x="186587" y="285279"/>
                  <a:pt x="179450" y="278893"/>
                </a:cubicBezTo>
                <a:cubicBezTo>
                  <a:pt x="169496" y="271193"/>
                  <a:pt x="160575" y="262272"/>
                  <a:pt x="152687" y="252131"/>
                </a:cubicBezTo>
                <a:cubicBezTo>
                  <a:pt x="131465" y="251192"/>
                  <a:pt x="111230" y="247013"/>
                  <a:pt x="91979" y="239595"/>
                </a:cubicBezTo>
                <a:cubicBezTo>
                  <a:pt x="72728" y="232176"/>
                  <a:pt x="56483" y="223021"/>
                  <a:pt x="43243" y="212128"/>
                </a:cubicBezTo>
                <a:cubicBezTo>
                  <a:pt x="30002" y="201235"/>
                  <a:pt x="19485" y="189028"/>
                  <a:pt x="11691" y="175506"/>
                </a:cubicBezTo>
                <a:cubicBezTo>
                  <a:pt x="3897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50"/>
                  <a:pt x="2630" y="85264"/>
                  <a:pt x="7888" y="80006"/>
                </a:cubicBezTo>
                <a:cubicBezTo>
                  <a:pt x="13146" y="74747"/>
                  <a:pt x="19532" y="72118"/>
                  <a:pt x="27044" y="72118"/>
                </a:cubicBezTo>
                <a:lnTo>
                  <a:pt x="108177" y="72118"/>
                </a:lnTo>
                <a:lnTo>
                  <a:pt x="108177" y="45074"/>
                </a:lnTo>
                <a:cubicBezTo>
                  <a:pt x="108177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1" y="0"/>
                </a:cubicBezTo>
                <a:close/>
                <a:moveTo>
                  <a:pt x="36059" y="108177"/>
                </a:moveTo>
                <a:lnTo>
                  <a:pt x="36059" y="135221"/>
                </a:lnTo>
                <a:cubicBezTo>
                  <a:pt x="36059" y="149870"/>
                  <a:pt x="44932" y="165082"/>
                  <a:pt x="62680" y="180858"/>
                </a:cubicBezTo>
                <a:cubicBezTo>
                  <a:pt x="80428" y="196634"/>
                  <a:pt x="102543" y="207245"/>
                  <a:pt x="129023" y="212691"/>
                </a:cubicBezTo>
                <a:cubicBezTo>
                  <a:pt x="115126" y="182267"/>
                  <a:pt x="108177" y="147428"/>
                  <a:pt x="108177" y="108177"/>
                </a:cubicBezTo>
                <a:lnTo>
                  <a:pt x="36059" y="108177"/>
                </a:lnTo>
                <a:close/>
                <a:moveTo>
                  <a:pt x="360589" y="108177"/>
                </a:moveTo>
                <a:cubicBezTo>
                  <a:pt x="360589" y="147428"/>
                  <a:pt x="353640" y="182267"/>
                  <a:pt x="339742" y="212691"/>
                </a:cubicBezTo>
                <a:cubicBezTo>
                  <a:pt x="366222" y="207245"/>
                  <a:pt x="388337" y="196634"/>
                  <a:pt x="406085" y="180858"/>
                </a:cubicBezTo>
                <a:cubicBezTo>
                  <a:pt x="423833" y="165082"/>
                  <a:pt x="432706" y="149870"/>
                  <a:pt x="432706" y="135221"/>
                </a:cubicBezTo>
                <a:lnTo>
                  <a:pt x="432706" y="108177"/>
                </a:lnTo>
                <a:lnTo>
                  <a:pt x="360589" y="108177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073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7942</TotalTime>
  <Words>482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Diagram w/ Hexagons for PowerPoint</vt:lpstr>
      <vt:lpstr>Process Diagram w/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Diagram w/ Hexagons for PowerPoint</dc:title>
  <dc:creator>PresentationGo.com</dc:creator>
  <dc:description>© Copyright PresentationGo.com</dc:description>
  <dcterms:created xsi:type="dcterms:W3CDTF">2014-11-26T05:14:11Z</dcterms:created>
  <dcterms:modified xsi:type="dcterms:W3CDTF">2017-05-10T03:01:51Z</dcterms:modified>
</cp:coreProperties>
</file>