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0" r:id="rId4"/>
    <p:sldId id="351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42A32"/>
    <a:srgbClr val="2B323B"/>
    <a:srgbClr val="EB1E42"/>
    <a:srgbClr val="FFDB55"/>
    <a:srgbClr val="05ACC7"/>
    <a:srgbClr val="C13018"/>
    <a:srgbClr val="F36F13"/>
    <a:srgbClr val="A2B969"/>
    <a:srgbClr val="063951"/>
    <a:srgbClr val="F160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07" d="100"/>
          <a:sy n="107" d="100"/>
        </p:scale>
        <p:origin x="1128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12" Type="http://schemas.microsoft.com/office/2015/10/relationships/revisionInfo" Target="revisionInfo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1/28/2018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1974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84430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271217" y="6121399"/>
            <a:ext cx="3649589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</a:t>
            </a:r>
            <a:r>
              <a:rPr lang="en-US" sz="1800" baseline="0">
                <a:solidFill>
                  <a:srgbClr val="A5CD00"/>
                </a:solidFill>
              </a:rPr>
              <a:t>PowerPoint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Process Diagram for PowerPoint w/ Hexagons</a:t>
            </a:r>
          </a:p>
        </p:txBody>
      </p:sp>
      <p:sp>
        <p:nvSpPr>
          <p:cNvPr id="33" name="Freeform 4423">
            <a:extLst>
              <a:ext uri="{FF2B5EF4-FFF2-40B4-BE49-F238E27FC236}">
                <a16:creationId xmlns:a16="http://schemas.microsoft.com/office/drawing/2014/main" id="{F3E74F65-C6C8-4415-861E-B0CBB2CCC8EB}"/>
              </a:ext>
            </a:extLst>
          </p:cNvPr>
          <p:cNvSpPr>
            <a:spLocks/>
          </p:cNvSpPr>
          <p:nvPr/>
        </p:nvSpPr>
        <p:spPr bwMode="auto">
          <a:xfrm>
            <a:off x="1834293" y="2189350"/>
            <a:ext cx="2071191" cy="1798442"/>
          </a:xfrm>
          <a:custGeom>
            <a:avLst/>
            <a:gdLst>
              <a:gd name="T0" fmla="*/ 0 w 243"/>
              <a:gd name="T1" fmla="*/ 105 h 211"/>
              <a:gd name="T2" fmla="*/ 61 w 243"/>
              <a:gd name="T3" fmla="*/ 211 h 211"/>
              <a:gd name="T4" fmla="*/ 183 w 243"/>
              <a:gd name="T5" fmla="*/ 211 h 211"/>
              <a:gd name="T6" fmla="*/ 243 w 243"/>
              <a:gd name="T7" fmla="*/ 105 h 211"/>
              <a:gd name="T8" fmla="*/ 183 w 243"/>
              <a:gd name="T9" fmla="*/ 0 h 211"/>
              <a:gd name="T10" fmla="*/ 61 w 243"/>
              <a:gd name="T11" fmla="*/ 0 h 211"/>
              <a:gd name="T12" fmla="*/ 0 w 243"/>
              <a:gd name="T13" fmla="*/ 105 h 211"/>
              <a:gd name="T14" fmla="*/ 0 w 243"/>
              <a:gd name="T15" fmla="*/ 105 h 2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43" h="211">
                <a:moveTo>
                  <a:pt x="0" y="105"/>
                </a:moveTo>
                <a:lnTo>
                  <a:pt x="61" y="211"/>
                </a:lnTo>
                <a:lnTo>
                  <a:pt x="183" y="211"/>
                </a:lnTo>
                <a:lnTo>
                  <a:pt x="243" y="105"/>
                </a:lnTo>
                <a:lnTo>
                  <a:pt x="183" y="0"/>
                </a:lnTo>
                <a:lnTo>
                  <a:pt x="61" y="0"/>
                </a:lnTo>
                <a:lnTo>
                  <a:pt x="0" y="105"/>
                </a:lnTo>
                <a:lnTo>
                  <a:pt x="0" y="105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" name="Freeform 4424">
            <a:extLst>
              <a:ext uri="{FF2B5EF4-FFF2-40B4-BE49-F238E27FC236}">
                <a16:creationId xmlns:a16="http://schemas.microsoft.com/office/drawing/2014/main" id="{9D0AA66D-80E1-4C97-838E-44DD370A0488}"/>
              </a:ext>
            </a:extLst>
          </p:cNvPr>
          <p:cNvSpPr>
            <a:spLocks/>
          </p:cNvSpPr>
          <p:nvPr/>
        </p:nvSpPr>
        <p:spPr bwMode="auto">
          <a:xfrm>
            <a:off x="2575832" y="2794515"/>
            <a:ext cx="588118" cy="588118"/>
          </a:xfrm>
          <a:prstGeom prst="ellipse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600" b="1"/>
              <a:t>1</a:t>
            </a:r>
          </a:p>
        </p:txBody>
      </p:sp>
      <p:sp>
        <p:nvSpPr>
          <p:cNvPr id="35" name="Freeform 4434">
            <a:extLst>
              <a:ext uri="{FF2B5EF4-FFF2-40B4-BE49-F238E27FC236}">
                <a16:creationId xmlns:a16="http://schemas.microsoft.com/office/drawing/2014/main" id="{294BFF75-AFF3-47B0-8AB4-208DAC94730B}"/>
              </a:ext>
            </a:extLst>
          </p:cNvPr>
          <p:cNvSpPr>
            <a:spLocks/>
          </p:cNvSpPr>
          <p:nvPr/>
        </p:nvSpPr>
        <p:spPr bwMode="auto">
          <a:xfrm>
            <a:off x="3453741" y="3118404"/>
            <a:ext cx="2071191" cy="1798442"/>
          </a:xfrm>
          <a:custGeom>
            <a:avLst/>
            <a:gdLst>
              <a:gd name="T0" fmla="*/ 0 w 243"/>
              <a:gd name="T1" fmla="*/ 106 h 211"/>
              <a:gd name="T2" fmla="*/ 60 w 243"/>
              <a:gd name="T3" fmla="*/ 211 h 211"/>
              <a:gd name="T4" fmla="*/ 182 w 243"/>
              <a:gd name="T5" fmla="*/ 211 h 211"/>
              <a:gd name="T6" fmla="*/ 243 w 243"/>
              <a:gd name="T7" fmla="*/ 106 h 211"/>
              <a:gd name="T8" fmla="*/ 182 w 243"/>
              <a:gd name="T9" fmla="*/ 0 h 211"/>
              <a:gd name="T10" fmla="*/ 60 w 243"/>
              <a:gd name="T11" fmla="*/ 0 h 211"/>
              <a:gd name="T12" fmla="*/ 0 w 243"/>
              <a:gd name="T13" fmla="*/ 106 h 211"/>
              <a:gd name="T14" fmla="*/ 0 w 243"/>
              <a:gd name="T15" fmla="*/ 106 h 2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43" h="211">
                <a:moveTo>
                  <a:pt x="0" y="106"/>
                </a:moveTo>
                <a:lnTo>
                  <a:pt x="60" y="211"/>
                </a:lnTo>
                <a:lnTo>
                  <a:pt x="182" y="211"/>
                </a:lnTo>
                <a:lnTo>
                  <a:pt x="243" y="106"/>
                </a:lnTo>
                <a:lnTo>
                  <a:pt x="182" y="0"/>
                </a:lnTo>
                <a:lnTo>
                  <a:pt x="60" y="0"/>
                </a:lnTo>
                <a:lnTo>
                  <a:pt x="0" y="106"/>
                </a:lnTo>
                <a:lnTo>
                  <a:pt x="0" y="106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" name="Freeform 4435">
            <a:extLst>
              <a:ext uri="{FF2B5EF4-FFF2-40B4-BE49-F238E27FC236}">
                <a16:creationId xmlns:a16="http://schemas.microsoft.com/office/drawing/2014/main" id="{2A06293E-16B7-4CBB-AC2B-9F02F5626CFD}"/>
              </a:ext>
            </a:extLst>
          </p:cNvPr>
          <p:cNvSpPr>
            <a:spLocks/>
          </p:cNvSpPr>
          <p:nvPr/>
        </p:nvSpPr>
        <p:spPr bwMode="auto">
          <a:xfrm>
            <a:off x="4195280" y="3723563"/>
            <a:ext cx="588118" cy="588118"/>
          </a:xfrm>
          <a:prstGeom prst="ellipse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600" b="1"/>
              <a:t>2</a:t>
            </a:r>
          </a:p>
        </p:txBody>
      </p:sp>
      <p:sp>
        <p:nvSpPr>
          <p:cNvPr id="37" name="Freeform 4460">
            <a:extLst>
              <a:ext uri="{FF2B5EF4-FFF2-40B4-BE49-F238E27FC236}">
                <a16:creationId xmlns:a16="http://schemas.microsoft.com/office/drawing/2014/main" id="{64265641-FF56-420A-A0A3-F80A0FA6AF86}"/>
              </a:ext>
            </a:extLst>
          </p:cNvPr>
          <p:cNvSpPr>
            <a:spLocks/>
          </p:cNvSpPr>
          <p:nvPr/>
        </p:nvSpPr>
        <p:spPr bwMode="auto">
          <a:xfrm>
            <a:off x="5064668" y="2189350"/>
            <a:ext cx="2071191" cy="1798442"/>
          </a:xfrm>
          <a:custGeom>
            <a:avLst/>
            <a:gdLst>
              <a:gd name="T0" fmla="*/ 0 w 243"/>
              <a:gd name="T1" fmla="*/ 105 h 211"/>
              <a:gd name="T2" fmla="*/ 61 w 243"/>
              <a:gd name="T3" fmla="*/ 211 h 211"/>
              <a:gd name="T4" fmla="*/ 182 w 243"/>
              <a:gd name="T5" fmla="*/ 211 h 211"/>
              <a:gd name="T6" fmla="*/ 243 w 243"/>
              <a:gd name="T7" fmla="*/ 105 h 211"/>
              <a:gd name="T8" fmla="*/ 182 w 243"/>
              <a:gd name="T9" fmla="*/ 0 h 211"/>
              <a:gd name="T10" fmla="*/ 61 w 243"/>
              <a:gd name="T11" fmla="*/ 0 h 211"/>
              <a:gd name="T12" fmla="*/ 0 w 243"/>
              <a:gd name="T13" fmla="*/ 105 h 211"/>
              <a:gd name="T14" fmla="*/ 0 w 243"/>
              <a:gd name="T15" fmla="*/ 105 h 2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43" h="211">
                <a:moveTo>
                  <a:pt x="0" y="105"/>
                </a:moveTo>
                <a:lnTo>
                  <a:pt x="61" y="211"/>
                </a:lnTo>
                <a:lnTo>
                  <a:pt x="182" y="211"/>
                </a:lnTo>
                <a:lnTo>
                  <a:pt x="243" y="105"/>
                </a:lnTo>
                <a:lnTo>
                  <a:pt x="182" y="0"/>
                </a:lnTo>
                <a:lnTo>
                  <a:pt x="61" y="0"/>
                </a:lnTo>
                <a:lnTo>
                  <a:pt x="0" y="105"/>
                </a:lnTo>
                <a:lnTo>
                  <a:pt x="0" y="105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" name="Freeform 4461">
            <a:extLst>
              <a:ext uri="{FF2B5EF4-FFF2-40B4-BE49-F238E27FC236}">
                <a16:creationId xmlns:a16="http://schemas.microsoft.com/office/drawing/2014/main" id="{B10D2417-B6D8-406C-A3A3-09B182315202}"/>
              </a:ext>
            </a:extLst>
          </p:cNvPr>
          <p:cNvSpPr>
            <a:spLocks/>
          </p:cNvSpPr>
          <p:nvPr/>
        </p:nvSpPr>
        <p:spPr bwMode="auto">
          <a:xfrm>
            <a:off x="5806201" y="2794515"/>
            <a:ext cx="588118" cy="588118"/>
          </a:xfrm>
          <a:prstGeom prst="ellipse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600" b="1"/>
              <a:t>3</a:t>
            </a:r>
          </a:p>
        </p:txBody>
      </p:sp>
      <p:sp>
        <p:nvSpPr>
          <p:cNvPr id="39" name="Freeform 4478">
            <a:extLst>
              <a:ext uri="{FF2B5EF4-FFF2-40B4-BE49-F238E27FC236}">
                <a16:creationId xmlns:a16="http://schemas.microsoft.com/office/drawing/2014/main" id="{256F4C13-41E4-4CE4-AD9F-61C248421228}"/>
              </a:ext>
            </a:extLst>
          </p:cNvPr>
          <p:cNvSpPr>
            <a:spLocks/>
          </p:cNvSpPr>
          <p:nvPr/>
        </p:nvSpPr>
        <p:spPr bwMode="auto">
          <a:xfrm>
            <a:off x="6675589" y="3118404"/>
            <a:ext cx="2079712" cy="1798442"/>
          </a:xfrm>
          <a:custGeom>
            <a:avLst/>
            <a:gdLst>
              <a:gd name="T0" fmla="*/ 0 w 244"/>
              <a:gd name="T1" fmla="*/ 106 h 211"/>
              <a:gd name="T2" fmla="*/ 61 w 244"/>
              <a:gd name="T3" fmla="*/ 211 h 211"/>
              <a:gd name="T4" fmla="*/ 183 w 244"/>
              <a:gd name="T5" fmla="*/ 211 h 211"/>
              <a:gd name="T6" fmla="*/ 244 w 244"/>
              <a:gd name="T7" fmla="*/ 106 h 211"/>
              <a:gd name="T8" fmla="*/ 183 w 244"/>
              <a:gd name="T9" fmla="*/ 0 h 211"/>
              <a:gd name="T10" fmla="*/ 61 w 244"/>
              <a:gd name="T11" fmla="*/ 0 h 211"/>
              <a:gd name="T12" fmla="*/ 0 w 244"/>
              <a:gd name="T13" fmla="*/ 106 h 211"/>
              <a:gd name="T14" fmla="*/ 0 w 244"/>
              <a:gd name="T15" fmla="*/ 106 h 2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44" h="211">
                <a:moveTo>
                  <a:pt x="0" y="106"/>
                </a:moveTo>
                <a:lnTo>
                  <a:pt x="61" y="211"/>
                </a:lnTo>
                <a:lnTo>
                  <a:pt x="183" y="211"/>
                </a:lnTo>
                <a:lnTo>
                  <a:pt x="244" y="106"/>
                </a:lnTo>
                <a:lnTo>
                  <a:pt x="183" y="0"/>
                </a:lnTo>
                <a:lnTo>
                  <a:pt x="61" y="0"/>
                </a:lnTo>
                <a:lnTo>
                  <a:pt x="0" y="106"/>
                </a:lnTo>
                <a:lnTo>
                  <a:pt x="0" y="106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" name="Freeform 4479">
            <a:extLst>
              <a:ext uri="{FF2B5EF4-FFF2-40B4-BE49-F238E27FC236}">
                <a16:creationId xmlns:a16="http://schemas.microsoft.com/office/drawing/2014/main" id="{5D77D16B-A83F-4112-BBE8-857C96AA3F77}"/>
              </a:ext>
            </a:extLst>
          </p:cNvPr>
          <p:cNvSpPr>
            <a:spLocks/>
          </p:cNvSpPr>
          <p:nvPr/>
        </p:nvSpPr>
        <p:spPr bwMode="auto">
          <a:xfrm>
            <a:off x="7417128" y="3723563"/>
            <a:ext cx="588118" cy="588118"/>
          </a:xfrm>
          <a:prstGeom prst="ellipse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600" b="1"/>
              <a:t>4</a:t>
            </a:r>
          </a:p>
        </p:txBody>
      </p:sp>
      <p:sp>
        <p:nvSpPr>
          <p:cNvPr id="41" name="Freeform 4496">
            <a:extLst>
              <a:ext uri="{FF2B5EF4-FFF2-40B4-BE49-F238E27FC236}">
                <a16:creationId xmlns:a16="http://schemas.microsoft.com/office/drawing/2014/main" id="{AE44E44F-CDAB-46A1-9C30-0924BC03FD40}"/>
              </a:ext>
            </a:extLst>
          </p:cNvPr>
          <p:cNvSpPr>
            <a:spLocks/>
          </p:cNvSpPr>
          <p:nvPr/>
        </p:nvSpPr>
        <p:spPr bwMode="auto">
          <a:xfrm>
            <a:off x="8286516" y="2189350"/>
            <a:ext cx="2071191" cy="1798442"/>
          </a:xfrm>
          <a:custGeom>
            <a:avLst/>
            <a:gdLst>
              <a:gd name="T0" fmla="*/ 0 w 243"/>
              <a:gd name="T1" fmla="*/ 105 h 211"/>
              <a:gd name="T2" fmla="*/ 60 w 243"/>
              <a:gd name="T3" fmla="*/ 211 h 211"/>
              <a:gd name="T4" fmla="*/ 182 w 243"/>
              <a:gd name="T5" fmla="*/ 211 h 211"/>
              <a:gd name="T6" fmla="*/ 243 w 243"/>
              <a:gd name="T7" fmla="*/ 105 h 211"/>
              <a:gd name="T8" fmla="*/ 182 w 243"/>
              <a:gd name="T9" fmla="*/ 0 h 211"/>
              <a:gd name="T10" fmla="*/ 60 w 243"/>
              <a:gd name="T11" fmla="*/ 0 h 211"/>
              <a:gd name="T12" fmla="*/ 0 w 243"/>
              <a:gd name="T13" fmla="*/ 105 h 211"/>
              <a:gd name="T14" fmla="*/ 0 w 243"/>
              <a:gd name="T15" fmla="*/ 105 h 2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43" h="211">
                <a:moveTo>
                  <a:pt x="0" y="105"/>
                </a:moveTo>
                <a:lnTo>
                  <a:pt x="60" y="211"/>
                </a:lnTo>
                <a:lnTo>
                  <a:pt x="182" y="211"/>
                </a:lnTo>
                <a:lnTo>
                  <a:pt x="243" y="105"/>
                </a:lnTo>
                <a:lnTo>
                  <a:pt x="182" y="0"/>
                </a:lnTo>
                <a:lnTo>
                  <a:pt x="60" y="0"/>
                </a:lnTo>
                <a:lnTo>
                  <a:pt x="0" y="105"/>
                </a:lnTo>
                <a:lnTo>
                  <a:pt x="0" y="105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2" name="Freeform 4497">
            <a:extLst>
              <a:ext uri="{FF2B5EF4-FFF2-40B4-BE49-F238E27FC236}">
                <a16:creationId xmlns:a16="http://schemas.microsoft.com/office/drawing/2014/main" id="{57F27E97-961F-4EAC-ADAC-0A1EEB65C4E0}"/>
              </a:ext>
            </a:extLst>
          </p:cNvPr>
          <p:cNvSpPr>
            <a:spLocks/>
          </p:cNvSpPr>
          <p:nvPr/>
        </p:nvSpPr>
        <p:spPr bwMode="auto">
          <a:xfrm>
            <a:off x="9028050" y="2794515"/>
            <a:ext cx="588118" cy="588118"/>
          </a:xfrm>
          <a:prstGeom prst="ellipse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600" b="1"/>
              <a:t>5</a:t>
            </a:r>
          </a:p>
        </p:txBody>
      </p:sp>
      <p:sp>
        <p:nvSpPr>
          <p:cNvPr id="78" name="Freeform 4788">
            <a:extLst>
              <a:ext uri="{FF2B5EF4-FFF2-40B4-BE49-F238E27FC236}">
                <a16:creationId xmlns:a16="http://schemas.microsoft.com/office/drawing/2014/main" id="{ACC5BC5C-DE7D-48A2-80F2-001125013F7A}"/>
              </a:ext>
            </a:extLst>
          </p:cNvPr>
          <p:cNvSpPr>
            <a:spLocks noEditPoints="1"/>
          </p:cNvSpPr>
          <p:nvPr/>
        </p:nvSpPr>
        <p:spPr bwMode="auto">
          <a:xfrm>
            <a:off x="3573068" y="3229206"/>
            <a:ext cx="1832536" cy="1585354"/>
          </a:xfrm>
          <a:custGeom>
            <a:avLst/>
            <a:gdLst>
              <a:gd name="T0" fmla="*/ 0 w 4296"/>
              <a:gd name="T1" fmla="*/ 1860 h 3720"/>
              <a:gd name="T2" fmla="*/ 1075 w 4296"/>
              <a:gd name="T3" fmla="*/ 0 h 3720"/>
              <a:gd name="T4" fmla="*/ 3222 w 4296"/>
              <a:gd name="T5" fmla="*/ 0 h 3720"/>
              <a:gd name="T6" fmla="*/ 4296 w 4296"/>
              <a:gd name="T7" fmla="*/ 1860 h 3720"/>
              <a:gd name="T8" fmla="*/ 3222 w 4296"/>
              <a:gd name="T9" fmla="*/ 3720 h 3720"/>
              <a:gd name="T10" fmla="*/ 1075 w 4296"/>
              <a:gd name="T11" fmla="*/ 3720 h 3720"/>
              <a:gd name="T12" fmla="*/ 0 w 4296"/>
              <a:gd name="T13" fmla="*/ 1860 h 3720"/>
              <a:gd name="T14" fmla="*/ 0 w 4296"/>
              <a:gd name="T15" fmla="*/ 1860 h 3720"/>
              <a:gd name="T16" fmla="*/ 38 w 4296"/>
              <a:gd name="T17" fmla="*/ 1860 h 3720"/>
              <a:gd name="T18" fmla="*/ 1094 w 4296"/>
              <a:gd name="T19" fmla="*/ 3687 h 3720"/>
              <a:gd name="T20" fmla="*/ 3204 w 4296"/>
              <a:gd name="T21" fmla="*/ 3687 h 3720"/>
              <a:gd name="T22" fmla="*/ 4258 w 4296"/>
              <a:gd name="T23" fmla="*/ 1860 h 3720"/>
              <a:gd name="T24" fmla="*/ 3204 w 4296"/>
              <a:gd name="T25" fmla="*/ 33 h 3720"/>
              <a:gd name="T26" fmla="*/ 1094 w 4296"/>
              <a:gd name="T27" fmla="*/ 33 h 3720"/>
              <a:gd name="T28" fmla="*/ 38 w 4296"/>
              <a:gd name="T29" fmla="*/ 1860 h 3720"/>
              <a:gd name="T30" fmla="*/ 38 w 4296"/>
              <a:gd name="T31" fmla="*/ 1860 h 37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4296" h="3720">
                <a:moveTo>
                  <a:pt x="0" y="1860"/>
                </a:moveTo>
                <a:lnTo>
                  <a:pt x="1075" y="0"/>
                </a:lnTo>
                <a:lnTo>
                  <a:pt x="3222" y="0"/>
                </a:lnTo>
                <a:lnTo>
                  <a:pt x="4296" y="1860"/>
                </a:lnTo>
                <a:lnTo>
                  <a:pt x="3222" y="3720"/>
                </a:lnTo>
                <a:lnTo>
                  <a:pt x="1075" y="3720"/>
                </a:lnTo>
                <a:lnTo>
                  <a:pt x="0" y="1860"/>
                </a:lnTo>
                <a:lnTo>
                  <a:pt x="0" y="1860"/>
                </a:lnTo>
                <a:close/>
                <a:moveTo>
                  <a:pt x="38" y="1860"/>
                </a:moveTo>
                <a:lnTo>
                  <a:pt x="1094" y="3687"/>
                </a:lnTo>
                <a:lnTo>
                  <a:pt x="3204" y="3687"/>
                </a:lnTo>
                <a:lnTo>
                  <a:pt x="4258" y="1860"/>
                </a:lnTo>
                <a:lnTo>
                  <a:pt x="3204" y="33"/>
                </a:lnTo>
                <a:lnTo>
                  <a:pt x="1094" y="33"/>
                </a:lnTo>
                <a:lnTo>
                  <a:pt x="38" y="1860"/>
                </a:lnTo>
                <a:lnTo>
                  <a:pt x="38" y="1860"/>
                </a:lnTo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9" name="Freeform 4789">
            <a:extLst>
              <a:ext uri="{FF2B5EF4-FFF2-40B4-BE49-F238E27FC236}">
                <a16:creationId xmlns:a16="http://schemas.microsoft.com/office/drawing/2014/main" id="{2C064880-09EC-4E39-952E-D882C1E63C1E}"/>
              </a:ext>
            </a:extLst>
          </p:cNvPr>
          <p:cNvSpPr>
            <a:spLocks noEditPoints="1"/>
          </p:cNvSpPr>
          <p:nvPr/>
        </p:nvSpPr>
        <p:spPr bwMode="auto">
          <a:xfrm>
            <a:off x="1953621" y="2291631"/>
            <a:ext cx="1832536" cy="1585354"/>
          </a:xfrm>
          <a:custGeom>
            <a:avLst/>
            <a:gdLst>
              <a:gd name="T0" fmla="*/ 0 w 4294"/>
              <a:gd name="T1" fmla="*/ 1860 h 3720"/>
              <a:gd name="T2" fmla="*/ 1073 w 4294"/>
              <a:gd name="T3" fmla="*/ 0 h 3720"/>
              <a:gd name="T4" fmla="*/ 3221 w 4294"/>
              <a:gd name="T5" fmla="*/ 0 h 3720"/>
              <a:gd name="T6" fmla="*/ 4294 w 4294"/>
              <a:gd name="T7" fmla="*/ 1860 h 3720"/>
              <a:gd name="T8" fmla="*/ 3221 w 4294"/>
              <a:gd name="T9" fmla="*/ 3720 h 3720"/>
              <a:gd name="T10" fmla="*/ 1073 w 4294"/>
              <a:gd name="T11" fmla="*/ 3720 h 3720"/>
              <a:gd name="T12" fmla="*/ 0 w 4294"/>
              <a:gd name="T13" fmla="*/ 1860 h 3720"/>
              <a:gd name="T14" fmla="*/ 0 w 4294"/>
              <a:gd name="T15" fmla="*/ 1860 h 3720"/>
              <a:gd name="T16" fmla="*/ 37 w 4294"/>
              <a:gd name="T17" fmla="*/ 1860 h 3720"/>
              <a:gd name="T18" fmla="*/ 1092 w 4294"/>
              <a:gd name="T19" fmla="*/ 3687 h 3720"/>
              <a:gd name="T20" fmla="*/ 3202 w 4294"/>
              <a:gd name="T21" fmla="*/ 3687 h 3720"/>
              <a:gd name="T22" fmla="*/ 4258 w 4294"/>
              <a:gd name="T23" fmla="*/ 1860 h 3720"/>
              <a:gd name="T24" fmla="*/ 3202 w 4294"/>
              <a:gd name="T25" fmla="*/ 33 h 3720"/>
              <a:gd name="T26" fmla="*/ 1092 w 4294"/>
              <a:gd name="T27" fmla="*/ 33 h 3720"/>
              <a:gd name="T28" fmla="*/ 37 w 4294"/>
              <a:gd name="T29" fmla="*/ 1860 h 3720"/>
              <a:gd name="T30" fmla="*/ 37 w 4294"/>
              <a:gd name="T31" fmla="*/ 1860 h 37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4294" h="3720">
                <a:moveTo>
                  <a:pt x="0" y="1860"/>
                </a:moveTo>
                <a:lnTo>
                  <a:pt x="1073" y="0"/>
                </a:lnTo>
                <a:lnTo>
                  <a:pt x="3221" y="0"/>
                </a:lnTo>
                <a:lnTo>
                  <a:pt x="4294" y="1860"/>
                </a:lnTo>
                <a:lnTo>
                  <a:pt x="3221" y="3720"/>
                </a:lnTo>
                <a:lnTo>
                  <a:pt x="1073" y="3720"/>
                </a:lnTo>
                <a:lnTo>
                  <a:pt x="0" y="1860"/>
                </a:lnTo>
                <a:lnTo>
                  <a:pt x="0" y="1860"/>
                </a:lnTo>
                <a:close/>
                <a:moveTo>
                  <a:pt x="37" y="1860"/>
                </a:moveTo>
                <a:lnTo>
                  <a:pt x="1092" y="3687"/>
                </a:lnTo>
                <a:lnTo>
                  <a:pt x="3202" y="3687"/>
                </a:lnTo>
                <a:lnTo>
                  <a:pt x="4258" y="1860"/>
                </a:lnTo>
                <a:lnTo>
                  <a:pt x="3202" y="33"/>
                </a:lnTo>
                <a:lnTo>
                  <a:pt x="1092" y="33"/>
                </a:lnTo>
                <a:lnTo>
                  <a:pt x="37" y="1860"/>
                </a:lnTo>
                <a:lnTo>
                  <a:pt x="37" y="1860"/>
                </a:lnTo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0" name="Freeform 4790">
            <a:extLst>
              <a:ext uri="{FF2B5EF4-FFF2-40B4-BE49-F238E27FC236}">
                <a16:creationId xmlns:a16="http://schemas.microsoft.com/office/drawing/2014/main" id="{0F678864-73A7-4CB1-9DE1-D375E20E38DB}"/>
              </a:ext>
            </a:extLst>
          </p:cNvPr>
          <p:cNvSpPr>
            <a:spLocks noEditPoints="1"/>
          </p:cNvSpPr>
          <p:nvPr/>
        </p:nvSpPr>
        <p:spPr bwMode="auto">
          <a:xfrm>
            <a:off x="6794917" y="3229206"/>
            <a:ext cx="1832536" cy="1585354"/>
          </a:xfrm>
          <a:custGeom>
            <a:avLst/>
            <a:gdLst>
              <a:gd name="T0" fmla="*/ 0 w 4295"/>
              <a:gd name="T1" fmla="*/ 1860 h 3720"/>
              <a:gd name="T2" fmla="*/ 1075 w 4295"/>
              <a:gd name="T3" fmla="*/ 0 h 3720"/>
              <a:gd name="T4" fmla="*/ 3222 w 4295"/>
              <a:gd name="T5" fmla="*/ 0 h 3720"/>
              <a:gd name="T6" fmla="*/ 4295 w 4295"/>
              <a:gd name="T7" fmla="*/ 1860 h 3720"/>
              <a:gd name="T8" fmla="*/ 3222 w 4295"/>
              <a:gd name="T9" fmla="*/ 3720 h 3720"/>
              <a:gd name="T10" fmla="*/ 1075 w 4295"/>
              <a:gd name="T11" fmla="*/ 3720 h 3720"/>
              <a:gd name="T12" fmla="*/ 0 w 4295"/>
              <a:gd name="T13" fmla="*/ 1860 h 3720"/>
              <a:gd name="T14" fmla="*/ 0 w 4295"/>
              <a:gd name="T15" fmla="*/ 1860 h 3720"/>
              <a:gd name="T16" fmla="*/ 38 w 4295"/>
              <a:gd name="T17" fmla="*/ 1860 h 3720"/>
              <a:gd name="T18" fmla="*/ 1094 w 4295"/>
              <a:gd name="T19" fmla="*/ 3687 h 3720"/>
              <a:gd name="T20" fmla="*/ 3203 w 4295"/>
              <a:gd name="T21" fmla="*/ 3687 h 3720"/>
              <a:gd name="T22" fmla="*/ 4259 w 4295"/>
              <a:gd name="T23" fmla="*/ 1860 h 3720"/>
              <a:gd name="T24" fmla="*/ 3203 w 4295"/>
              <a:gd name="T25" fmla="*/ 33 h 3720"/>
              <a:gd name="T26" fmla="*/ 1094 w 4295"/>
              <a:gd name="T27" fmla="*/ 33 h 3720"/>
              <a:gd name="T28" fmla="*/ 38 w 4295"/>
              <a:gd name="T29" fmla="*/ 1860 h 3720"/>
              <a:gd name="T30" fmla="*/ 38 w 4295"/>
              <a:gd name="T31" fmla="*/ 1860 h 37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4295" h="3720">
                <a:moveTo>
                  <a:pt x="0" y="1860"/>
                </a:moveTo>
                <a:lnTo>
                  <a:pt x="1075" y="0"/>
                </a:lnTo>
                <a:lnTo>
                  <a:pt x="3222" y="0"/>
                </a:lnTo>
                <a:lnTo>
                  <a:pt x="4295" y="1860"/>
                </a:lnTo>
                <a:lnTo>
                  <a:pt x="3222" y="3720"/>
                </a:lnTo>
                <a:lnTo>
                  <a:pt x="1075" y="3720"/>
                </a:lnTo>
                <a:lnTo>
                  <a:pt x="0" y="1860"/>
                </a:lnTo>
                <a:lnTo>
                  <a:pt x="0" y="1860"/>
                </a:lnTo>
                <a:close/>
                <a:moveTo>
                  <a:pt x="38" y="1860"/>
                </a:moveTo>
                <a:lnTo>
                  <a:pt x="1094" y="3687"/>
                </a:lnTo>
                <a:lnTo>
                  <a:pt x="3203" y="3687"/>
                </a:lnTo>
                <a:lnTo>
                  <a:pt x="4259" y="1860"/>
                </a:lnTo>
                <a:lnTo>
                  <a:pt x="3203" y="33"/>
                </a:lnTo>
                <a:lnTo>
                  <a:pt x="1094" y="33"/>
                </a:lnTo>
                <a:lnTo>
                  <a:pt x="38" y="1860"/>
                </a:lnTo>
                <a:lnTo>
                  <a:pt x="38" y="1860"/>
                </a:lnTo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1" name="Freeform 4791">
            <a:extLst>
              <a:ext uri="{FF2B5EF4-FFF2-40B4-BE49-F238E27FC236}">
                <a16:creationId xmlns:a16="http://schemas.microsoft.com/office/drawing/2014/main" id="{B5D6A83B-8CA1-4749-B0F2-29A04D88E285}"/>
              </a:ext>
            </a:extLst>
          </p:cNvPr>
          <p:cNvSpPr>
            <a:spLocks noEditPoints="1"/>
          </p:cNvSpPr>
          <p:nvPr/>
        </p:nvSpPr>
        <p:spPr bwMode="auto">
          <a:xfrm>
            <a:off x="5183995" y="2291631"/>
            <a:ext cx="1832536" cy="1585354"/>
          </a:xfrm>
          <a:custGeom>
            <a:avLst/>
            <a:gdLst>
              <a:gd name="T0" fmla="*/ 0 w 4294"/>
              <a:gd name="T1" fmla="*/ 1860 h 3720"/>
              <a:gd name="T2" fmla="*/ 1073 w 4294"/>
              <a:gd name="T3" fmla="*/ 0 h 3720"/>
              <a:gd name="T4" fmla="*/ 3221 w 4294"/>
              <a:gd name="T5" fmla="*/ 0 h 3720"/>
              <a:gd name="T6" fmla="*/ 4294 w 4294"/>
              <a:gd name="T7" fmla="*/ 1860 h 3720"/>
              <a:gd name="T8" fmla="*/ 3221 w 4294"/>
              <a:gd name="T9" fmla="*/ 3720 h 3720"/>
              <a:gd name="T10" fmla="*/ 1073 w 4294"/>
              <a:gd name="T11" fmla="*/ 3720 h 3720"/>
              <a:gd name="T12" fmla="*/ 0 w 4294"/>
              <a:gd name="T13" fmla="*/ 1860 h 3720"/>
              <a:gd name="T14" fmla="*/ 0 w 4294"/>
              <a:gd name="T15" fmla="*/ 1860 h 3720"/>
              <a:gd name="T16" fmla="*/ 37 w 4294"/>
              <a:gd name="T17" fmla="*/ 1860 h 3720"/>
              <a:gd name="T18" fmla="*/ 1092 w 4294"/>
              <a:gd name="T19" fmla="*/ 3687 h 3720"/>
              <a:gd name="T20" fmla="*/ 3202 w 4294"/>
              <a:gd name="T21" fmla="*/ 3687 h 3720"/>
              <a:gd name="T22" fmla="*/ 4257 w 4294"/>
              <a:gd name="T23" fmla="*/ 1860 h 3720"/>
              <a:gd name="T24" fmla="*/ 3202 w 4294"/>
              <a:gd name="T25" fmla="*/ 33 h 3720"/>
              <a:gd name="T26" fmla="*/ 1092 w 4294"/>
              <a:gd name="T27" fmla="*/ 33 h 3720"/>
              <a:gd name="T28" fmla="*/ 37 w 4294"/>
              <a:gd name="T29" fmla="*/ 1860 h 3720"/>
              <a:gd name="T30" fmla="*/ 37 w 4294"/>
              <a:gd name="T31" fmla="*/ 1860 h 37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4294" h="3720">
                <a:moveTo>
                  <a:pt x="0" y="1860"/>
                </a:moveTo>
                <a:lnTo>
                  <a:pt x="1073" y="0"/>
                </a:lnTo>
                <a:lnTo>
                  <a:pt x="3221" y="0"/>
                </a:lnTo>
                <a:lnTo>
                  <a:pt x="4294" y="1860"/>
                </a:lnTo>
                <a:lnTo>
                  <a:pt x="3221" y="3720"/>
                </a:lnTo>
                <a:lnTo>
                  <a:pt x="1073" y="3720"/>
                </a:lnTo>
                <a:lnTo>
                  <a:pt x="0" y="1860"/>
                </a:lnTo>
                <a:lnTo>
                  <a:pt x="0" y="1860"/>
                </a:lnTo>
                <a:close/>
                <a:moveTo>
                  <a:pt x="37" y="1860"/>
                </a:moveTo>
                <a:lnTo>
                  <a:pt x="1092" y="3687"/>
                </a:lnTo>
                <a:lnTo>
                  <a:pt x="3202" y="3687"/>
                </a:lnTo>
                <a:lnTo>
                  <a:pt x="4257" y="1860"/>
                </a:lnTo>
                <a:lnTo>
                  <a:pt x="3202" y="33"/>
                </a:lnTo>
                <a:lnTo>
                  <a:pt x="1092" y="33"/>
                </a:lnTo>
                <a:lnTo>
                  <a:pt x="37" y="1860"/>
                </a:lnTo>
                <a:lnTo>
                  <a:pt x="37" y="1860"/>
                </a:lnTo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2" name="Freeform 4792">
            <a:extLst>
              <a:ext uri="{FF2B5EF4-FFF2-40B4-BE49-F238E27FC236}">
                <a16:creationId xmlns:a16="http://schemas.microsoft.com/office/drawing/2014/main" id="{A5152C1B-84A4-4322-B8B9-2F7440AA1DAA}"/>
              </a:ext>
            </a:extLst>
          </p:cNvPr>
          <p:cNvSpPr>
            <a:spLocks noEditPoints="1"/>
          </p:cNvSpPr>
          <p:nvPr/>
        </p:nvSpPr>
        <p:spPr bwMode="auto">
          <a:xfrm>
            <a:off x="8405844" y="2291631"/>
            <a:ext cx="1832536" cy="1585354"/>
          </a:xfrm>
          <a:custGeom>
            <a:avLst/>
            <a:gdLst>
              <a:gd name="T0" fmla="*/ 0 w 4295"/>
              <a:gd name="T1" fmla="*/ 1860 h 3720"/>
              <a:gd name="T2" fmla="*/ 1074 w 4295"/>
              <a:gd name="T3" fmla="*/ 0 h 3720"/>
              <a:gd name="T4" fmla="*/ 3222 w 4295"/>
              <a:gd name="T5" fmla="*/ 0 h 3720"/>
              <a:gd name="T6" fmla="*/ 4295 w 4295"/>
              <a:gd name="T7" fmla="*/ 1860 h 3720"/>
              <a:gd name="T8" fmla="*/ 3222 w 4295"/>
              <a:gd name="T9" fmla="*/ 3720 h 3720"/>
              <a:gd name="T10" fmla="*/ 1074 w 4295"/>
              <a:gd name="T11" fmla="*/ 3720 h 3720"/>
              <a:gd name="T12" fmla="*/ 0 w 4295"/>
              <a:gd name="T13" fmla="*/ 1860 h 3720"/>
              <a:gd name="T14" fmla="*/ 0 w 4295"/>
              <a:gd name="T15" fmla="*/ 1860 h 3720"/>
              <a:gd name="T16" fmla="*/ 38 w 4295"/>
              <a:gd name="T17" fmla="*/ 1860 h 3720"/>
              <a:gd name="T18" fmla="*/ 1092 w 4295"/>
              <a:gd name="T19" fmla="*/ 3687 h 3720"/>
              <a:gd name="T20" fmla="*/ 3203 w 4295"/>
              <a:gd name="T21" fmla="*/ 3687 h 3720"/>
              <a:gd name="T22" fmla="*/ 4257 w 4295"/>
              <a:gd name="T23" fmla="*/ 1860 h 3720"/>
              <a:gd name="T24" fmla="*/ 3203 w 4295"/>
              <a:gd name="T25" fmla="*/ 33 h 3720"/>
              <a:gd name="T26" fmla="*/ 1092 w 4295"/>
              <a:gd name="T27" fmla="*/ 33 h 3720"/>
              <a:gd name="T28" fmla="*/ 38 w 4295"/>
              <a:gd name="T29" fmla="*/ 1860 h 3720"/>
              <a:gd name="T30" fmla="*/ 38 w 4295"/>
              <a:gd name="T31" fmla="*/ 1860 h 37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4295" h="3720">
                <a:moveTo>
                  <a:pt x="0" y="1860"/>
                </a:moveTo>
                <a:lnTo>
                  <a:pt x="1074" y="0"/>
                </a:lnTo>
                <a:lnTo>
                  <a:pt x="3222" y="0"/>
                </a:lnTo>
                <a:lnTo>
                  <a:pt x="4295" y="1860"/>
                </a:lnTo>
                <a:lnTo>
                  <a:pt x="3222" y="3720"/>
                </a:lnTo>
                <a:lnTo>
                  <a:pt x="1074" y="3720"/>
                </a:lnTo>
                <a:lnTo>
                  <a:pt x="0" y="1860"/>
                </a:lnTo>
                <a:lnTo>
                  <a:pt x="0" y="1860"/>
                </a:lnTo>
                <a:close/>
                <a:moveTo>
                  <a:pt x="38" y="1860"/>
                </a:moveTo>
                <a:lnTo>
                  <a:pt x="1092" y="3687"/>
                </a:lnTo>
                <a:lnTo>
                  <a:pt x="3203" y="3687"/>
                </a:lnTo>
                <a:lnTo>
                  <a:pt x="4257" y="1860"/>
                </a:lnTo>
                <a:lnTo>
                  <a:pt x="3203" y="33"/>
                </a:lnTo>
                <a:lnTo>
                  <a:pt x="1092" y="33"/>
                </a:lnTo>
                <a:lnTo>
                  <a:pt x="38" y="1860"/>
                </a:lnTo>
                <a:lnTo>
                  <a:pt x="38" y="1860"/>
                </a:lnTo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83" name="Group 82">
            <a:extLst>
              <a:ext uri="{FF2B5EF4-FFF2-40B4-BE49-F238E27FC236}">
                <a16:creationId xmlns:a16="http://schemas.microsoft.com/office/drawing/2014/main" id="{016159D1-3DE4-4EC1-8E99-761E81C0B765}"/>
              </a:ext>
            </a:extLst>
          </p:cNvPr>
          <p:cNvGrpSpPr/>
          <p:nvPr/>
        </p:nvGrpSpPr>
        <p:grpSpPr>
          <a:xfrm>
            <a:off x="2132612" y="4492081"/>
            <a:ext cx="1483080" cy="1613318"/>
            <a:chOff x="332936" y="2673933"/>
            <a:chExt cx="2937088" cy="1613318"/>
          </a:xfrm>
        </p:grpSpPr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96990099-5D8B-4747-AF1A-9F04373FE0E2}"/>
                </a:ext>
              </a:extLst>
            </p:cNvPr>
            <p:cNvSpPr txBox="1"/>
            <p:nvPr/>
          </p:nvSpPr>
          <p:spPr>
            <a:xfrm>
              <a:off x="332936" y="2673933"/>
              <a:ext cx="2937088" cy="415498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100" b="1" dirty="0">
                  <a:solidFill>
                    <a:schemeClr val="tx2"/>
                  </a:solidFill>
                </a:rPr>
                <a:t>Lorem Ipsum</a:t>
              </a:r>
            </a:p>
          </p:txBody>
        </p:sp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58C723AF-A7B0-4C89-B34D-BB5E205013C1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120032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 ist. Suspendisse viverra.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95" name="Group 94">
            <a:extLst>
              <a:ext uri="{FF2B5EF4-FFF2-40B4-BE49-F238E27FC236}">
                <a16:creationId xmlns:a16="http://schemas.microsoft.com/office/drawing/2014/main" id="{A2128A7C-36C7-46A9-918F-C3A0378411C0}"/>
              </a:ext>
            </a:extLst>
          </p:cNvPr>
          <p:cNvGrpSpPr/>
          <p:nvPr/>
        </p:nvGrpSpPr>
        <p:grpSpPr>
          <a:xfrm>
            <a:off x="3747796" y="1033052"/>
            <a:ext cx="1483080" cy="1613318"/>
            <a:chOff x="332936" y="2673933"/>
            <a:chExt cx="2937088" cy="1613318"/>
          </a:xfrm>
        </p:grpSpPr>
        <p:sp>
          <p:nvSpPr>
            <p:cNvPr id="96" name="TextBox 95">
              <a:extLst>
                <a:ext uri="{FF2B5EF4-FFF2-40B4-BE49-F238E27FC236}">
                  <a16:creationId xmlns:a16="http://schemas.microsoft.com/office/drawing/2014/main" id="{BED37A5E-6423-4549-AD73-6FA4E7BA9617}"/>
                </a:ext>
              </a:extLst>
            </p:cNvPr>
            <p:cNvSpPr txBox="1"/>
            <p:nvPr/>
          </p:nvSpPr>
          <p:spPr>
            <a:xfrm>
              <a:off x="332936" y="2673933"/>
              <a:ext cx="2937088" cy="415498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100" b="1" dirty="0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97" name="TextBox 96">
              <a:extLst>
                <a:ext uri="{FF2B5EF4-FFF2-40B4-BE49-F238E27FC236}">
                  <a16:creationId xmlns:a16="http://schemas.microsoft.com/office/drawing/2014/main" id="{47753433-7018-45AE-A7BE-0E286FBC249C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120032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 ist. Suspendisse viverra.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98" name="Group 97">
            <a:extLst>
              <a:ext uri="{FF2B5EF4-FFF2-40B4-BE49-F238E27FC236}">
                <a16:creationId xmlns:a16="http://schemas.microsoft.com/office/drawing/2014/main" id="{52AB4F2C-0E90-47F0-AB2C-C742E3ADFDB9}"/>
              </a:ext>
            </a:extLst>
          </p:cNvPr>
          <p:cNvGrpSpPr/>
          <p:nvPr/>
        </p:nvGrpSpPr>
        <p:grpSpPr>
          <a:xfrm>
            <a:off x="5351508" y="4492081"/>
            <a:ext cx="1483080" cy="1613318"/>
            <a:chOff x="332936" y="2673933"/>
            <a:chExt cx="2937088" cy="1613318"/>
          </a:xfrm>
        </p:grpSpPr>
        <p:sp>
          <p:nvSpPr>
            <p:cNvPr id="99" name="TextBox 98">
              <a:extLst>
                <a:ext uri="{FF2B5EF4-FFF2-40B4-BE49-F238E27FC236}">
                  <a16:creationId xmlns:a16="http://schemas.microsoft.com/office/drawing/2014/main" id="{3E2EFC6A-5D5C-478B-BA70-E33DD22C5540}"/>
                </a:ext>
              </a:extLst>
            </p:cNvPr>
            <p:cNvSpPr txBox="1"/>
            <p:nvPr/>
          </p:nvSpPr>
          <p:spPr>
            <a:xfrm>
              <a:off x="332936" y="2673933"/>
              <a:ext cx="2937088" cy="415498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100" b="1" dirty="0">
                  <a:solidFill>
                    <a:schemeClr val="accent3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100" name="TextBox 99">
              <a:extLst>
                <a:ext uri="{FF2B5EF4-FFF2-40B4-BE49-F238E27FC236}">
                  <a16:creationId xmlns:a16="http://schemas.microsoft.com/office/drawing/2014/main" id="{3634F6BC-BA2E-4E3F-823D-DBD044FB9BF2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120032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 ist. Suspendisse viverra.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101" name="Group 100">
            <a:extLst>
              <a:ext uri="{FF2B5EF4-FFF2-40B4-BE49-F238E27FC236}">
                <a16:creationId xmlns:a16="http://schemas.microsoft.com/office/drawing/2014/main" id="{4557CB9D-15F2-4072-91D3-4CFB27D9FC4F}"/>
              </a:ext>
            </a:extLst>
          </p:cNvPr>
          <p:cNvGrpSpPr/>
          <p:nvPr/>
        </p:nvGrpSpPr>
        <p:grpSpPr>
          <a:xfrm>
            <a:off x="6966692" y="1033052"/>
            <a:ext cx="1483080" cy="1613318"/>
            <a:chOff x="332936" y="2673933"/>
            <a:chExt cx="2937088" cy="1613318"/>
          </a:xfrm>
        </p:grpSpPr>
        <p:sp>
          <p:nvSpPr>
            <p:cNvPr id="102" name="TextBox 101">
              <a:extLst>
                <a:ext uri="{FF2B5EF4-FFF2-40B4-BE49-F238E27FC236}">
                  <a16:creationId xmlns:a16="http://schemas.microsoft.com/office/drawing/2014/main" id="{CC782097-2103-417E-9813-C6214CEB9FB7}"/>
                </a:ext>
              </a:extLst>
            </p:cNvPr>
            <p:cNvSpPr txBox="1"/>
            <p:nvPr/>
          </p:nvSpPr>
          <p:spPr>
            <a:xfrm>
              <a:off x="332936" y="2673933"/>
              <a:ext cx="2937088" cy="415498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100" b="1" dirty="0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103" name="TextBox 102">
              <a:extLst>
                <a:ext uri="{FF2B5EF4-FFF2-40B4-BE49-F238E27FC236}">
                  <a16:creationId xmlns:a16="http://schemas.microsoft.com/office/drawing/2014/main" id="{176FF03C-E2F9-47FB-A279-67A13E80B492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120032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 ist. Suspendisse viverra.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104" name="Group 103">
            <a:extLst>
              <a:ext uri="{FF2B5EF4-FFF2-40B4-BE49-F238E27FC236}">
                <a16:creationId xmlns:a16="http://schemas.microsoft.com/office/drawing/2014/main" id="{006F4607-CD40-4E2A-80DD-7212C47B7F69}"/>
              </a:ext>
            </a:extLst>
          </p:cNvPr>
          <p:cNvGrpSpPr/>
          <p:nvPr/>
        </p:nvGrpSpPr>
        <p:grpSpPr>
          <a:xfrm>
            <a:off x="8580569" y="4492081"/>
            <a:ext cx="1483080" cy="1613318"/>
            <a:chOff x="332936" y="2673933"/>
            <a:chExt cx="2937088" cy="1613318"/>
          </a:xfrm>
        </p:grpSpPr>
        <p:sp>
          <p:nvSpPr>
            <p:cNvPr id="105" name="TextBox 104">
              <a:extLst>
                <a:ext uri="{FF2B5EF4-FFF2-40B4-BE49-F238E27FC236}">
                  <a16:creationId xmlns:a16="http://schemas.microsoft.com/office/drawing/2014/main" id="{DDD68D15-B63B-47D7-90D7-C3201B2C44D9}"/>
                </a:ext>
              </a:extLst>
            </p:cNvPr>
            <p:cNvSpPr txBox="1"/>
            <p:nvPr/>
          </p:nvSpPr>
          <p:spPr>
            <a:xfrm>
              <a:off x="332936" y="2673933"/>
              <a:ext cx="2937088" cy="415498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100" b="1" dirty="0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106" name="TextBox 105">
              <a:extLst>
                <a:ext uri="{FF2B5EF4-FFF2-40B4-BE49-F238E27FC236}">
                  <a16:creationId xmlns:a16="http://schemas.microsoft.com/office/drawing/2014/main" id="{757802A0-11C7-48B7-8008-E1890471292E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120032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 ist. Suspendisse viverra.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sp>
        <p:nvSpPr>
          <p:cNvPr id="5" name="Rectangle 4">
            <a:extLst>
              <a:ext uri="{FF2B5EF4-FFF2-40B4-BE49-F238E27FC236}">
                <a16:creationId xmlns:a16="http://schemas.microsoft.com/office/drawing/2014/main" id="{4BF41D8E-D063-486B-BA9D-74903DDF75F5}"/>
              </a:ext>
            </a:extLst>
          </p:cNvPr>
          <p:cNvSpPr/>
          <p:nvPr/>
        </p:nvSpPr>
        <p:spPr>
          <a:xfrm>
            <a:off x="2361222" y="2406709"/>
            <a:ext cx="1017330" cy="276999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sz="1200" b="1">
                <a:solidFill>
                  <a:schemeClr val="bg1"/>
                </a:solidFill>
              </a:rPr>
              <a:t>Lorem Ipsum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110" name="Rectangle 109">
            <a:extLst>
              <a:ext uri="{FF2B5EF4-FFF2-40B4-BE49-F238E27FC236}">
                <a16:creationId xmlns:a16="http://schemas.microsoft.com/office/drawing/2014/main" id="{192BCBB2-706F-4277-BFCF-96E2881B06FB}"/>
              </a:ext>
            </a:extLst>
          </p:cNvPr>
          <p:cNvSpPr/>
          <p:nvPr/>
        </p:nvSpPr>
        <p:spPr>
          <a:xfrm>
            <a:off x="5586770" y="2406709"/>
            <a:ext cx="1017330" cy="276999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sz="1200" b="1">
                <a:solidFill>
                  <a:schemeClr val="bg1"/>
                </a:solidFill>
              </a:rPr>
              <a:t>Lorem Ipsum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111" name="Rectangle 110">
            <a:extLst>
              <a:ext uri="{FF2B5EF4-FFF2-40B4-BE49-F238E27FC236}">
                <a16:creationId xmlns:a16="http://schemas.microsoft.com/office/drawing/2014/main" id="{B4DE3006-D978-405A-8CA6-A05A68C0ECD2}"/>
              </a:ext>
            </a:extLst>
          </p:cNvPr>
          <p:cNvSpPr/>
          <p:nvPr/>
        </p:nvSpPr>
        <p:spPr>
          <a:xfrm>
            <a:off x="8816300" y="2406709"/>
            <a:ext cx="1017330" cy="276999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sz="1200" b="1">
                <a:solidFill>
                  <a:schemeClr val="bg1"/>
                </a:solidFill>
              </a:rPr>
              <a:t>Lorem Ipsum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112" name="Rectangle 111">
            <a:extLst>
              <a:ext uri="{FF2B5EF4-FFF2-40B4-BE49-F238E27FC236}">
                <a16:creationId xmlns:a16="http://schemas.microsoft.com/office/drawing/2014/main" id="{5361C2ED-A430-4C2A-A78D-111638C4DAFF}"/>
              </a:ext>
            </a:extLst>
          </p:cNvPr>
          <p:cNvSpPr/>
          <p:nvPr/>
        </p:nvSpPr>
        <p:spPr>
          <a:xfrm>
            <a:off x="3980671" y="4430522"/>
            <a:ext cx="1017330" cy="276999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sz="1200" b="1">
                <a:solidFill>
                  <a:schemeClr val="bg1"/>
                </a:solidFill>
              </a:rPr>
              <a:t>Lorem Ipsum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113" name="Rectangle 112">
            <a:extLst>
              <a:ext uri="{FF2B5EF4-FFF2-40B4-BE49-F238E27FC236}">
                <a16:creationId xmlns:a16="http://schemas.microsoft.com/office/drawing/2014/main" id="{0AF439D4-7606-4832-9F78-5C9E85896D32}"/>
              </a:ext>
            </a:extLst>
          </p:cNvPr>
          <p:cNvSpPr/>
          <p:nvPr/>
        </p:nvSpPr>
        <p:spPr>
          <a:xfrm>
            <a:off x="7196823" y="4430522"/>
            <a:ext cx="1017330" cy="276999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sz="1200" b="1">
                <a:solidFill>
                  <a:schemeClr val="bg1"/>
                </a:solidFill>
              </a:rPr>
              <a:t>Lorem Ipsum</a:t>
            </a:r>
            <a:endParaRPr lang="en-US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45487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Process Diagram for PowerPoint w/ Hexagons</a:t>
            </a:r>
          </a:p>
        </p:txBody>
      </p:sp>
      <p:sp>
        <p:nvSpPr>
          <p:cNvPr id="33" name="Freeform 4423">
            <a:extLst>
              <a:ext uri="{FF2B5EF4-FFF2-40B4-BE49-F238E27FC236}">
                <a16:creationId xmlns:a16="http://schemas.microsoft.com/office/drawing/2014/main" id="{F3E74F65-C6C8-4415-861E-B0CBB2CCC8EB}"/>
              </a:ext>
            </a:extLst>
          </p:cNvPr>
          <p:cNvSpPr>
            <a:spLocks/>
          </p:cNvSpPr>
          <p:nvPr/>
        </p:nvSpPr>
        <p:spPr bwMode="auto">
          <a:xfrm>
            <a:off x="1834293" y="2189350"/>
            <a:ext cx="2071191" cy="1798442"/>
          </a:xfrm>
          <a:custGeom>
            <a:avLst/>
            <a:gdLst>
              <a:gd name="T0" fmla="*/ 0 w 243"/>
              <a:gd name="T1" fmla="*/ 105 h 211"/>
              <a:gd name="T2" fmla="*/ 61 w 243"/>
              <a:gd name="T3" fmla="*/ 211 h 211"/>
              <a:gd name="T4" fmla="*/ 183 w 243"/>
              <a:gd name="T5" fmla="*/ 211 h 211"/>
              <a:gd name="T6" fmla="*/ 243 w 243"/>
              <a:gd name="T7" fmla="*/ 105 h 211"/>
              <a:gd name="T8" fmla="*/ 183 w 243"/>
              <a:gd name="T9" fmla="*/ 0 h 211"/>
              <a:gd name="T10" fmla="*/ 61 w 243"/>
              <a:gd name="T11" fmla="*/ 0 h 211"/>
              <a:gd name="T12" fmla="*/ 0 w 243"/>
              <a:gd name="T13" fmla="*/ 105 h 211"/>
              <a:gd name="T14" fmla="*/ 0 w 243"/>
              <a:gd name="T15" fmla="*/ 105 h 2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43" h="211">
                <a:moveTo>
                  <a:pt x="0" y="105"/>
                </a:moveTo>
                <a:lnTo>
                  <a:pt x="61" y="211"/>
                </a:lnTo>
                <a:lnTo>
                  <a:pt x="183" y="211"/>
                </a:lnTo>
                <a:lnTo>
                  <a:pt x="243" y="105"/>
                </a:lnTo>
                <a:lnTo>
                  <a:pt x="183" y="0"/>
                </a:lnTo>
                <a:lnTo>
                  <a:pt x="61" y="0"/>
                </a:lnTo>
                <a:lnTo>
                  <a:pt x="0" y="105"/>
                </a:lnTo>
                <a:lnTo>
                  <a:pt x="0" y="105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" name="Freeform 4424">
            <a:extLst>
              <a:ext uri="{FF2B5EF4-FFF2-40B4-BE49-F238E27FC236}">
                <a16:creationId xmlns:a16="http://schemas.microsoft.com/office/drawing/2014/main" id="{9D0AA66D-80E1-4C97-838E-44DD370A0488}"/>
              </a:ext>
            </a:extLst>
          </p:cNvPr>
          <p:cNvSpPr>
            <a:spLocks/>
          </p:cNvSpPr>
          <p:nvPr/>
        </p:nvSpPr>
        <p:spPr bwMode="auto">
          <a:xfrm>
            <a:off x="2575832" y="2794515"/>
            <a:ext cx="588118" cy="588118"/>
          </a:xfrm>
          <a:prstGeom prst="ellipse">
            <a:avLst/>
          </a:prstGeom>
          <a:solidFill>
            <a:srgbClr val="242A32"/>
          </a:solidFill>
          <a:ln>
            <a:noFill/>
          </a:ln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600" b="1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35" name="Freeform 4434">
            <a:extLst>
              <a:ext uri="{FF2B5EF4-FFF2-40B4-BE49-F238E27FC236}">
                <a16:creationId xmlns:a16="http://schemas.microsoft.com/office/drawing/2014/main" id="{294BFF75-AFF3-47B0-8AB4-208DAC94730B}"/>
              </a:ext>
            </a:extLst>
          </p:cNvPr>
          <p:cNvSpPr>
            <a:spLocks/>
          </p:cNvSpPr>
          <p:nvPr/>
        </p:nvSpPr>
        <p:spPr bwMode="auto">
          <a:xfrm>
            <a:off x="3453741" y="3118404"/>
            <a:ext cx="2071191" cy="1798442"/>
          </a:xfrm>
          <a:custGeom>
            <a:avLst/>
            <a:gdLst>
              <a:gd name="T0" fmla="*/ 0 w 243"/>
              <a:gd name="T1" fmla="*/ 106 h 211"/>
              <a:gd name="T2" fmla="*/ 60 w 243"/>
              <a:gd name="T3" fmla="*/ 211 h 211"/>
              <a:gd name="T4" fmla="*/ 182 w 243"/>
              <a:gd name="T5" fmla="*/ 211 h 211"/>
              <a:gd name="T6" fmla="*/ 243 w 243"/>
              <a:gd name="T7" fmla="*/ 106 h 211"/>
              <a:gd name="T8" fmla="*/ 182 w 243"/>
              <a:gd name="T9" fmla="*/ 0 h 211"/>
              <a:gd name="T10" fmla="*/ 60 w 243"/>
              <a:gd name="T11" fmla="*/ 0 h 211"/>
              <a:gd name="T12" fmla="*/ 0 w 243"/>
              <a:gd name="T13" fmla="*/ 106 h 211"/>
              <a:gd name="T14" fmla="*/ 0 w 243"/>
              <a:gd name="T15" fmla="*/ 106 h 2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43" h="211">
                <a:moveTo>
                  <a:pt x="0" y="106"/>
                </a:moveTo>
                <a:lnTo>
                  <a:pt x="60" y="211"/>
                </a:lnTo>
                <a:lnTo>
                  <a:pt x="182" y="211"/>
                </a:lnTo>
                <a:lnTo>
                  <a:pt x="243" y="106"/>
                </a:lnTo>
                <a:lnTo>
                  <a:pt x="182" y="0"/>
                </a:lnTo>
                <a:lnTo>
                  <a:pt x="60" y="0"/>
                </a:lnTo>
                <a:lnTo>
                  <a:pt x="0" y="106"/>
                </a:lnTo>
                <a:lnTo>
                  <a:pt x="0" y="106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" name="Freeform 4435">
            <a:extLst>
              <a:ext uri="{FF2B5EF4-FFF2-40B4-BE49-F238E27FC236}">
                <a16:creationId xmlns:a16="http://schemas.microsoft.com/office/drawing/2014/main" id="{2A06293E-16B7-4CBB-AC2B-9F02F5626CFD}"/>
              </a:ext>
            </a:extLst>
          </p:cNvPr>
          <p:cNvSpPr>
            <a:spLocks/>
          </p:cNvSpPr>
          <p:nvPr/>
        </p:nvSpPr>
        <p:spPr bwMode="auto">
          <a:xfrm>
            <a:off x="4195280" y="3723563"/>
            <a:ext cx="588118" cy="588118"/>
          </a:xfrm>
          <a:prstGeom prst="ellipse">
            <a:avLst/>
          </a:prstGeom>
          <a:solidFill>
            <a:srgbClr val="242A32"/>
          </a:solidFill>
          <a:ln>
            <a:noFill/>
          </a:ln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600" b="1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37" name="Freeform 4460">
            <a:extLst>
              <a:ext uri="{FF2B5EF4-FFF2-40B4-BE49-F238E27FC236}">
                <a16:creationId xmlns:a16="http://schemas.microsoft.com/office/drawing/2014/main" id="{64265641-FF56-420A-A0A3-F80A0FA6AF86}"/>
              </a:ext>
            </a:extLst>
          </p:cNvPr>
          <p:cNvSpPr>
            <a:spLocks/>
          </p:cNvSpPr>
          <p:nvPr/>
        </p:nvSpPr>
        <p:spPr bwMode="auto">
          <a:xfrm>
            <a:off x="5064668" y="2189350"/>
            <a:ext cx="2071191" cy="1798442"/>
          </a:xfrm>
          <a:custGeom>
            <a:avLst/>
            <a:gdLst>
              <a:gd name="T0" fmla="*/ 0 w 243"/>
              <a:gd name="T1" fmla="*/ 105 h 211"/>
              <a:gd name="T2" fmla="*/ 61 w 243"/>
              <a:gd name="T3" fmla="*/ 211 h 211"/>
              <a:gd name="T4" fmla="*/ 182 w 243"/>
              <a:gd name="T5" fmla="*/ 211 h 211"/>
              <a:gd name="T6" fmla="*/ 243 w 243"/>
              <a:gd name="T7" fmla="*/ 105 h 211"/>
              <a:gd name="T8" fmla="*/ 182 w 243"/>
              <a:gd name="T9" fmla="*/ 0 h 211"/>
              <a:gd name="T10" fmla="*/ 61 w 243"/>
              <a:gd name="T11" fmla="*/ 0 h 211"/>
              <a:gd name="T12" fmla="*/ 0 w 243"/>
              <a:gd name="T13" fmla="*/ 105 h 211"/>
              <a:gd name="T14" fmla="*/ 0 w 243"/>
              <a:gd name="T15" fmla="*/ 105 h 2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43" h="211">
                <a:moveTo>
                  <a:pt x="0" y="105"/>
                </a:moveTo>
                <a:lnTo>
                  <a:pt x="61" y="211"/>
                </a:lnTo>
                <a:lnTo>
                  <a:pt x="182" y="211"/>
                </a:lnTo>
                <a:lnTo>
                  <a:pt x="243" y="105"/>
                </a:lnTo>
                <a:lnTo>
                  <a:pt x="182" y="0"/>
                </a:lnTo>
                <a:lnTo>
                  <a:pt x="61" y="0"/>
                </a:lnTo>
                <a:lnTo>
                  <a:pt x="0" y="105"/>
                </a:lnTo>
                <a:lnTo>
                  <a:pt x="0" y="105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" name="Freeform 4461">
            <a:extLst>
              <a:ext uri="{FF2B5EF4-FFF2-40B4-BE49-F238E27FC236}">
                <a16:creationId xmlns:a16="http://schemas.microsoft.com/office/drawing/2014/main" id="{B10D2417-B6D8-406C-A3A3-09B182315202}"/>
              </a:ext>
            </a:extLst>
          </p:cNvPr>
          <p:cNvSpPr>
            <a:spLocks/>
          </p:cNvSpPr>
          <p:nvPr/>
        </p:nvSpPr>
        <p:spPr bwMode="auto">
          <a:xfrm>
            <a:off x="5806201" y="2794515"/>
            <a:ext cx="588118" cy="588118"/>
          </a:xfrm>
          <a:prstGeom prst="ellipse">
            <a:avLst/>
          </a:prstGeom>
          <a:solidFill>
            <a:srgbClr val="242A32"/>
          </a:solidFill>
          <a:ln>
            <a:noFill/>
          </a:ln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600" b="1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39" name="Freeform 4478">
            <a:extLst>
              <a:ext uri="{FF2B5EF4-FFF2-40B4-BE49-F238E27FC236}">
                <a16:creationId xmlns:a16="http://schemas.microsoft.com/office/drawing/2014/main" id="{256F4C13-41E4-4CE4-AD9F-61C248421228}"/>
              </a:ext>
            </a:extLst>
          </p:cNvPr>
          <p:cNvSpPr>
            <a:spLocks/>
          </p:cNvSpPr>
          <p:nvPr/>
        </p:nvSpPr>
        <p:spPr bwMode="auto">
          <a:xfrm>
            <a:off x="6675589" y="3118404"/>
            <a:ext cx="2079712" cy="1798442"/>
          </a:xfrm>
          <a:custGeom>
            <a:avLst/>
            <a:gdLst>
              <a:gd name="T0" fmla="*/ 0 w 244"/>
              <a:gd name="T1" fmla="*/ 106 h 211"/>
              <a:gd name="T2" fmla="*/ 61 w 244"/>
              <a:gd name="T3" fmla="*/ 211 h 211"/>
              <a:gd name="T4" fmla="*/ 183 w 244"/>
              <a:gd name="T5" fmla="*/ 211 h 211"/>
              <a:gd name="T6" fmla="*/ 244 w 244"/>
              <a:gd name="T7" fmla="*/ 106 h 211"/>
              <a:gd name="T8" fmla="*/ 183 w 244"/>
              <a:gd name="T9" fmla="*/ 0 h 211"/>
              <a:gd name="T10" fmla="*/ 61 w 244"/>
              <a:gd name="T11" fmla="*/ 0 h 211"/>
              <a:gd name="T12" fmla="*/ 0 w 244"/>
              <a:gd name="T13" fmla="*/ 106 h 211"/>
              <a:gd name="T14" fmla="*/ 0 w 244"/>
              <a:gd name="T15" fmla="*/ 106 h 2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44" h="211">
                <a:moveTo>
                  <a:pt x="0" y="106"/>
                </a:moveTo>
                <a:lnTo>
                  <a:pt x="61" y="211"/>
                </a:lnTo>
                <a:lnTo>
                  <a:pt x="183" y="211"/>
                </a:lnTo>
                <a:lnTo>
                  <a:pt x="244" y="106"/>
                </a:lnTo>
                <a:lnTo>
                  <a:pt x="183" y="0"/>
                </a:lnTo>
                <a:lnTo>
                  <a:pt x="61" y="0"/>
                </a:lnTo>
                <a:lnTo>
                  <a:pt x="0" y="106"/>
                </a:lnTo>
                <a:lnTo>
                  <a:pt x="0" y="106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" name="Freeform 4479">
            <a:extLst>
              <a:ext uri="{FF2B5EF4-FFF2-40B4-BE49-F238E27FC236}">
                <a16:creationId xmlns:a16="http://schemas.microsoft.com/office/drawing/2014/main" id="{5D77D16B-A83F-4112-BBE8-857C96AA3F77}"/>
              </a:ext>
            </a:extLst>
          </p:cNvPr>
          <p:cNvSpPr>
            <a:spLocks/>
          </p:cNvSpPr>
          <p:nvPr/>
        </p:nvSpPr>
        <p:spPr bwMode="auto">
          <a:xfrm>
            <a:off x="7417128" y="3723563"/>
            <a:ext cx="588118" cy="588118"/>
          </a:xfrm>
          <a:prstGeom prst="ellipse">
            <a:avLst/>
          </a:prstGeom>
          <a:solidFill>
            <a:srgbClr val="242A32"/>
          </a:solidFill>
          <a:ln>
            <a:noFill/>
          </a:ln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600" b="1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41" name="Freeform 4496">
            <a:extLst>
              <a:ext uri="{FF2B5EF4-FFF2-40B4-BE49-F238E27FC236}">
                <a16:creationId xmlns:a16="http://schemas.microsoft.com/office/drawing/2014/main" id="{AE44E44F-CDAB-46A1-9C30-0924BC03FD40}"/>
              </a:ext>
            </a:extLst>
          </p:cNvPr>
          <p:cNvSpPr>
            <a:spLocks/>
          </p:cNvSpPr>
          <p:nvPr/>
        </p:nvSpPr>
        <p:spPr bwMode="auto">
          <a:xfrm>
            <a:off x="8286516" y="2189350"/>
            <a:ext cx="2071191" cy="1798442"/>
          </a:xfrm>
          <a:custGeom>
            <a:avLst/>
            <a:gdLst>
              <a:gd name="T0" fmla="*/ 0 w 243"/>
              <a:gd name="T1" fmla="*/ 105 h 211"/>
              <a:gd name="T2" fmla="*/ 60 w 243"/>
              <a:gd name="T3" fmla="*/ 211 h 211"/>
              <a:gd name="T4" fmla="*/ 182 w 243"/>
              <a:gd name="T5" fmla="*/ 211 h 211"/>
              <a:gd name="T6" fmla="*/ 243 w 243"/>
              <a:gd name="T7" fmla="*/ 105 h 211"/>
              <a:gd name="T8" fmla="*/ 182 w 243"/>
              <a:gd name="T9" fmla="*/ 0 h 211"/>
              <a:gd name="T10" fmla="*/ 60 w 243"/>
              <a:gd name="T11" fmla="*/ 0 h 211"/>
              <a:gd name="T12" fmla="*/ 0 w 243"/>
              <a:gd name="T13" fmla="*/ 105 h 211"/>
              <a:gd name="T14" fmla="*/ 0 w 243"/>
              <a:gd name="T15" fmla="*/ 105 h 2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43" h="211">
                <a:moveTo>
                  <a:pt x="0" y="105"/>
                </a:moveTo>
                <a:lnTo>
                  <a:pt x="60" y="211"/>
                </a:lnTo>
                <a:lnTo>
                  <a:pt x="182" y="211"/>
                </a:lnTo>
                <a:lnTo>
                  <a:pt x="243" y="105"/>
                </a:lnTo>
                <a:lnTo>
                  <a:pt x="182" y="0"/>
                </a:lnTo>
                <a:lnTo>
                  <a:pt x="60" y="0"/>
                </a:lnTo>
                <a:lnTo>
                  <a:pt x="0" y="105"/>
                </a:lnTo>
                <a:lnTo>
                  <a:pt x="0" y="105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2" name="Freeform 4497">
            <a:extLst>
              <a:ext uri="{FF2B5EF4-FFF2-40B4-BE49-F238E27FC236}">
                <a16:creationId xmlns:a16="http://schemas.microsoft.com/office/drawing/2014/main" id="{57F27E97-961F-4EAC-ADAC-0A1EEB65C4E0}"/>
              </a:ext>
            </a:extLst>
          </p:cNvPr>
          <p:cNvSpPr>
            <a:spLocks/>
          </p:cNvSpPr>
          <p:nvPr/>
        </p:nvSpPr>
        <p:spPr bwMode="auto">
          <a:xfrm>
            <a:off x="9028050" y="2794515"/>
            <a:ext cx="588118" cy="588118"/>
          </a:xfrm>
          <a:prstGeom prst="ellipse">
            <a:avLst/>
          </a:prstGeom>
          <a:solidFill>
            <a:srgbClr val="242A32"/>
          </a:solidFill>
          <a:ln>
            <a:noFill/>
          </a:ln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600" b="1">
                <a:solidFill>
                  <a:schemeClr val="bg1"/>
                </a:solidFill>
              </a:rPr>
              <a:t>5</a:t>
            </a:r>
          </a:p>
        </p:txBody>
      </p:sp>
      <p:sp>
        <p:nvSpPr>
          <p:cNvPr id="78" name="Freeform 4788">
            <a:extLst>
              <a:ext uri="{FF2B5EF4-FFF2-40B4-BE49-F238E27FC236}">
                <a16:creationId xmlns:a16="http://schemas.microsoft.com/office/drawing/2014/main" id="{ACC5BC5C-DE7D-48A2-80F2-001125013F7A}"/>
              </a:ext>
            </a:extLst>
          </p:cNvPr>
          <p:cNvSpPr>
            <a:spLocks noEditPoints="1"/>
          </p:cNvSpPr>
          <p:nvPr/>
        </p:nvSpPr>
        <p:spPr bwMode="auto">
          <a:xfrm>
            <a:off x="3573068" y="3229206"/>
            <a:ext cx="1832536" cy="1585354"/>
          </a:xfrm>
          <a:custGeom>
            <a:avLst/>
            <a:gdLst>
              <a:gd name="T0" fmla="*/ 0 w 4296"/>
              <a:gd name="T1" fmla="*/ 1860 h 3720"/>
              <a:gd name="T2" fmla="*/ 1075 w 4296"/>
              <a:gd name="T3" fmla="*/ 0 h 3720"/>
              <a:gd name="T4" fmla="*/ 3222 w 4296"/>
              <a:gd name="T5" fmla="*/ 0 h 3720"/>
              <a:gd name="T6" fmla="*/ 4296 w 4296"/>
              <a:gd name="T7" fmla="*/ 1860 h 3720"/>
              <a:gd name="T8" fmla="*/ 3222 w 4296"/>
              <a:gd name="T9" fmla="*/ 3720 h 3720"/>
              <a:gd name="T10" fmla="*/ 1075 w 4296"/>
              <a:gd name="T11" fmla="*/ 3720 h 3720"/>
              <a:gd name="T12" fmla="*/ 0 w 4296"/>
              <a:gd name="T13" fmla="*/ 1860 h 3720"/>
              <a:gd name="T14" fmla="*/ 0 w 4296"/>
              <a:gd name="T15" fmla="*/ 1860 h 3720"/>
              <a:gd name="T16" fmla="*/ 38 w 4296"/>
              <a:gd name="T17" fmla="*/ 1860 h 3720"/>
              <a:gd name="T18" fmla="*/ 1094 w 4296"/>
              <a:gd name="T19" fmla="*/ 3687 h 3720"/>
              <a:gd name="T20" fmla="*/ 3204 w 4296"/>
              <a:gd name="T21" fmla="*/ 3687 h 3720"/>
              <a:gd name="T22" fmla="*/ 4258 w 4296"/>
              <a:gd name="T23" fmla="*/ 1860 h 3720"/>
              <a:gd name="T24" fmla="*/ 3204 w 4296"/>
              <a:gd name="T25" fmla="*/ 33 h 3720"/>
              <a:gd name="T26" fmla="*/ 1094 w 4296"/>
              <a:gd name="T27" fmla="*/ 33 h 3720"/>
              <a:gd name="T28" fmla="*/ 38 w 4296"/>
              <a:gd name="T29" fmla="*/ 1860 h 3720"/>
              <a:gd name="T30" fmla="*/ 38 w 4296"/>
              <a:gd name="T31" fmla="*/ 1860 h 37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4296" h="3720">
                <a:moveTo>
                  <a:pt x="0" y="1860"/>
                </a:moveTo>
                <a:lnTo>
                  <a:pt x="1075" y="0"/>
                </a:lnTo>
                <a:lnTo>
                  <a:pt x="3222" y="0"/>
                </a:lnTo>
                <a:lnTo>
                  <a:pt x="4296" y="1860"/>
                </a:lnTo>
                <a:lnTo>
                  <a:pt x="3222" y="3720"/>
                </a:lnTo>
                <a:lnTo>
                  <a:pt x="1075" y="3720"/>
                </a:lnTo>
                <a:lnTo>
                  <a:pt x="0" y="1860"/>
                </a:lnTo>
                <a:lnTo>
                  <a:pt x="0" y="1860"/>
                </a:lnTo>
                <a:close/>
                <a:moveTo>
                  <a:pt x="38" y="1860"/>
                </a:moveTo>
                <a:lnTo>
                  <a:pt x="1094" y="3687"/>
                </a:lnTo>
                <a:lnTo>
                  <a:pt x="3204" y="3687"/>
                </a:lnTo>
                <a:lnTo>
                  <a:pt x="4258" y="1860"/>
                </a:lnTo>
                <a:lnTo>
                  <a:pt x="3204" y="33"/>
                </a:lnTo>
                <a:lnTo>
                  <a:pt x="1094" y="33"/>
                </a:lnTo>
                <a:lnTo>
                  <a:pt x="38" y="1860"/>
                </a:lnTo>
                <a:lnTo>
                  <a:pt x="38" y="1860"/>
                </a:lnTo>
              </a:path>
            </a:pathLst>
          </a:custGeom>
          <a:solidFill>
            <a:schemeClr val="tx2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9" name="Freeform 4789">
            <a:extLst>
              <a:ext uri="{FF2B5EF4-FFF2-40B4-BE49-F238E27FC236}">
                <a16:creationId xmlns:a16="http://schemas.microsoft.com/office/drawing/2014/main" id="{2C064880-09EC-4E39-952E-D882C1E63C1E}"/>
              </a:ext>
            </a:extLst>
          </p:cNvPr>
          <p:cNvSpPr>
            <a:spLocks noEditPoints="1"/>
          </p:cNvSpPr>
          <p:nvPr/>
        </p:nvSpPr>
        <p:spPr bwMode="auto">
          <a:xfrm>
            <a:off x="1953621" y="2291631"/>
            <a:ext cx="1832536" cy="1585354"/>
          </a:xfrm>
          <a:custGeom>
            <a:avLst/>
            <a:gdLst>
              <a:gd name="T0" fmla="*/ 0 w 4294"/>
              <a:gd name="T1" fmla="*/ 1860 h 3720"/>
              <a:gd name="T2" fmla="*/ 1073 w 4294"/>
              <a:gd name="T3" fmla="*/ 0 h 3720"/>
              <a:gd name="T4" fmla="*/ 3221 w 4294"/>
              <a:gd name="T5" fmla="*/ 0 h 3720"/>
              <a:gd name="T6" fmla="*/ 4294 w 4294"/>
              <a:gd name="T7" fmla="*/ 1860 h 3720"/>
              <a:gd name="T8" fmla="*/ 3221 w 4294"/>
              <a:gd name="T9" fmla="*/ 3720 h 3720"/>
              <a:gd name="T10" fmla="*/ 1073 w 4294"/>
              <a:gd name="T11" fmla="*/ 3720 h 3720"/>
              <a:gd name="T12" fmla="*/ 0 w 4294"/>
              <a:gd name="T13" fmla="*/ 1860 h 3720"/>
              <a:gd name="T14" fmla="*/ 0 w 4294"/>
              <a:gd name="T15" fmla="*/ 1860 h 3720"/>
              <a:gd name="T16" fmla="*/ 37 w 4294"/>
              <a:gd name="T17" fmla="*/ 1860 h 3720"/>
              <a:gd name="T18" fmla="*/ 1092 w 4294"/>
              <a:gd name="T19" fmla="*/ 3687 h 3720"/>
              <a:gd name="T20" fmla="*/ 3202 w 4294"/>
              <a:gd name="T21" fmla="*/ 3687 h 3720"/>
              <a:gd name="T22" fmla="*/ 4258 w 4294"/>
              <a:gd name="T23" fmla="*/ 1860 h 3720"/>
              <a:gd name="T24" fmla="*/ 3202 w 4294"/>
              <a:gd name="T25" fmla="*/ 33 h 3720"/>
              <a:gd name="T26" fmla="*/ 1092 w 4294"/>
              <a:gd name="T27" fmla="*/ 33 h 3720"/>
              <a:gd name="T28" fmla="*/ 37 w 4294"/>
              <a:gd name="T29" fmla="*/ 1860 h 3720"/>
              <a:gd name="T30" fmla="*/ 37 w 4294"/>
              <a:gd name="T31" fmla="*/ 1860 h 37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4294" h="3720">
                <a:moveTo>
                  <a:pt x="0" y="1860"/>
                </a:moveTo>
                <a:lnTo>
                  <a:pt x="1073" y="0"/>
                </a:lnTo>
                <a:lnTo>
                  <a:pt x="3221" y="0"/>
                </a:lnTo>
                <a:lnTo>
                  <a:pt x="4294" y="1860"/>
                </a:lnTo>
                <a:lnTo>
                  <a:pt x="3221" y="3720"/>
                </a:lnTo>
                <a:lnTo>
                  <a:pt x="1073" y="3720"/>
                </a:lnTo>
                <a:lnTo>
                  <a:pt x="0" y="1860"/>
                </a:lnTo>
                <a:lnTo>
                  <a:pt x="0" y="1860"/>
                </a:lnTo>
                <a:close/>
                <a:moveTo>
                  <a:pt x="37" y="1860"/>
                </a:moveTo>
                <a:lnTo>
                  <a:pt x="1092" y="3687"/>
                </a:lnTo>
                <a:lnTo>
                  <a:pt x="3202" y="3687"/>
                </a:lnTo>
                <a:lnTo>
                  <a:pt x="4258" y="1860"/>
                </a:lnTo>
                <a:lnTo>
                  <a:pt x="3202" y="33"/>
                </a:lnTo>
                <a:lnTo>
                  <a:pt x="1092" y="33"/>
                </a:lnTo>
                <a:lnTo>
                  <a:pt x="37" y="1860"/>
                </a:lnTo>
                <a:lnTo>
                  <a:pt x="37" y="1860"/>
                </a:lnTo>
              </a:path>
            </a:pathLst>
          </a:custGeom>
          <a:solidFill>
            <a:schemeClr val="tx2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0" name="Freeform 4790">
            <a:extLst>
              <a:ext uri="{FF2B5EF4-FFF2-40B4-BE49-F238E27FC236}">
                <a16:creationId xmlns:a16="http://schemas.microsoft.com/office/drawing/2014/main" id="{0F678864-73A7-4CB1-9DE1-D375E20E38DB}"/>
              </a:ext>
            </a:extLst>
          </p:cNvPr>
          <p:cNvSpPr>
            <a:spLocks noEditPoints="1"/>
          </p:cNvSpPr>
          <p:nvPr/>
        </p:nvSpPr>
        <p:spPr bwMode="auto">
          <a:xfrm>
            <a:off x="6794917" y="3229206"/>
            <a:ext cx="1832536" cy="1585354"/>
          </a:xfrm>
          <a:custGeom>
            <a:avLst/>
            <a:gdLst>
              <a:gd name="T0" fmla="*/ 0 w 4295"/>
              <a:gd name="T1" fmla="*/ 1860 h 3720"/>
              <a:gd name="T2" fmla="*/ 1075 w 4295"/>
              <a:gd name="T3" fmla="*/ 0 h 3720"/>
              <a:gd name="T4" fmla="*/ 3222 w 4295"/>
              <a:gd name="T5" fmla="*/ 0 h 3720"/>
              <a:gd name="T6" fmla="*/ 4295 w 4295"/>
              <a:gd name="T7" fmla="*/ 1860 h 3720"/>
              <a:gd name="T8" fmla="*/ 3222 w 4295"/>
              <a:gd name="T9" fmla="*/ 3720 h 3720"/>
              <a:gd name="T10" fmla="*/ 1075 w 4295"/>
              <a:gd name="T11" fmla="*/ 3720 h 3720"/>
              <a:gd name="T12" fmla="*/ 0 w 4295"/>
              <a:gd name="T13" fmla="*/ 1860 h 3720"/>
              <a:gd name="T14" fmla="*/ 0 w 4295"/>
              <a:gd name="T15" fmla="*/ 1860 h 3720"/>
              <a:gd name="T16" fmla="*/ 38 w 4295"/>
              <a:gd name="T17" fmla="*/ 1860 h 3720"/>
              <a:gd name="T18" fmla="*/ 1094 w 4295"/>
              <a:gd name="T19" fmla="*/ 3687 h 3720"/>
              <a:gd name="T20" fmla="*/ 3203 w 4295"/>
              <a:gd name="T21" fmla="*/ 3687 h 3720"/>
              <a:gd name="T22" fmla="*/ 4259 w 4295"/>
              <a:gd name="T23" fmla="*/ 1860 h 3720"/>
              <a:gd name="T24" fmla="*/ 3203 w 4295"/>
              <a:gd name="T25" fmla="*/ 33 h 3720"/>
              <a:gd name="T26" fmla="*/ 1094 w 4295"/>
              <a:gd name="T27" fmla="*/ 33 h 3720"/>
              <a:gd name="T28" fmla="*/ 38 w 4295"/>
              <a:gd name="T29" fmla="*/ 1860 h 3720"/>
              <a:gd name="T30" fmla="*/ 38 w 4295"/>
              <a:gd name="T31" fmla="*/ 1860 h 37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4295" h="3720">
                <a:moveTo>
                  <a:pt x="0" y="1860"/>
                </a:moveTo>
                <a:lnTo>
                  <a:pt x="1075" y="0"/>
                </a:lnTo>
                <a:lnTo>
                  <a:pt x="3222" y="0"/>
                </a:lnTo>
                <a:lnTo>
                  <a:pt x="4295" y="1860"/>
                </a:lnTo>
                <a:lnTo>
                  <a:pt x="3222" y="3720"/>
                </a:lnTo>
                <a:lnTo>
                  <a:pt x="1075" y="3720"/>
                </a:lnTo>
                <a:lnTo>
                  <a:pt x="0" y="1860"/>
                </a:lnTo>
                <a:lnTo>
                  <a:pt x="0" y="1860"/>
                </a:lnTo>
                <a:close/>
                <a:moveTo>
                  <a:pt x="38" y="1860"/>
                </a:moveTo>
                <a:lnTo>
                  <a:pt x="1094" y="3687"/>
                </a:lnTo>
                <a:lnTo>
                  <a:pt x="3203" y="3687"/>
                </a:lnTo>
                <a:lnTo>
                  <a:pt x="4259" y="1860"/>
                </a:lnTo>
                <a:lnTo>
                  <a:pt x="3203" y="33"/>
                </a:lnTo>
                <a:lnTo>
                  <a:pt x="1094" y="33"/>
                </a:lnTo>
                <a:lnTo>
                  <a:pt x="38" y="1860"/>
                </a:lnTo>
                <a:lnTo>
                  <a:pt x="38" y="1860"/>
                </a:lnTo>
              </a:path>
            </a:pathLst>
          </a:custGeom>
          <a:solidFill>
            <a:schemeClr val="tx2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1" name="Freeform 4791">
            <a:extLst>
              <a:ext uri="{FF2B5EF4-FFF2-40B4-BE49-F238E27FC236}">
                <a16:creationId xmlns:a16="http://schemas.microsoft.com/office/drawing/2014/main" id="{B5D6A83B-8CA1-4749-B0F2-29A04D88E285}"/>
              </a:ext>
            </a:extLst>
          </p:cNvPr>
          <p:cNvSpPr>
            <a:spLocks noEditPoints="1"/>
          </p:cNvSpPr>
          <p:nvPr/>
        </p:nvSpPr>
        <p:spPr bwMode="auto">
          <a:xfrm>
            <a:off x="5183995" y="2291631"/>
            <a:ext cx="1832536" cy="1585354"/>
          </a:xfrm>
          <a:custGeom>
            <a:avLst/>
            <a:gdLst>
              <a:gd name="T0" fmla="*/ 0 w 4294"/>
              <a:gd name="T1" fmla="*/ 1860 h 3720"/>
              <a:gd name="T2" fmla="*/ 1073 w 4294"/>
              <a:gd name="T3" fmla="*/ 0 h 3720"/>
              <a:gd name="T4" fmla="*/ 3221 w 4294"/>
              <a:gd name="T5" fmla="*/ 0 h 3720"/>
              <a:gd name="T6" fmla="*/ 4294 w 4294"/>
              <a:gd name="T7" fmla="*/ 1860 h 3720"/>
              <a:gd name="T8" fmla="*/ 3221 w 4294"/>
              <a:gd name="T9" fmla="*/ 3720 h 3720"/>
              <a:gd name="T10" fmla="*/ 1073 w 4294"/>
              <a:gd name="T11" fmla="*/ 3720 h 3720"/>
              <a:gd name="T12" fmla="*/ 0 w 4294"/>
              <a:gd name="T13" fmla="*/ 1860 h 3720"/>
              <a:gd name="T14" fmla="*/ 0 w 4294"/>
              <a:gd name="T15" fmla="*/ 1860 h 3720"/>
              <a:gd name="T16" fmla="*/ 37 w 4294"/>
              <a:gd name="T17" fmla="*/ 1860 h 3720"/>
              <a:gd name="T18" fmla="*/ 1092 w 4294"/>
              <a:gd name="T19" fmla="*/ 3687 h 3720"/>
              <a:gd name="T20" fmla="*/ 3202 w 4294"/>
              <a:gd name="T21" fmla="*/ 3687 h 3720"/>
              <a:gd name="T22" fmla="*/ 4257 w 4294"/>
              <a:gd name="T23" fmla="*/ 1860 h 3720"/>
              <a:gd name="T24" fmla="*/ 3202 w 4294"/>
              <a:gd name="T25" fmla="*/ 33 h 3720"/>
              <a:gd name="T26" fmla="*/ 1092 w 4294"/>
              <a:gd name="T27" fmla="*/ 33 h 3720"/>
              <a:gd name="T28" fmla="*/ 37 w 4294"/>
              <a:gd name="T29" fmla="*/ 1860 h 3720"/>
              <a:gd name="T30" fmla="*/ 37 w 4294"/>
              <a:gd name="T31" fmla="*/ 1860 h 37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4294" h="3720">
                <a:moveTo>
                  <a:pt x="0" y="1860"/>
                </a:moveTo>
                <a:lnTo>
                  <a:pt x="1073" y="0"/>
                </a:lnTo>
                <a:lnTo>
                  <a:pt x="3221" y="0"/>
                </a:lnTo>
                <a:lnTo>
                  <a:pt x="4294" y="1860"/>
                </a:lnTo>
                <a:lnTo>
                  <a:pt x="3221" y="3720"/>
                </a:lnTo>
                <a:lnTo>
                  <a:pt x="1073" y="3720"/>
                </a:lnTo>
                <a:lnTo>
                  <a:pt x="0" y="1860"/>
                </a:lnTo>
                <a:lnTo>
                  <a:pt x="0" y="1860"/>
                </a:lnTo>
                <a:close/>
                <a:moveTo>
                  <a:pt x="37" y="1860"/>
                </a:moveTo>
                <a:lnTo>
                  <a:pt x="1092" y="3687"/>
                </a:lnTo>
                <a:lnTo>
                  <a:pt x="3202" y="3687"/>
                </a:lnTo>
                <a:lnTo>
                  <a:pt x="4257" y="1860"/>
                </a:lnTo>
                <a:lnTo>
                  <a:pt x="3202" y="33"/>
                </a:lnTo>
                <a:lnTo>
                  <a:pt x="1092" y="33"/>
                </a:lnTo>
                <a:lnTo>
                  <a:pt x="37" y="1860"/>
                </a:lnTo>
                <a:lnTo>
                  <a:pt x="37" y="1860"/>
                </a:lnTo>
              </a:path>
            </a:pathLst>
          </a:custGeom>
          <a:solidFill>
            <a:schemeClr val="tx2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2" name="Freeform 4792">
            <a:extLst>
              <a:ext uri="{FF2B5EF4-FFF2-40B4-BE49-F238E27FC236}">
                <a16:creationId xmlns:a16="http://schemas.microsoft.com/office/drawing/2014/main" id="{A5152C1B-84A4-4322-B8B9-2F7440AA1DAA}"/>
              </a:ext>
            </a:extLst>
          </p:cNvPr>
          <p:cNvSpPr>
            <a:spLocks noEditPoints="1"/>
          </p:cNvSpPr>
          <p:nvPr/>
        </p:nvSpPr>
        <p:spPr bwMode="auto">
          <a:xfrm>
            <a:off x="8405844" y="2291631"/>
            <a:ext cx="1832536" cy="1585354"/>
          </a:xfrm>
          <a:custGeom>
            <a:avLst/>
            <a:gdLst>
              <a:gd name="T0" fmla="*/ 0 w 4295"/>
              <a:gd name="T1" fmla="*/ 1860 h 3720"/>
              <a:gd name="T2" fmla="*/ 1074 w 4295"/>
              <a:gd name="T3" fmla="*/ 0 h 3720"/>
              <a:gd name="T4" fmla="*/ 3222 w 4295"/>
              <a:gd name="T5" fmla="*/ 0 h 3720"/>
              <a:gd name="T6" fmla="*/ 4295 w 4295"/>
              <a:gd name="T7" fmla="*/ 1860 h 3720"/>
              <a:gd name="T8" fmla="*/ 3222 w 4295"/>
              <a:gd name="T9" fmla="*/ 3720 h 3720"/>
              <a:gd name="T10" fmla="*/ 1074 w 4295"/>
              <a:gd name="T11" fmla="*/ 3720 h 3720"/>
              <a:gd name="T12" fmla="*/ 0 w 4295"/>
              <a:gd name="T13" fmla="*/ 1860 h 3720"/>
              <a:gd name="T14" fmla="*/ 0 w 4295"/>
              <a:gd name="T15" fmla="*/ 1860 h 3720"/>
              <a:gd name="T16" fmla="*/ 38 w 4295"/>
              <a:gd name="T17" fmla="*/ 1860 h 3720"/>
              <a:gd name="T18" fmla="*/ 1092 w 4295"/>
              <a:gd name="T19" fmla="*/ 3687 h 3720"/>
              <a:gd name="T20" fmla="*/ 3203 w 4295"/>
              <a:gd name="T21" fmla="*/ 3687 h 3720"/>
              <a:gd name="T22" fmla="*/ 4257 w 4295"/>
              <a:gd name="T23" fmla="*/ 1860 h 3720"/>
              <a:gd name="T24" fmla="*/ 3203 w 4295"/>
              <a:gd name="T25" fmla="*/ 33 h 3720"/>
              <a:gd name="T26" fmla="*/ 1092 w 4295"/>
              <a:gd name="T27" fmla="*/ 33 h 3720"/>
              <a:gd name="T28" fmla="*/ 38 w 4295"/>
              <a:gd name="T29" fmla="*/ 1860 h 3720"/>
              <a:gd name="T30" fmla="*/ 38 w 4295"/>
              <a:gd name="T31" fmla="*/ 1860 h 37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4295" h="3720">
                <a:moveTo>
                  <a:pt x="0" y="1860"/>
                </a:moveTo>
                <a:lnTo>
                  <a:pt x="1074" y="0"/>
                </a:lnTo>
                <a:lnTo>
                  <a:pt x="3222" y="0"/>
                </a:lnTo>
                <a:lnTo>
                  <a:pt x="4295" y="1860"/>
                </a:lnTo>
                <a:lnTo>
                  <a:pt x="3222" y="3720"/>
                </a:lnTo>
                <a:lnTo>
                  <a:pt x="1074" y="3720"/>
                </a:lnTo>
                <a:lnTo>
                  <a:pt x="0" y="1860"/>
                </a:lnTo>
                <a:lnTo>
                  <a:pt x="0" y="1860"/>
                </a:lnTo>
                <a:close/>
                <a:moveTo>
                  <a:pt x="38" y="1860"/>
                </a:moveTo>
                <a:lnTo>
                  <a:pt x="1092" y="3687"/>
                </a:lnTo>
                <a:lnTo>
                  <a:pt x="3203" y="3687"/>
                </a:lnTo>
                <a:lnTo>
                  <a:pt x="4257" y="1860"/>
                </a:lnTo>
                <a:lnTo>
                  <a:pt x="3203" y="33"/>
                </a:lnTo>
                <a:lnTo>
                  <a:pt x="1092" y="33"/>
                </a:lnTo>
                <a:lnTo>
                  <a:pt x="38" y="1860"/>
                </a:lnTo>
                <a:lnTo>
                  <a:pt x="38" y="1860"/>
                </a:lnTo>
              </a:path>
            </a:pathLst>
          </a:custGeom>
          <a:solidFill>
            <a:schemeClr val="tx2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83" name="Group 82">
            <a:extLst>
              <a:ext uri="{FF2B5EF4-FFF2-40B4-BE49-F238E27FC236}">
                <a16:creationId xmlns:a16="http://schemas.microsoft.com/office/drawing/2014/main" id="{016159D1-3DE4-4EC1-8E99-761E81C0B765}"/>
              </a:ext>
            </a:extLst>
          </p:cNvPr>
          <p:cNvGrpSpPr/>
          <p:nvPr/>
        </p:nvGrpSpPr>
        <p:grpSpPr>
          <a:xfrm>
            <a:off x="2132612" y="4492081"/>
            <a:ext cx="1483080" cy="1613318"/>
            <a:chOff x="332936" y="2673933"/>
            <a:chExt cx="2937088" cy="1613318"/>
          </a:xfrm>
        </p:grpSpPr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96990099-5D8B-4747-AF1A-9F04373FE0E2}"/>
                </a:ext>
              </a:extLst>
            </p:cNvPr>
            <p:cNvSpPr txBox="1"/>
            <p:nvPr/>
          </p:nvSpPr>
          <p:spPr>
            <a:xfrm>
              <a:off x="332936" y="2673933"/>
              <a:ext cx="2937088" cy="415498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100" b="1" dirty="0">
                  <a:solidFill>
                    <a:schemeClr val="accent4"/>
                  </a:solidFill>
                </a:rPr>
                <a:t>Lorem Ipsum</a:t>
              </a:r>
            </a:p>
          </p:txBody>
        </p:sp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58C723AF-A7B0-4C89-B34D-BB5E205013C1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120032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65000"/>
                    </a:schemeClr>
                  </a:solidFill>
                </a:rPr>
                <a:t>Lorem ipsum dolor sit amet, nibh est. A magna maecenas, quam magna nec quis, lorem nunc ist. Suspendisse viverra. </a:t>
              </a:r>
              <a:endParaRPr lang="en-US" sz="12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grpSp>
        <p:nvGrpSpPr>
          <p:cNvPr id="95" name="Group 94">
            <a:extLst>
              <a:ext uri="{FF2B5EF4-FFF2-40B4-BE49-F238E27FC236}">
                <a16:creationId xmlns:a16="http://schemas.microsoft.com/office/drawing/2014/main" id="{A2128A7C-36C7-46A9-918F-C3A0378411C0}"/>
              </a:ext>
            </a:extLst>
          </p:cNvPr>
          <p:cNvGrpSpPr/>
          <p:nvPr/>
        </p:nvGrpSpPr>
        <p:grpSpPr>
          <a:xfrm>
            <a:off x="3747796" y="1033052"/>
            <a:ext cx="1483080" cy="1613318"/>
            <a:chOff x="332936" y="2673933"/>
            <a:chExt cx="2937088" cy="1613318"/>
          </a:xfrm>
        </p:grpSpPr>
        <p:sp>
          <p:nvSpPr>
            <p:cNvPr id="96" name="TextBox 95">
              <a:extLst>
                <a:ext uri="{FF2B5EF4-FFF2-40B4-BE49-F238E27FC236}">
                  <a16:creationId xmlns:a16="http://schemas.microsoft.com/office/drawing/2014/main" id="{BED37A5E-6423-4549-AD73-6FA4E7BA9617}"/>
                </a:ext>
              </a:extLst>
            </p:cNvPr>
            <p:cNvSpPr txBox="1"/>
            <p:nvPr/>
          </p:nvSpPr>
          <p:spPr>
            <a:xfrm>
              <a:off x="332936" y="2673933"/>
              <a:ext cx="2937088" cy="415498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100" b="1" dirty="0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97" name="TextBox 96">
              <a:extLst>
                <a:ext uri="{FF2B5EF4-FFF2-40B4-BE49-F238E27FC236}">
                  <a16:creationId xmlns:a16="http://schemas.microsoft.com/office/drawing/2014/main" id="{47753433-7018-45AE-A7BE-0E286FBC249C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120032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65000"/>
                    </a:schemeClr>
                  </a:solidFill>
                </a:rPr>
                <a:t>Lorem ipsum dolor sit amet, nibh est. A magna maecenas, quam magna nec quis, lorem nunc ist. Suspendisse viverra. </a:t>
              </a:r>
              <a:endParaRPr lang="en-US" sz="12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grpSp>
        <p:nvGrpSpPr>
          <p:cNvPr id="98" name="Group 97">
            <a:extLst>
              <a:ext uri="{FF2B5EF4-FFF2-40B4-BE49-F238E27FC236}">
                <a16:creationId xmlns:a16="http://schemas.microsoft.com/office/drawing/2014/main" id="{52AB4F2C-0E90-47F0-AB2C-C742E3ADFDB9}"/>
              </a:ext>
            </a:extLst>
          </p:cNvPr>
          <p:cNvGrpSpPr/>
          <p:nvPr/>
        </p:nvGrpSpPr>
        <p:grpSpPr>
          <a:xfrm>
            <a:off x="5351508" y="4492081"/>
            <a:ext cx="1483080" cy="1613318"/>
            <a:chOff x="332936" y="2673933"/>
            <a:chExt cx="2937088" cy="1613318"/>
          </a:xfrm>
        </p:grpSpPr>
        <p:sp>
          <p:nvSpPr>
            <p:cNvPr id="99" name="TextBox 98">
              <a:extLst>
                <a:ext uri="{FF2B5EF4-FFF2-40B4-BE49-F238E27FC236}">
                  <a16:creationId xmlns:a16="http://schemas.microsoft.com/office/drawing/2014/main" id="{3E2EFC6A-5D5C-478B-BA70-E33DD22C5540}"/>
                </a:ext>
              </a:extLst>
            </p:cNvPr>
            <p:cNvSpPr txBox="1"/>
            <p:nvPr/>
          </p:nvSpPr>
          <p:spPr>
            <a:xfrm>
              <a:off x="332936" y="2673933"/>
              <a:ext cx="2937088" cy="415498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100" b="1" dirty="0">
                  <a:solidFill>
                    <a:schemeClr val="accent3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100" name="TextBox 99">
              <a:extLst>
                <a:ext uri="{FF2B5EF4-FFF2-40B4-BE49-F238E27FC236}">
                  <a16:creationId xmlns:a16="http://schemas.microsoft.com/office/drawing/2014/main" id="{3634F6BC-BA2E-4E3F-823D-DBD044FB9BF2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120032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65000"/>
                    </a:schemeClr>
                  </a:solidFill>
                </a:rPr>
                <a:t>Lorem ipsum dolor sit amet, nibh est. A magna maecenas, quam magna nec quis, lorem nunc ist. Suspendisse viverra. </a:t>
              </a:r>
              <a:endParaRPr lang="en-US" sz="12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grpSp>
        <p:nvGrpSpPr>
          <p:cNvPr id="101" name="Group 100">
            <a:extLst>
              <a:ext uri="{FF2B5EF4-FFF2-40B4-BE49-F238E27FC236}">
                <a16:creationId xmlns:a16="http://schemas.microsoft.com/office/drawing/2014/main" id="{4557CB9D-15F2-4072-91D3-4CFB27D9FC4F}"/>
              </a:ext>
            </a:extLst>
          </p:cNvPr>
          <p:cNvGrpSpPr/>
          <p:nvPr/>
        </p:nvGrpSpPr>
        <p:grpSpPr>
          <a:xfrm>
            <a:off x="6966692" y="1033052"/>
            <a:ext cx="1483080" cy="1613318"/>
            <a:chOff x="332936" y="2673933"/>
            <a:chExt cx="2937088" cy="1613318"/>
          </a:xfrm>
        </p:grpSpPr>
        <p:sp>
          <p:nvSpPr>
            <p:cNvPr id="102" name="TextBox 101">
              <a:extLst>
                <a:ext uri="{FF2B5EF4-FFF2-40B4-BE49-F238E27FC236}">
                  <a16:creationId xmlns:a16="http://schemas.microsoft.com/office/drawing/2014/main" id="{CC782097-2103-417E-9813-C6214CEB9FB7}"/>
                </a:ext>
              </a:extLst>
            </p:cNvPr>
            <p:cNvSpPr txBox="1"/>
            <p:nvPr/>
          </p:nvSpPr>
          <p:spPr>
            <a:xfrm>
              <a:off x="332936" y="2673933"/>
              <a:ext cx="2937088" cy="415498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100" b="1" dirty="0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103" name="TextBox 102">
              <a:extLst>
                <a:ext uri="{FF2B5EF4-FFF2-40B4-BE49-F238E27FC236}">
                  <a16:creationId xmlns:a16="http://schemas.microsoft.com/office/drawing/2014/main" id="{176FF03C-E2F9-47FB-A279-67A13E80B492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120032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65000"/>
                    </a:schemeClr>
                  </a:solidFill>
                </a:rPr>
                <a:t>Lorem ipsum dolor sit amet, nibh est. A magna maecenas, quam magna nec quis, lorem nunc ist. Suspendisse viverra. </a:t>
              </a:r>
              <a:endParaRPr lang="en-US" sz="12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grpSp>
        <p:nvGrpSpPr>
          <p:cNvPr id="104" name="Group 103">
            <a:extLst>
              <a:ext uri="{FF2B5EF4-FFF2-40B4-BE49-F238E27FC236}">
                <a16:creationId xmlns:a16="http://schemas.microsoft.com/office/drawing/2014/main" id="{006F4607-CD40-4E2A-80DD-7212C47B7F69}"/>
              </a:ext>
            </a:extLst>
          </p:cNvPr>
          <p:cNvGrpSpPr/>
          <p:nvPr/>
        </p:nvGrpSpPr>
        <p:grpSpPr>
          <a:xfrm>
            <a:off x="8580569" y="4492081"/>
            <a:ext cx="1483080" cy="1613318"/>
            <a:chOff x="332936" y="2673933"/>
            <a:chExt cx="2937088" cy="1613318"/>
          </a:xfrm>
        </p:grpSpPr>
        <p:sp>
          <p:nvSpPr>
            <p:cNvPr id="105" name="TextBox 104">
              <a:extLst>
                <a:ext uri="{FF2B5EF4-FFF2-40B4-BE49-F238E27FC236}">
                  <a16:creationId xmlns:a16="http://schemas.microsoft.com/office/drawing/2014/main" id="{DDD68D15-B63B-47D7-90D7-C3201B2C44D9}"/>
                </a:ext>
              </a:extLst>
            </p:cNvPr>
            <p:cNvSpPr txBox="1"/>
            <p:nvPr/>
          </p:nvSpPr>
          <p:spPr>
            <a:xfrm>
              <a:off x="332936" y="2673933"/>
              <a:ext cx="2937088" cy="415498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100" b="1" dirty="0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106" name="TextBox 105">
              <a:extLst>
                <a:ext uri="{FF2B5EF4-FFF2-40B4-BE49-F238E27FC236}">
                  <a16:creationId xmlns:a16="http://schemas.microsoft.com/office/drawing/2014/main" id="{757802A0-11C7-48B7-8008-E1890471292E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120032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65000"/>
                    </a:schemeClr>
                  </a:solidFill>
                </a:rPr>
                <a:t>Lorem ipsum dolor sit amet, nibh est. A magna maecenas, quam magna nec quis, lorem nunc ist. Suspendisse viverra. </a:t>
              </a:r>
              <a:endParaRPr lang="en-US" sz="12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sp>
        <p:nvSpPr>
          <p:cNvPr id="5" name="Rectangle 4">
            <a:extLst>
              <a:ext uri="{FF2B5EF4-FFF2-40B4-BE49-F238E27FC236}">
                <a16:creationId xmlns:a16="http://schemas.microsoft.com/office/drawing/2014/main" id="{4BF41D8E-D063-486B-BA9D-74903DDF75F5}"/>
              </a:ext>
            </a:extLst>
          </p:cNvPr>
          <p:cNvSpPr/>
          <p:nvPr/>
        </p:nvSpPr>
        <p:spPr>
          <a:xfrm>
            <a:off x="2361222" y="2406709"/>
            <a:ext cx="1017330" cy="276999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sz="1200" b="1">
                <a:solidFill>
                  <a:srgbClr val="242A32"/>
                </a:solidFill>
              </a:rPr>
              <a:t>Lorem Ipsum</a:t>
            </a:r>
            <a:endParaRPr lang="en-US" sz="1200" b="1" dirty="0">
              <a:solidFill>
                <a:srgbClr val="242A32"/>
              </a:solidFill>
            </a:endParaRPr>
          </a:p>
        </p:txBody>
      </p:sp>
      <p:sp>
        <p:nvSpPr>
          <p:cNvPr id="110" name="Rectangle 109">
            <a:extLst>
              <a:ext uri="{FF2B5EF4-FFF2-40B4-BE49-F238E27FC236}">
                <a16:creationId xmlns:a16="http://schemas.microsoft.com/office/drawing/2014/main" id="{192BCBB2-706F-4277-BFCF-96E2881B06FB}"/>
              </a:ext>
            </a:extLst>
          </p:cNvPr>
          <p:cNvSpPr/>
          <p:nvPr/>
        </p:nvSpPr>
        <p:spPr>
          <a:xfrm>
            <a:off x="5586770" y="2406709"/>
            <a:ext cx="1017330" cy="276999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sz="1200" b="1">
                <a:solidFill>
                  <a:srgbClr val="242A32"/>
                </a:solidFill>
              </a:rPr>
              <a:t>Lorem Ipsum</a:t>
            </a:r>
            <a:endParaRPr lang="en-US" sz="1200" b="1" dirty="0">
              <a:solidFill>
                <a:srgbClr val="242A32"/>
              </a:solidFill>
            </a:endParaRPr>
          </a:p>
        </p:txBody>
      </p:sp>
      <p:sp>
        <p:nvSpPr>
          <p:cNvPr id="111" name="Rectangle 110">
            <a:extLst>
              <a:ext uri="{FF2B5EF4-FFF2-40B4-BE49-F238E27FC236}">
                <a16:creationId xmlns:a16="http://schemas.microsoft.com/office/drawing/2014/main" id="{B4DE3006-D978-405A-8CA6-A05A68C0ECD2}"/>
              </a:ext>
            </a:extLst>
          </p:cNvPr>
          <p:cNvSpPr/>
          <p:nvPr/>
        </p:nvSpPr>
        <p:spPr>
          <a:xfrm>
            <a:off x="8816300" y="2406709"/>
            <a:ext cx="1017330" cy="276999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sz="1200" b="1">
                <a:solidFill>
                  <a:srgbClr val="242A32"/>
                </a:solidFill>
              </a:rPr>
              <a:t>Lorem Ipsum</a:t>
            </a:r>
            <a:endParaRPr lang="en-US" sz="1200" b="1" dirty="0">
              <a:solidFill>
                <a:srgbClr val="242A32"/>
              </a:solidFill>
            </a:endParaRPr>
          </a:p>
        </p:txBody>
      </p:sp>
      <p:sp>
        <p:nvSpPr>
          <p:cNvPr id="112" name="Rectangle 111">
            <a:extLst>
              <a:ext uri="{FF2B5EF4-FFF2-40B4-BE49-F238E27FC236}">
                <a16:creationId xmlns:a16="http://schemas.microsoft.com/office/drawing/2014/main" id="{5361C2ED-A430-4C2A-A78D-111638C4DAFF}"/>
              </a:ext>
            </a:extLst>
          </p:cNvPr>
          <p:cNvSpPr/>
          <p:nvPr/>
        </p:nvSpPr>
        <p:spPr>
          <a:xfrm>
            <a:off x="3980671" y="4430522"/>
            <a:ext cx="1017330" cy="276999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sz="1200" b="1">
                <a:solidFill>
                  <a:srgbClr val="242A32"/>
                </a:solidFill>
              </a:rPr>
              <a:t>Lorem Ipsum</a:t>
            </a:r>
            <a:endParaRPr lang="en-US" sz="1200" b="1" dirty="0">
              <a:solidFill>
                <a:srgbClr val="242A32"/>
              </a:solidFill>
            </a:endParaRPr>
          </a:p>
        </p:txBody>
      </p:sp>
      <p:sp>
        <p:nvSpPr>
          <p:cNvPr id="113" name="Rectangle 112">
            <a:extLst>
              <a:ext uri="{FF2B5EF4-FFF2-40B4-BE49-F238E27FC236}">
                <a16:creationId xmlns:a16="http://schemas.microsoft.com/office/drawing/2014/main" id="{0AF439D4-7606-4832-9F78-5C9E85896D32}"/>
              </a:ext>
            </a:extLst>
          </p:cNvPr>
          <p:cNvSpPr/>
          <p:nvPr/>
        </p:nvSpPr>
        <p:spPr>
          <a:xfrm>
            <a:off x="7196823" y="4430522"/>
            <a:ext cx="1017330" cy="276999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sz="1200" b="1">
                <a:solidFill>
                  <a:srgbClr val="242A32"/>
                </a:solidFill>
              </a:rPr>
              <a:t>Lorem Ipsum</a:t>
            </a:r>
            <a:endParaRPr lang="en-US" sz="1200" b="1" dirty="0">
              <a:solidFill>
                <a:srgbClr val="242A3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48967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7962</TotalTime>
  <Words>350</Words>
  <PresentationFormat>Widescreen</PresentationFormat>
  <Paragraphs>48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Process Diagram for PowerPoint w/ Hexagons</vt:lpstr>
      <vt:lpstr>Process Diagram for PowerPoint w/ Hexagons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Process Diagram for PowerPoint with Hexagons</dc:title>
  <dc:creator>PresentationGO.com</dc:creator>
  <dc:description>© Copyright PresentationGo.com</dc:description>
  <dcterms:created xsi:type="dcterms:W3CDTF">2014-11-26T05:14:11Z</dcterms:created>
  <dcterms:modified xsi:type="dcterms:W3CDTF">2018-01-28T17:44:42Z</dcterms:modified>
  <cp:category>Charts &amp; Diagrams</cp:category>
</cp:coreProperties>
</file>