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A32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38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3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Process Diagram for PowerPoint with Hexagons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6159D1-3DE4-4EC1-8E99-761E81C0B765}"/>
              </a:ext>
            </a:extLst>
          </p:cNvPr>
          <p:cNvGrpSpPr/>
          <p:nvPr/>
        </p:nvGrpSpPr>
        <p:grpSpPr>
          <a:xfrm>
            <a:off x="908921" y="4602579"/>
            <a:ext cx="1393359" cy="1336471"/>
            <a:chOff x="332936" y="2663557"/>
            <a:chExt cx="2937088" cy="142252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6990099-5D8B-4747-AF1A-9F04373FE0E2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8C723AF-A7B0-4C89-B34D-BB5E205013C1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2128A7C-36C7-46A9-918F-C3A0378411C0}"/>
              </a:ext>
            </a:extLst>
          </p:cNvPr>
          <p:cNvGrpSpPr/>
          <p:nvPr/>
        </p:nvGrpSpPr>
        <p:grpSpPr>
          <a:xfrm>
            <a:off x="2426393" y="1352808"/>
            <a:ext cx="1393359" cy="1336472"/>
            <a:chOff x="332936" y="2663557"/>
            <a:chExt cx="2937088" cy="142252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ED37A5E-6423-4549-AD73-6FA4E7BA9617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7753433-7018-45AE-A7BE-0E286FBC249C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2AB4F2C-0E90-47F0-AB2C-C742E3ADFDB9}"/>
              </a:ext>
            </a:extLst>
          </p:cNvPr>
          <p:cNvGrpSpPr/>
          <p:nvPr/>
        </p:nvGrpSpPr>
        <p:grpSpPr>
          <a:xfrm>
            <a:off x="3933086" y="4602577"/>
            <a:ext cx="1393359" cy="1336472"/>
            <a:chOff x="332936" y="2663557"/>
            <a:chExt cx="2937088" cy="142252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3E2EFC6A-5D5C-478B-BA70-E33DD22C5540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634F6BC-BA2E-4E3F-823D-DBD044FB9BF2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557CB9D-15F2-4072-91D3-4CFB27D9FC4F}"/>
              </a:ext>
            </a:extLst>
          </p:cNvPr>
          <p:cNvGrpSpPr/>
          <p:nvPr/>
        </p:nvGrpSpPr>
        <p:grpSpPr>
          <a:xfrm>
            <a:off x="5450557" y="1352808"/>
            <a:ext cx="1393359" cy="1336472"/>
            <a:chOff x="332936" y="2663557"/>
            <a:chExt cx="2937088" cy="142252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C782097-2103-417E-9813-C6214CEB9FB7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6FF03C-E2F9-47FB-A279-67A13E80B492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06F4607-CD40-4E2A-80DD-7212C47B7F69}"/>
              </a:ext>
            </a:extLst>
          </p:cNvPr>
          <p:cNvGrpSpPr/>
          <p:nvPr/>
        </p:nvGrpSpPr>
        <p:grpSpPr>
          <a:xfrm>
            <a:off x="6966801" y="4602577"/>
            <a:ext cx="1393359" cy="1336472"/>
            <a:chOff x="332936" y="2663557"/>
            <a:chExt cx="2937088" cy="142252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DDD68D15-B63B-47D7-90D7-C3201B2C44D9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57802A0-11C7-48B7-8008-E1890471292E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Freeform 4423">
            <a:extLst>
              <a:ext uri="{FF2B5EF4-FFF2-40B4-BE49-F238E27FC236}">
                <a16:creationId xmlns:a16="http://schemas.microsoft.com/office/drawing/2014/main" id="{F3E74F65-C6C8-4415-861E-B0CBB2CCC8EB}"/>
              </a:ext>
            </a:extLst>
          </p:cNvPr>
          <p:cNvSpPr>
            <a:spLocks/>
          </p:cNvSpPr>
          <p:nvPr/>
        </p:nvSpPr>
        <p:spPr bwMode="auto">
          <a:xfrm>
            <a:off x="628650" y="2448900"/>
            <a:ext cx="1945891" cy="1689644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3 w 243"/>
              <a:gd name="T5" fmla="*/ 211 h 211"/>
              <a:gd name="T6" fmla="*/ 243 w 243"/>
              <a:gd name="T7" fmla="*/ 105 h 211"/>
              <a:gd name="T8" fmla="*/ 183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3" y="211"/>
                </a:lnTo>
                <a:lnTo>
                  <a:pt x="243" y="105"/>
                </a:lnTo>
                <a:lnTo>
                  <a:pt x="183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4" name="Freeform 4424">
            <a:extLst>
              <a:ext uri="{FF2B5EF4-FFF2-40B4-BE49-F238E27FC236}">
                <a16:creationId xmlns:a16="http://schemas.microsoft.com/office/drawing/2014/main" id="{9D0AA66D-80E1-4C97-838E-44DD370A0488}"/>
              </a:ext>
            </a:extLst>
          </p:cNvPr>
          <p:cNvSpPr>
            <a:spLocks/>
          </p:cNvSpPr>
          <p:nvPr/>
        </p:nvSpPr>
        <p:spPr bwMode="auto">
          <a:xfrm>
            <a:off x="1325328" y="3017455"/>
            <a:ext cx="552540" cy="55254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/>
              <a:t>1</a:t>
            </a:r>
          </a:p>
        </p:txBody>
      </p:sp>
      <p:sp>
        <p:nvSpPr>
          <p:cNvPr id="35" name="Freeform 4434">
            <a:extLst>
              <a:ext uri="{FF2B5EF4-FFF2-40B4-BE49-F238E27FC236}">
                <a16:creationId xmlns:a16="http://schemas.microsoft.com/office/drawing/2014/main" id="{294BFF75-AFF3-47B0-8AB4-208DAC94730B}"/>
              </a:ext>
            </a:extLst>
          </p:cNvPr>
          <p:cNvSpPr>
            <a:spLocks/>
          </p:cNvSpPr>
          <p:nvPr/>
        </p:nvSpPr>
        <p:spPr bwMode="auto">
          <a:xfrm>
            <a:off x="2150127" y="3321750"/>
            <a:ext cx="1945891" cy="1689644"/>
          </a:xfrm>
          <a:custGeom>
            <a:avLst/>
            <a:gdLst>
              <a:gd name="T0" fmla="*/ 0 w 243"/>
              <a:gd name="T1" fmla="*/ 106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6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6 h 211"/>
              <a:gd name="T14" fmla="*/ 0 w 243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6"/>
                </a:moveTo>
                <a:lnTo>
                  <a:pt x="60" y="211"/>
                </a:lnTo>
                <a:lnTo>
                  <a:pt x="182" y="211"/>
                </a:lnTo>
                <a:lnTo>
                  <a:pt x="243" y="106"/>
                </a:lnTo>
                <a:lnTo>
                  <a:pt x="182" y="0"/>
                </a:lnTo>
                <a:lnTo>
                  <a:pt x="60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4435">
            <a:extLst>
              <a:ext uri="{FF2B5EF4-FFF2-40B4-BE49-F238E27FC236}">
                <a16:creationId xmlns:a16="http://schemas.microsoft.com/office/drawing/2014/main" id="{2A06293E-16B7-4CBB-AC2B-9F02F5626CFD}"/>
              </a:ext>
            </a:extLst>
          </p:cNvPr>
          <p:cNvSpPr>
            <a:spLocks/>
          </p:cNvSpPr>
          <p:nvPr/>
        </p:nvSpPr>
        <p:spPr bwMode="auto">
          <a:xfrm>
            <a:off x="2846806" y="3890299"/>
            <a:ext cx="552540" cy="55254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/>
              <a:t>2</a:t>
            </a:r>
          </a:p>
        </p:txBody>
      </p:sp>
      <p:sp>
        <p:nvSpPr>
          <p:cNvPr id="37" name="Freeform 4460">
            <a:extLst>
              <a:ext uri="{FF2B5EF4-FFF2-40B4-BE49-F238E27FC236}">
                <a16:creationId xmlns:a16="http://schemas.microsoft.com/office/drawing/2014/main" id="{64265641-FF56-420A-A0A3-F80A0FA6AF86}"/>
              </a:ext>
            </a:extLst>
          </p:cNvPr>
          <p:cNvSpPr>
            <a:spLocks/>
          </p:cNvSpPr>
          <p:nvPr/>
        </p:nvSpPr>
        <p:spPr bwMode="auto">
          <a:xfrm>
            <a:off x="3663600" y="2448900"/>
            <a:ext cx="1945891" cy="1689644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4461">
            <a:extLst>
              <a:ext uri="{FF2B5EF4-FFF2-40B4-BE49-F238E27FC236}">
                <a16:creationId xmlns:a16="http://schemas.microsoft.com/office/drawing/2014/main" id="{B10D2417-B6D8-406C-A3A3-09B182315202}"/>
              </a:ext>
            </a:extLst>
          </p:cNvPr>
          <p:cNvSpPr>
            <a:spLocks/>
          </p:cNvSpPr>
          <p:nvPr/>
        </p:nvSpPr>
        <p:spPr bwMode="auto">
          <a:xfrm>
            <a:off x="4360272" y="3017455"/>
            <a:ext cx="552540" cy="55254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/>
              <a:t>3</a:t>
            </a:r>
          </a:p>
        </p:txBody>
      </p:sp>
      <p:sp>
        <p:nvSpPr>
          <p:cNvPr id="39" name="Freeform 4478">
            <a:extLst>
              <a:ext uri="{FF2B5EF4-FFF2-40B4-BE49-F238E27FC236}">
                <a16:creationId xmlns:a16="http://schemas.microsoft.com/office/drawing/2014/main" id="{256F4C13-41E4-4CE4-AD9F-61C248421228}"/>
              </a:ext>
            </a:extLst>
          </p:cNvPr>
          <p:cNvSpPr>
            <a:spLocks/>
          </p:cNvSpPr>
          <p:nvPr/>
        </p:nvSpPr>
        <p:spPr bwMode="auto">
          <a:xfrm>
            <a:off x="5177065" y="3321750"/>
            <a:ext cx="1953897" cy="1689644"/>
          </a:xfrm>
          <a:custGeom>
            <a:avLst/>
            <a:gdLst>
              <a:gd name="T0" fmla="*/ 0 w 244"/>
              <a:gd name="T1" fmla="*/ 106 h 211"/>
              <a:gd name="T2" fmla="*/ 61 w 244"/>
              <a:gd name="T3" fmla="*/ 211 h 211"/>
              <a:gd name="T4" fmla="*/ 183 w 244"/>
              <a:gd name="T5" fmla="*/ 211 h 211"/>
              <a:gd name="T6" fmla="*/ 244 w 244"/>
              <a:gd name="T7" fmla="*/ 106 h 211"/>
              <a:gd name="T8" fmla="*/ 183 w 244"/>
              <a:gd name="T9" fmla="*/ 0 h 211"/>
              <a:gd name="T10" fmla="*/ 61 w 244"/>
              <a:gd name="T11" fmla="*/ 0 h 211"/>
              <a:gd name="T12" fmla="*/ 0 w 244"/>
              <a:gd name="T13" fmla="*/ 106 h 211"/>
              <a:gd name="T14" fmla="*/ 0 w 244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211">
                <a:moveTo>
                  <a:pt x="0" y="106"/>
                </a:moveTo>
                <a:lnTo>
                  <a:pt x="61" y="211"/>
                </a:lnTo>
                <a:lnTo>
                  <a:pt x="183" y="211"/>
                </a:lnTo>
                <a:lnTo>
                  <a:pt x="244" y="106"/>
                </a:lnTo>
                <a:lnTo>
                  <a:pt x="183" y="0"/>
                </a:lnTo>
                <a:lnTo>
                  <a:pt x="61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4479">
            <a:extLst>
              <a:ext uri="{FF2B5EF4-FFF2-40B4-BE49-F238E27FC236}">
                <a16:creationId xmlns:a16="http://schemas.microsoft.com/office/drawing/2014/main" id="{5D77D16B-A83F-4112-BBE8-857C96AA3F77}"/>
              </a:ext>
            </a:extLst>
          </p:cNvPr>
          <p:cNvSpPr>
            <a:spLocks/>
          </p:cNvSpPr>
          <p:nvPr/>
        </p:nvSpPr>
        <p:spPr bwMode="auto">
          <a:xfrm>
            <a:off x="5873743" y="3890299"/>
            <a:ext cx="552540" cy="55254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/>
              <a:t>4</a:t>
            </a:r>
          </a:p>
        </p:txBody>
      </p:sp>
      <p:sp>
        <p:nvSpPr>
          <p:cNvPr id="41" name="Freeform 4496">
            <a:extLst>
              <a:ext uri="{FF2B5EF4-FFF2-40B4-BE49-F238E27FC236}">
                <a16:creationId xmlns:a16="http://schemas.microsoft.com/office/drawing/2014/main" id="{AE44E44F-CDAB-46A1-9C30-0924BC03FD40}"/>
              </a:ext>
            </a:extLst>
          </p:cNvPr>
          <p:cNvSpPr>
            <a:spLocks/>
          </p:cNvSpPr>
          <p:nvPr/>
        </p:nvSpPr>
        <p:spPr bwMode="auto">
          <a:xfrm>
            <a:off x="6690538" y="2448900"/>
            <a:ext cx="1945891" cy="1689644"/>
          </a:xfrm>
          <a:custGeom>
            <a:avLst/>
            <a:gdLst>
              <a:gd name="T0" fmla="*/ 0 w 243"/>
              <a:gd name="T1" fmla="*/ 105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0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0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Freeform 4497">
            <a:extLst>
              <a:ext uri="{FF2B5EF4-FFF2-40B4-BE49-F238E27FC236}">
                <a16:creationId xmlns:a16="http://schemas.microsoft.com/office/drawing/2014/main" id="{57F27E97-961F-4EAC-ADAC-0A1EEB65C4E0}"/>
              </a:ext>
            </a:extLst>
          </p:cNvPr>
          <p:cNvSpPr>
            <a:spLocks/>
          </p:cNvSpPr>
          <p:nvPr/>
        </p:nvSpPr>
        <p:spPr bwMode="auto">
          <a:xfrm>
            <a:off x="7387210" y="3017455"/>
            <a:ext cx="552540" cy="55254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/>
              <a:t>5</a:t>
            </a:r>
          </a:p>
        </p:txBody>
      </p:sp>
      <p:sp>
        <p:nvSpPr>
          <p:cNvPr id="78" name="Freeform 4788">
            <a:extLst>
              <a:ext uri="{FF2B5EF4-FFF2-40B4-BE49-F238E27FC236}">
                <a16:creationId xmlns:a16="http://schemas.microsoft.com/office/drawing/2014/main" id="{ACC5BC5C-DE7D-48A2-80F2-001125013F7A}"/>
              </a:ext>
            </a:extLst>
          </p:cNvPr>
          <p:cNvSpPr>
            <a:spLocks noEditPoints="1"/>
          </p:cNvSpPr>
          <p:nvPr/>
        </p:nvSpPr>
        <p:spPr bwMode="auto">
          <a:xfrm>
            <a:off x="2262235" y="3425849"/>
            <a:ext cx="1721674" cy="1489447"/>
          </a:xfrm>
          <a:custGeom>
            <a:avLst/>
            <a:gdLst>
              <a:gd name="T0" fmla="*/ 0 w 4296"/>
              <a:gd name="T1" fmla="*/ 1860 h 3720"/>
              <a:gd name="T2" fmla="*/ 1075 w 4296"/>
              <a:gd name="T3" fmla="*/ 0 h 3720"/>
              <a:gd name="T4" fmla="*/ 3222 w 4296"/>
              <a:gd name="T5" fmla="*/ 0 h 3720"/>
              <a:gd name="T6" fmla="*/ 4296 w 4296"/>
              <a:gd name="T7" fmla="*/ 1860 h 3720"/>
              <a:gd name="T8" fmla="*/ 3222 w 4296"/>
              <a:gd name="T9" fmla="*/ 3720 h 3720"/>
              <a:gd name="T10" fmla="*/ 1075 w 4296"/>
              <a:gd name="T11" fmla="*/ 3720 h 3720"/>
              <a:gd name="T12" fmla="*/ 0 w 4296"/>
              <a:gd name="T13" fmla="*/ 1860 h 3720"/>
              <a:gd name="T14" fmla="*/ 0 w 4296"/>
              <a:gd name="T15" fmla="*/ 1860 h 3720"/>
              <a:gd name="T16" fmla="*/ 38 w 4296"/>
              <a:gd name="T17" fmla="*/ 1860 h 3720"/>
              <a:gd name="T18" fmla="*/ 1094 w 4296"/>
              <a:gd name="T19" fmla="*/ 3687 h 3720"/>
              <a:gd name="T20" fmla="*/ 3204 w 4296"/>
              <a:gd name="T21" fmla="*/ 3687 h 3720"/>
              <a:gd name="T22" fmla="*/ 4258 w 4296"/>
              <a:gd name="T23" fmla="*/ 1860 h 3720"/>
              <a:gd name="T24" fmla="*/ 3204 w 4296"/>
              <a:gd name="T25" fmla="*/ 33 h 3720"/>
              <a:gd name="T26" fmla="*/ 1094 w 4296"/>
              <a:gd name="T27" fmla="*/ 33 h 3720"/>
              <a:gd name="T28" fmla="*/ 38 w 4296"/>
              <a:gd name="T29" fmla="*/ 1860 h 3720"/>
              <a:gd name="T30" fmla="*/ 38 w 4296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6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6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4" y="3687"/>
                </a:lnTo>
                <a:lnTo>
                  <a:pt x="4258" y="1860"/>
                </a:lnTo>
                <a:lnTo>
                  <a:pt x="3204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4789">
            <a:extLst>
              <a:ext uri="{FF2B5EF4-FFF2-40B4-BE49-F238E27FC236}">
                <a16:creationId xmlns:a16="http://schemas.microsoft.com/office/drawing/2014/main" id="{2C064880-09EC-4E39-952E-D882C1E63C1E}"/>
              </a:ext>
            </a:extLst>
          </p:cNvPr>
          <p:cNvSpPr>
            <a:spLocks noEditPoints="1"/>
          </p:cNvSpPr>
          <p:nvPr/>
        </p:nvSpPr>
        <p:spPr bwMode="auto">
          <a:xfrm>
            <a:off x="740759" y="2544994"/>
            <a:ext cx="1721674" cy="1489447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8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8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4790">
            <a:extLst>
              <a:ext uri="{FF2B5EF4-FFF2-40B4-BE49-F238E27FC236}">
                <a16:creationId xmlns:a16="http://schemas.microsoft.com/office/drawing/2014/main" id="{0F678864-73A7-4CB1-9DE1-D375E20E38DB}"/>
              </a:ext>
            </a:extLst>
          </p:cNvPr>
          <p:cNvSpPr>
            <a:spLocks noEditPoints="1"/>
          </p:cNvSpPr>
          <p:nvPr/>
        </p:nvSpPr>
        <p:spPr bwMode="auto">
          <a:xfrm>
            <a:off x="5289174" y="3425849"/>
            <a:ext cx="1721674" cy="1489447"/>
          </a:xfrm>
          <a:custGeom>
            <a:avLst/>
            <a:gdLst>
              <a:gd name="T0" fmla="*/ 0 w 4295"/>
              <a:gd name="T1" fmla="*/ 1860 h 3720"/>
              <a:gd name="T2" fmla="*/ 1075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5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4 w 4295"/>
              <a:gd name="T19" fmla="*/ 3687 h 3720"/>
              <a:gd name="T20" fmla="*/ 3203 w 4295"/>
              <a:gd name="T21" fmla="*/ 3687 h 3720"/>
              <a:gd name="T22" fmla="*/ 4259 w 4295"/>
              <a:gd name="T23" fmla="*/ 1860 h 3720"/>
              <a:gd name="T24" fmla="*/ 3203 w 4295"/>
              <a:gd name="T25" fmla="*/ 33 h 3720"/>
              <a:gd name="T26" fmla="*/ 1094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3" y="3687"/>
                </a:lnTo>
                <a:lnTo>
                  <a:pt x="4259" y="1860"/>
                </a:lnTo>
                <a:lnTo>
                  <a:pt x="3203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4791">
            <a:extLst>
              <a:ext uri="{FF2B5EF4-FFF2-40B4-BE49-F238E27FC236}">
                <a16:creationId xmlns:a16="http://schemas.microsoft.com/office/drawing/2014/main" id="{B5D6A83B-8CA1-4749-B0F2-29A04D88E285}"/>
              </a:ext>
            </a:extLst>
          </p:cNvPr>
          <p:cNvSpPr>
            <a:spLocks noEditPoints="1"/>
          </p:cNvSpPr>
          <p:nvPr/>
        </p:nvSpPr>
        <p:spPr bwMode="auto">
          <a:xfrm>
            <a:off x="3775707" y="2544994"/>
            <a:ext cx="1721674" cy="1489447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7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7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4792">
            <a:extLst>
              <a:ext uri="{FF2B5EF4-FFF2-40B4-BE49-F238E27FC236}">
                <a16:creationId xmlns:a16="http://schemas.microsoft.com/office/drawing/2014/main" id="{A5152C1B-84A4-4322-B8B9-2F7440AA1DAA}"/>
              </a:ext>
            </a:extLst>
          </p:cNvPr>
          <p:cNvSpPr>
            <a:spLocks noEditPoints="1"/>
          </p:cNvSpPr>
          <p:nvPr/>
        </p:nvSpPr>
        <p:spPr bwMode="auto">
          <a:xfrm>
            <a:off x="6802646" y="2544994"/>
            <a:ext cx="1721674" cy="1489447"/>
          </a:xfrm>
          <a:custGeom>
            <a:avLst/>
            <a:gdLst>
              <a:gd name="T0" fmla="*/ 0 w 4295"/>
              <a:gd name="T1" fmla="*/ 1860 h 3720"/>
              <a:gd name="T2" fmla="*/ 1074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4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2 w 4295"/>
              <a:gd name="T19" fmla="*/ 3687 h 3720"/>
              <a:gd name="T20" fmla="*/ 3203 w 4295"/>
              <a:gd name="T21" fmla="*/ 3687 h 3720"/>
              <a:gd name="T22" fmla="*/ 4257 w 4295"/>
              <a:gd name="T23" fmla="*/ 1860 h 3720"/>
              <a:gd name="T24" fmla="*/ 3203 w 4295"/>
              <a:gd name="T25" fmla="*/ 33 h 3720"/>
              <a:gd name="T26" fmla="*/ 1092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4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4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2" y="3687"/>
                </a:lnTo>
                <a:lnTo>
                  <a:pt x="3203" y="3687"/>
                </a:lnTo>
                <a:lnTo>
                  <a:pt x="4257" y="1860"/>
                </a:lnTo>
                <a:lnTo>
                  <a:pt x="3203" y="33"/>
                </a:lnTo>
                <a:lnTo>
                  <a:pt x="1092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F41D8E-D063-486B-BA9D-74903DDF75F5}"/>
              </a:ext>
            </a:extLst>
          </p:cNvPr>
          <p:cNvSpPr/>
          <p:nvPr/>
        </p:nvSpPr>
        <p:spPr>
          <a:xfrm>
            <a:off x="1092930" y="2644734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92BCBB2-706F-4277-BFCF-96E2881B06FB}"/>
              </a:ext>
            </a:extLst>
          </p:cNvPr>
          <p:cNvSpPr/>
          <p:nvPr/>
        </p:nvSpPr>
        <p:spPr>
          <a:xfrm>
            <a:off x="4123342" y="2644734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4DE3006-D978-405A-8CA6-A05A68C0ECD2}"/>
              </a:ext>
            </a:extLst>
          </p:cNvPr>
          <p:cNvSpPr/>
          <p:nvPr/>
        </p:nvSpPr>
        <p:spPr>
          <a:xfrm>
            <a:off x="7157499" y="2644734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361C2ED-A430-4C2A-A78D-111638C4DAFF}"/>
              </a:ext>
            </a:extLst>
          </p:cNvPr>
          <p:cNvSpPr/>
          <p:nvPr/>
        </p:nvSpPr>
        <p:spPr>
          <a:xfrm>
            <a:off x="2614407" y="4546113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AF439D4-7606-4832-9F78-5C9E85896D32}"/>
              </a:ext>
            </a:extLst>
          </p:cNvPr>
          <p:cNvSpPr/>
          <p:nvPr/>
        </p:nvSpPr>
        <p:spPr>
          <a:xfrm>
            <a:off x="5635993" y="4546113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Lorem Ipsum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4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Process Diagram for PowerPoint with Hexagons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6EA57C9-93D7-4460-915F-6CC2C4E9A54C}"/>
              </a:ext>
            </a:extLst>
          </p:cNvPr>
          <p:cNvGrpSpPr/>
          <p:nvPr/>
        </p:nvGrpSpPr>
        <p:grpSpPr>
          <a:xfrm>
            <a:off x="908921" y="4602579"/>
            <a:ext cx="1393359" cy="1336471"/>
            <a:chOff x="332936" y="2663557"/>
            <a:chExt cx="2937088" cy="142252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45CC889-BD4F-4957-BB90-E5D9A351C72D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EA6654-8A8A-4A92-AB06-62B6440D95A0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BCCC2BA-3B82-407D-9C39-F0067D443E03}"/>
              </a:ext>
            </a:extLst>
          </p:cNvPr>
          <p:cNvGrpSpPr/>
          <p:nvPr/>
        </p:nvGrpSpPr>
        <p:grpSpPr>
          <a:xfrm>
            <a:off x="2426393" y="1352808"/>
            <a:ext cx="1393359" cy="1336472"/>
            <a:chOff x="332936" y="2663557"/>
            <a:chExt cx="2937088" cy="142252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E518E58-BD50-41A1-9EB1-24E384EBA72C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2289425-FFBA-4B1F-A42E-32566F7000E6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1ACE811-C2AF-4777-B98A-A489E1341A43}"/>
              </a:ext>
            </a:extLst>
          </p:cNvPr>
          <p:cNvGrpSpPr/>
          <p:nvPr/>
        </p:nvGrpSpPr>
        <p:grpSpPr>
          <a:xfrm>
            <a:off x="3933086" y="4602577"/>
            <a:ext cx="1393359" cy="1336472"/>
            <a:chOff x="332936" y="2663557"/>
            <a:chExt cx="2937088" cy="142252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678A9F9-C5A8-4349-822C-64B59FFA18A9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A597279-F6A8-4D02-A991-3D20E4EC2473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206E919-6BC7-41AC-A656-3CDBD320AAE5}"/>
              </a:ext>
            </a:extLst>
          </p:cNvPr>
          <p:cNvGrpSpPr/>
          <p:nvPr/>
        </p:nvGrpSpPr>
        <p:grpSpPr>
          <a:xfrm>
            <a:off x="5450557" y="1352808"/>
            <a:ext cx="1393359" cy="1336472"/>
            <a:chOff x="332936" y="2663557"/>
            <a:chExt cx="2937088" cy="142252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0EAC7DE-26DC-4B98-8C5F-CF5AEECFE5F7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CE3FDA0-33E3-4AD4-B30D-AA4E58F2EC09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0959442-8E90-4FD0-8668-E29A62BAF751}"/>
              </a:ext>
            </a:extLst>
          </p:cNvPr>
          <p:cNvGrpSpPr/>
          <p:nvPr/>
        </p:nvGrpSpPr>
        <p:grpSpPr>
          <a:xfrm>
            <a:off x="6966801" y="4602577"/>
            <a:ext cx="1393359" cy="1336472"/>
            <a:chOff x="332936" y="2663557"/>
            <a:chExt cx="2937088" cy="142252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BE3824B-9035-4BFE-9064-2F1C3C99A5D0}"/>
                </a:ext>
              </a:extLst>
            </p:cNvPr>
            <p:cNvSpPr txBox="1"/>
            <p:nvPr/>
          </p:nvSpPr>
          <p:spPr>
            <a:xfrm>
              <a:off x="332936" y="2663557"/>
              <a:ext cx="2937088" cy="42587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02AA932-2C2C-4478-9F90-107349355F5D}"/>
                </a:ext>
              </a:extLst>
            </p:cNvPr>
            <p:cNvSpPr txBox="1"/>
            <p:nvPr/>
          </p:nvSpPr>
          <p:spPr>
            <a:xfrm>
              <a:off x="340731" y="3086921"/>
              <a:ext cx="2929293" cy="999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 ist. Suspendisse viverra. </a:t>
              </a:r>
              <a:endParaRPr lang="en-US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9" name="Freeform 4423">
            <a:extLst>
              <a:ext uri="{FF2B5EF4-FFF2-40B4-BE49-F238E27FC236}">
                <a16:creationId xmlns:a16="http://schemas.microsoft.com/office/drawing/2014/main" id="{CB5552E0-53A0-4470-9C4B-16E428F7607C}"/>
              </a:ext>
            </a:extLst>
          </p:cNvPr>
          <p:cNvSpPr>
            <a:spLocks/>
          </p:cNvSpPr>
          <p:nvPr/>
        </p:nvSpPr>
        <p:spPr bwMode="auto">
          <a:xfrm>
            <a:off x="628650" y="2448900"/>
            <a:ext cx="1945891" cy="1689644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3 w 243"/>
              <a:gd name="T5" fmla="*/ 211 h 211"/>
              <a:gd name="T6" fmla="*/ 243 w 243"/>
              <a:gd name="T7" fmla="*/ 105 h 211"/>
              <a:gd name="T8" fmla="*/ 183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3" y="211"/>
                </a:lnTo>
                <a:lnTo>
                  <a:pt x="243" y="105"/>
                </a:lnTo>
                <a:lnTo>
                  <a:pt x="183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0" name="Freeform 4424">
            <a:extLst>
              <a:ext uri="{FF2B5EF4-FFF2-40B4-BE49-F238E27FC236}">
                <a16:creationId xmlns:a16="http://schemas.microsoft.com/office/drawing/2014/main" id="{A47FFE60-8BDB-4CF8-A4A3-08C19EB8F2EB}"/>
              </a:ext>
            </a:extLst>
          </p:cNvPr>
          <p:cNvSpPr>
            <a:spLocks/>
          </p:cNvSpPr>
          <p:nvPr/>
        </p:nvSpPr>
        <p:spPr bwMode="auto">
          <a:xfrm>
            <a:off x="1325328" y="3017455"/>
            <a:ext cx="552540" cy="552540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1" name="Freeform 4434">
            <a:extLst>
              <a:ext uri="{FF2B5EF4-FFF2-40B4-BE49-F238E27FC236}">
                <a16:creationId xmlns:a16="http://schemas.microsoft.com/office/drawing/2014/main" id="{B41BF8C8-67AF-414A-9F68-E1E204945A42}"/>
              </a:ext>
            </a:extLst>
          </p:cNvPr>
          <p:cNvSpPr>
            <a:spLocks/>
          </p:cNvSpPr>
          <p:nvPr/>
        </p:nvSpPr>
        <p:spPr bwMode="auto">
          <a:xfrm>
            <a:off x="2150127" y="3321750"/>
            <a:ext cx="1945891" cy="1689644"/>
          </a:xfrm>
          <a:custGeom>
            <a:avLst/>
            <a:gdLst>
              <a:gd name="T0" fmla="*/ 0 w 243"/>
              <a:gd name="T1" fmla="*/ 106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6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6 h 211"/>
              <a:gd name="T14" fmla="*/ 0 w 243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6"/>
                </a:moveTo>
                <a:lnTo>
                  <a:pt x="60" y="211"/>
                </a:lnTo>
                <a:lnTo>
                  <a:pt x="182" y="211"/>
                </a:lnTo>
                <a:lnTo>
                  <a:pt x="243" y="106"/>
                </a:lnTo>
                <a:lnTo>
                  <a:pt x="182" y="0"/>
                </a:lnTo>
                <a:lnTo>
                  <a:pt x="60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2" name="Freeform 4435">
            <a:extLst>
              <a:ext uri="{FF2B5EF4-FFF2-40B4-BE49-F238E27FC236}">
                <a16:creationId xmlns:a16="http://schemas.microsoft.com/office/drawing/2014/main" id="{E3919365-12EC-4706-B439-0C8678106E0C}"/>
              </a:ext>
            </a:extLst>
          </p:cNvPr>
          <p:cNvSpPr>
            <a:spLocks/>
          </p:cNvSpPr>
          <p:nvPr/>
        </p:nvSpPr>
        <p:spPr bwMode="auto">
          <a:xfrm>
            <a:off x="2846806" y="3890299"/>
            <a:ext cx="552540" cy="552540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3" name="Freeform 4460">
            <a:extLst>
              <a:ext uri="{FF2B5EF4-FFF2-40B4-BE49-F238E27FC236}">
                <a16:creationId xmlns:a16="http://schemas.microsoft.com/office/drawing/2014/main" id="{975B240D-24D1-402B-BE87-6E1F02530A46}"/>
              </a:ext>
            </a:extLst>
          </p:cNvPr>
          <p:cNvSpPr>
            <a:spLocks/>
          </p:cNvSpPr>
          <p:nvPr/>
        </p:nvSpPr>
        <p:spPr bwMode="auto">
          <a:xfrm>
            <a:off x="3663600" y="2448900"/>
            <a:ext cx="1945891" cy="1689644"/>
          </a:xfrm>
          <a:custGeom>
            <a:avLst/>
            <a:gdLst>
              <a:gd name="T0" fmla="*/ 0 w 243"/>
              <a:gd name="T1" fmla="*/ 105 h 211"/>
              <a:gd name="T2" fmla="*/ 61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1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1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1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" name="Freeform 4461">
            <a:extLst>
              <a:ext uri="{FF2B5EF4-FFF2-40B4-BE49-F238E27FC236}">
                <a16:creationId xmlns:a16="http://schemas.microsoft.com/office/drawing/2014/main" id="{FE35517C-F3D3-41DA-BA44-62869FFE35BA}"/>
              </a:ext>
            </a:extLst>
          </p:cNvPr>
          <p:cNvSpPr>
            <a:spLocks/>
          </p:cNvSpPr>
          <p:nvPr/>
        </p:nvSpPr>
        <p:spPr bwMode="auto">
          <a:xfrm>
            <a:off x="4360272" y="3017455"/>
            <a:ext cx="552540" cy="552540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5" name="Freeform 4478">
            <a:extLst>
              <a:ext uri="{FF2B5EF4-FFF2-40B4-BE49-F238E27FC236}">
                <a16:creationId xmlns:a16="http://schemas.microsoft.com/office/drawing/2014/main" id="{7E7E6452-96C2-44F8-8EC8-F7AC87086310}"/>
              </a:ext>
            </a:extLst>
          </p:cNvPr>
          <p:cNvSpPr>
            <a:spLocks/>
          </p:cNvSpPr>
          <p:nvPr/>
        </p:nvSpPr>
        <p:spPr bwMode="auto">
          <a:xfrm>
            <a:off x="5177065" y="3321750"/>
            <a:ext cx="1953897" cy="1689644"/>
          </a:xfrm>
          <a:custGeom>
            <a:avLst/>
            <a:gdLst>
              <a:gd name="T0" fmla="*/ 0 w 244"/>
              <a:gd name="T1" fmla="*/ 106 h 211"/>
              <a:gd name="T2" fmla="*/ 61 w 244"/>
              <a:gd name="T3" fmla="*/ 211 h 211"/>
              <a:gd name="T4" fmla="*/ 183 w 244"/>
              <a:gd name="T5" fmla="*/ 211 h 211"/>
              <a:gd name="T6" fmla="*/ 244 w 244"/>
              <a:gd name="T7" fmla="*/ 106 h 211"/>
              <a:gd name="T8" fmla="*/ 183 w 244"/>
              <a:gd name="T9" fmla="*/ 0 h 211"/>
              <a:gd name="T10" fmla="*/ 61 w 244"/>
              <a:gd name="T11" fmla="*/ 0 h 211"/>
              <a:gd name="T12" fmla="*/ 0 w 244"/>
              <a:gd name="T13" fmla="*/ 106 h 211"/>
              <a:gd name="T14" fmla="*/ 0 w 244"/>
              <a:gd name="T15" fmla="*/ 106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4" h="211">
                <a:moveTo>
                  <a:pt x="0" y="106"/>
                </a:moveTo>
                <a:lnTo>
                  <a:pt x="61" y="211"/>
                </a:lnTo>
                <a:lnTo>
                  <a:pt x="183" y="211"/>
                </a:lnTo>
                <a:lnTo>
                  <a:pt x="244" y="106"/>
                </a:lnTo>
                <a:lnTo>
                  <a:pt x="183" y="0"/>
                </a:lnTo>
                <a:lnTo>
                  <a:pt x="61" y="0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6" name="Freeform 4479">
            <a:extLst>
              <a:ext uri="{FF2B5EF4-FFF2-40B4-BE49-F238E27FC236}">
                <a16:creationId xmlns:a16="http://schemas.microsoft.com/office/drawing/2014/main" id="{FBE98886-2CEC-4E7E-BF7C-C955EDC74A5E}"/>
              </a:ext>
            </a:extLst>
          </p:cNvPr>
          <p:cNvSpPr>
            <a:spLocks/>
          </p:cNvSpPr>
          <p:nvPr/>
        </p:nvSpPr>
        <p:spPr bwMode="auto">
          <a:xfrm>
            <a:off x="5873743" y="3890299"/>
            <a:ext cx="552540" cy="552540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7" name="Freeform 4496">
            <a:extLst>
              <a:ext uri="{FF2B5EF4-FFF2-40B4-BE49-F238E27FC236}">
                <a16:creationId xmlns:a16="http://schemas.microsoft.com/office/drawing/2014/main" id="{EC811EFC-B90E-4C88-89A6-6E1CDB5A5CB7}"/>
              </a:ext>
            </a:extLst>
          </p:cNvPr>
          <p:cNvSpPr>
            <a:spLocks/>
          </p:cNvSpPr>
          <p:nvPr/>
        </p:nvSpPr>
        <p:spPr bwMode="auto">
          <a:xfrm>
            <a:off x="6690538" y="2448900"/>
            <a:ext cx="1945891" cy="1689644"/>
          </a:xfrm>
          <a:custGeom>
            <a:avLst/>
            <a:gdLst>
              <a:gd name="T0" fmla="*/ 0 w 243"/>
              <a:gd name="T1" fmla="*/ 105 h 211"/>
              <a:gd name="T2" fmla="*/ 60 w 243"/>
              <a:gd name="T3" fmla="*/ 211 h 211"/>
              <a:gd name="T4" fmla="*/ 182 w 243"/>
              <a:gd name="T5" fmla="*/ 211 h 211"/>
              <a:gd name="T6" fmla="*/ 243 w 243"/>
              <a:gd name="T7" fmla="*/ 105 h 211"/>
              <a:gd name="T8" fmla="*/ 182 w 243"/>
              <a:gd name="T9" fmla="*/ 0 h 211"/>
              <a:gd name="T10" fmla="*/ 60 w 243"/>
              <a:gd name="T11" fmla="*/ 0 h 211"/>
              <a:gd name="T12" fmla="*/ 0 w 243"/>
              <a:gd name="T13" fmla="*/ 105 h 211"/>
              <a:gd name="T14" fmla="*/ 0 w 243"/>
              <a:gd name="T15" fmla="*/ 105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3" h="211">
                <a:moveTo>
                  <a:pt x="0" y="105"/>
                </a:moveTo>
                <a:lnTo>
                  <a:pt x="60" y="211"/>
                </a:lnTo>
                <a:lnTo>
                  <a:pt x="182" y="211"/>
                </a:lnTo>
                <a:lnTo>
                  <a:pt x="243" y="105"/>
                </a:lnTo>
                <a:lnTo>
                  <a:pt x="182" y="0"/>
                </a:lnTo>
                <a:lnTo>
                  <a:pt x="60" y="0"/>
                </a:lnTo>
                <a:lnTo>
                  <a:pt x="0" y="105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8" name="Freeform 4497">
            <a:extLst>
              <a:ext uri="{FF2B5EF4-FFF2-40B4-BE49-F238E27FC236}">
                <a16:creationId xmlns:a16="http://schemas.microsoft.com/office/drawing/2014/main" id="{64321966-0A5C-4E34-952C-12D4ABF10768}"/>
              </a:ext>
            </a:extLst>
          </p:cNvPr>
          <p:cNvSpPr>
            <a:spLocks/>
          </p:cNvSpPr>
          <p:nvPr/>
        </p:nvSpPr>
        <p:spPr bwMode="auto">
          <a:xfrm>
            <a:off x="7387210" y="3017455"/>
            <a:ext cx="552540" cy="552540"/>
          </a:xfrm>
          <a:prstGeom prst="ellipse">
            <a:avLst/>
          </a:prstGeom>
          <a:solidFill>
            <a:srgbClr val="242A32"/>
          </a:solidFill>
          <a:ln>
            <a:noFill/>
          </a:ln>
          <a:ex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9" name="Freeform 4788">
            <a:extLst>
              <a:ext uri="{FF2B5EF4-FFF2-40B4-BE49-F238E27FC236}">
                <a16:creationId xmlns:a16="http://schemas.microsoft.com/office/drawing/2014/main" id="{3887FE39-A1B6-482B-897A-267BF8DAE5B2}"/>
              </a:ext>
            </a:extLst>
          </p:cNvPr>
          <p:cNvSpPr>
            <a:spLocks noEditPoints="1"/>
          </p:cNvSpPr>
          <p:nvPr/>
        </p:nvSpPr>
        <p:spPr bwMode="auto">
          <a:xfrm>
            <a:off x="2262235" y="3425849"/>
            <a:ext cx="1721674" cy="1489447"/>
          </a:xfrm>
          <a:custGeom>
            <a:avLst/>
            <a:gdLst>
              <a:gd name="T0" fmla="*/ 0 w 4296"/>
              <a:gd name="T1" fmla="*/ 1860 h 3720"/>
              <a:gd name="T2" fmla="*/ 1075 w 4296"/>
              <a:gd name="T3" fmla="*/ 0 h 3720"/>
              <a:gd name="T4" fmla="*/ 3222 w 4296"/>
              <a:gd name="T5" fmla="*/ 0 h 3720"/>
              <a:gd name="T6" fmla="*/ 4296 w 4296"/>
              <a:gd name="T7" fmla="*/ 1860 h 3720"/>
              <a:gd name="T8" fmla="*/ 3222 w 4296"/>
              <a:gd name="T9" fmla="*/ 3720 h 3720"/>
              <a:gd name="T10" fmla="*/ 1075 w 4296"/>
              <a:gd name="T11" fmla="*/ 3720 h 3720"/>
              <a:gd name="T12" fmla="*/ 0 w 4296"/>
              <a:gd name="T13" fmla="*/ 1860 h 3720"/>
              <a:gd name="T14" fmla="*/ 0 w 4296"/>
              <a:gd name="T15" fmla="*/ 1860 h 3720"/>
              <a:gd name="T16" fmla="*/ 38 w 4296"/>
              <a:gd name="T17" fmla="*/ 1860 h 3720"/>
              <a:gd name="T18" fmla="*/ 1094 w 4296"/>
              <a:gd name="T19" fmla="*/ 3687 h 3720"/>
              <a:gd name="T20" fmla="*/ 3204 w 4296"/>
              <a:gd name="T21" fmla="*/ 3687 h 3720"/>
              <a:gd name="T22" fmla="*/ 4258 w 4296"/>
              <a:gd name="T23" fmla="*/ 1860 h 3720"/>
              <a:gd name="T24" fmla="*/ 3204 w 4296"/>
              <a:gd name="T25" fmla="*/ 33 h 3720"/>
              <a:gd name="T26" fmla="*/ 1094 w 4296"/>
              <a:gd name="T27" fmla="*/ 33 h 3720"/>
              <a:gd name="T28" fmla="*/ 38 w 4296"/>
              <a:gd name="T29" fmla="*/ 1860 h 3720"/>
              <a:gd name="T30" fmla="*/ 38 w 4296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6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6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4" y="3687"/>
                </a:lnTo>
                <a:lnTo>
                  <a:pt x="4258" y="1860"/>
                </a:lnTo>
                <a:lnTo>
                  <a:pt x="3204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0" name="Freeform 4789">
            <a:extLst>
              <a:ext uri="{FF2B5EF4-FFF2-40B4-BE49-F238E27FC236}">
                <a16:creationId xmlns:a16="http://schemas.microsoft.com/office/drawing/2014/main" id="{1B4BB3FC-692F-4BE7-AE40-36DA6C026E01}"/>
              </a:ext>
            </a:extLst>
          </p:cNvPr>
          <p:cNvSpPr>
            <a:spLocks noEditPoints="1"/>
          </p:cNvSpPr>
          <p:nvPr/>
        </p:nvSpPr>
        <p:spPr bwMode="auto">
          <a:xfrm>
            <a:off x="740759" y="2544994"/>
            <a:ext cx="1721674" cy="1489447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8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8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1" name="Freeform 4790">
            <a:extLst>
              <a:ext uri="{FF2B5EF4-FFF2-40B4-BE49-F238E27FC236}">
                <a16:creationId xmlns:a16="http://schemas.microsoft.com/office/drawing/2014/main" id="{05A86102-A8A6-4866-9760-C81FFC6AFBA7}"/>
              </a:ext>
            </a:extLst>
          </p:cNvPr>
          <p:cNvSpPr>
            <a:spLocks noEditPoints="1"/>
          </p:cNvSpPr>
          <p:nvPr/>
        </p:nvSpPr>
        <p:spPr bwMode="auto">
          <a:xfrm>
            <a:off x="5289174" y="3425849"/>
            <a:ext cx="1721674" cy="1489447"/>
          </a:xfrm>
          <a:custGeom>
            <a:avLst/>
            <a:gdLst>
              <a:gd name="T0" fmla="*/ 0 w 4295"/>
              <a:gd name="T1" fmla="*/ 1860 h 3720"/>
              <a:gd name="T2" fmla="*/ 1075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5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4 w 4295"/>
              <a:gd name="T19" fmla="*/ 3687 h 3720"/>
              <a:gd name="T20" fmla="*/ 3203 w 4295"/>
              <a:gd name="T21" fmla="*/ 3687 h 3720"/>
              <a:gd name="T22" fmla="*/ 4259 w 4295"/>
              <a:gd name="T23" fmla="*/ 1860 h 3720"/>
              <a:gd name="T24" fmla="*/ 3203 w 4295"/>
              <a:gd name="T25" fmla="*/ 33 h 3720"/>
              <a:gd name="T26" fmla="*/ 1094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5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5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4" y="3687"/>
                </a:lnTo>
                <a:lnTo>
                  <a:pt x="3203" y="3687"/>
                </a:lnTo>
                <a:lnTo>
                  <a:pt x="4259" y="1860"/>
                </a:lnTo>
                <a:lnTo>
                  <a:pt x="3203" y="33"/>
                </a:lnTo>
                <a:lnTo>
                  <a:pt x="1094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2" name="Freeform 4791">
            <a:extLst>
              <a:ext uri="{FF2B5EF4-FFF2-40B4-BE49-F238E27FC236}">
                <a16:creationId xmlns:a16="http://schemas.microsoft.com/office/drawing/2014/main" id="{C4E441EE-935E-47F6-9575-5E067AF79424}"/>
              </a:ext>
            </a:extLst>
          </p:cNvPr>
          <p:cNvSpPr>
            <a:spLocks noEditPoints="1"/>
          </p:cNvSpPr>
          <p:nvPr/>
        </p:nvSpPr>
        <p:spPr bwMode="auto">
          <a:xfrm>
            <a:off x="3775707" y="2544994"/>
            <a:ext cx="1721674" cy="1489447"/>
          </a:xfrm>
          <a:custGeom>
            <a:avLst/>
            <a:gdLst>
              <a:gd name="T0" fmla="*/ 0 w 4294"/>
              <a:gd name="T1" fmla="*/ 1860 h 3720"/>
              <a:gd name="T2" fmla="*/ 1073 w 4294"/>
              <a:gd name="T3" fmla="*/ 0 h 3720"/>
              <a:gd name="T4" fmla="*/ 3221 w 4294"/>
              <a:gd name="T5" fmla="*/ 0 h 3720"/>
              <a:gd name="T6" fmla="*/ 4294 w 4294"/>
              <a:gd name="T7" fmla="*/ 1860 h 3720"/>
              <a:gd name="T8" fmla="*/ 3221 w 4294"/>
              <a:gd name="T9" fmla="*/ 3720 h 3720"/>
              <a:gd name="T10" fmla="*/ 1073 w 4294"/>
              <a:gd name="T11" fmla="*/ 3720 h 3720"/>
              <a:gd name="T12" fmla="*/ 0 w 4294"/>
              <a:gd name="T13" fmla="*/ 1860 h 3720"/>
              <a:gd name="T14" fmla="*/ 0 w 4294"/>
              <a:gd name="T15" fmla="*/ 1860 h 3720"/>
              <a:gd name="T16" fmla="*/ 37 w 4294"/>
              <a:gd name="T17" fmla="*/ 1860 h 3720"/>
              <a:gd name="T18" fmla="*/ 1092 w 4294"/>
              <a:gd name="T19" fmla="*/ 3687 h 3720"/>
              <a:gd name="T20" fmla="*/ 3202 w 4294"/>
              <a:gd name="T21" fmla="*/ 3687 h 3720"/>
              <a:gd name="T22" fmla="*/ 4257 w 4294"/>
              <a:gd name="T23" fmla="*/ 1860 h 3720"/>
              <a:gd name="T24" fmla="*/ 3202 w 4294"/>
              <a:gd name="T25" fmla="*/ 33 h 3720"/>
              <a:gd name="T26" fmla="*/ 1092 w 4294"/>
              <a:gd name="T27" fmla="*/ 33 h 3720"/>
              <a:gd name="T28" fmla="*/ 37 w 4294"/>
              <a:gd name="T29" fmla="*/ 1860 h 3720"/>
              <a:gd name="T30" fmla="*/ 37 w 4294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4" h="3720">
                <a:moveTo>
                  <a:pt x="0" y="1860"/>
                </a:moveTo>
                <a:lnTo>
                  <a:pt x="1073" y="0"/>
                </a:lnTo>
                <a:lnTo>
                  <a:pt x="3221" y="0"/>
                </a:lnTo>
                <a:lnTo>
                  <a:pt x="4294" y="1860"/>
                </a:lnTo>
                <a:lnTo>
                  <a:pt x="3221" y="3720"/>
                </a:lnTo>
                <a:lnTo>
                  <a:pt x="1073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7" y="1860"/>
                </a:moveTo>
                <a:lnTo>
                  <a:pt x="1092" y="3687"/>
                </a:lnTo>
                <a:lnTo>
                  <a:pt x="3202" y="3687"/>
                </a:lnTo>
                <a:lnTo>
                  <a:pt x="4257" y="1860"/>
                </a:lnTo>
                <a:lnTo>
                  <a:pt x="3202" y="33"/>
                </a:lnTo>
                <a:lnTo>
                  <a:pt x="1092" y="33"/>
                </a:lnTo>
                <a:lnTo>
                  <a:pt x="37" y="1860"/>
                </a:lnTo>
                <a:lnTo>
                  <a:pt x="37" y="1860"/>
                </a:ln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4792">
            <a:extLst>
              <a:ext uri="{FF2B5EF4-FFF2-40B4-BE49-F238E27FC236}">
                <a16:creationId xmlns:a16="http://schemas.microsoft.com/office/drawing/2014/main" id="{2C62F475-458B-4C3A-A9CE-74276683D1F4}"/>
              </a:ext>
            </a:extLst>
          </p:cNvPr>
          <p:cNvSpPr>
            <a:spLocks noEditPoints="1"/>
          </p:cNvSpPr>
          <p:nvPr/>
        </p:nvSpPr>
        <p:spPr bwMode="auto">
          <a:xfrm>
            <a:off x="6802646" y="2544994"/>
            <a:ext cx="1721674" cy="1489447"/>
          </a:xfrm>
          <a:custGeom>
            <a:avLst/>
            <a:gdLst>
              <a:gd name="T0" fmla="*/ 0 w 4295"/>
              <a:gd name="T1" fmla="*/ 1860 h 3720"/>
              <a:gd name="T2" fmla="*/ 1074 w 4295"/>
              <a:gd name="T3" fmla="*/ 0 h 3720"/>
              <a:gd name="T4" fmla="*/ 3222 w 4295"/>
              <a:gd name="T5" fmla="*/ 0 h 3720"/>
              <a:gd name="T6" fmla="*/ 4295 w 4295"/>
              <a:gd name="T7" fmla="*/ 1860 h 3720"/>
              <a:gd name="T8" fmla="*/ 3222 w 4295"/>
              <a:gd name="T9" fmla="*/ 3720 h 3720"/>
              <a:gd name="T10" fmla="*/ 1074 w 4295"/>
              <a:gd name="T11" fmla="*/ 3720 h 3720"/>
              <a:gd name="T12" fmla="*/ 0 w 4295"/>
              <a:gd name="T13" fmla="*/ 1860 h 3720"/>
              <a:gd name="T14" fmla="*/ 0 w 4295"/>
              <a:gd name="T15" fmla="*/ 1860 h 3720"/>
              <a:gd name="T16" fmla="*/ 38 w 4295"/>
              <a:gd name="T17" fmla="*/ 1860 h 3720"/>
              <a:gd name="T18" fmla="*/ 1092 w 4295"/>
              <a:gd name="T19" fmla="*/ 3687 h 3720"/>
              <a:gd name="T20" fmla="*/ 3203 w 4295"/>
              <a:gd name="T21" fmla="*/ 3687 h 3720"/>
              <a:gd name="T22" fmla="*/ 4257 w 4295"/>
              <a:gd name="T23" fmla="*/ 1860 h 3720"/>
              <a:gd name="T24" fmla="*/ 3203 w 4295"/>
              <a:gd name="T25" fmla="*/ 33 h 3720"/>
              <a:gd name="T26" fmla="*/ 1092 w 4295"/>
              <a:gd name="T27" fmla="*/ 33 h 3720"/>
              <a:gd name="T28" fmla="*/ 38 w 4295"/>
              <a:gd name="T29" fmla="*/ 1860 h 3720"/>
              <a:gd name="T30" fmla="*/ 38 w 4295"/>
              <a:gd name="T31" fmla="*/ 1860 h 3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295" h="3720">
                <a:moveTo>
                  <a:pt x="0" y="1860"/>
                </a:moveTo>
                <a:lnTo>
                  <a:pt x="1074" y="0"/>
                </a:lnTo>
                <a:lnTo>
                  <a:pt x="3222" y="0"/>
                </a:lnTo>
                <a:lnTo>
                  <a:pt x="4295" y="1860"/>
                </a:lnTo>
                <a:lnTo>
                  <a:pt x="3222" y="3720"/>
                </a:lnTo>
                <a:lnTo>
                  <a:pt x="1074" y="3720"/>
                </a:lnTo>
                <a:lnTo>
                  <a:pt x="0" y="1860"/>
                </a:lnTo>
                <a:lnTo>
                  <a:pt x="0" y="1860"/>
                </a:lnTo>
                <a:close/>
                <a:moveTo>
                  <a:pt x="38" y="1860"/>
                </a:moveTo>
                <a:lnTo>
                  <a:pt x="1092" y="3687"/>
                </a:lnTo>
                <a:lnTo>
                  <a:pt x="3203" y="3687"/>
                </a:lnTo>
                <a:lnTo>
                  <a:pt x="4257" y="1860"/>
                </a:lnTo>
                <a:lnTo>
                  <a:pt x="3203" y="33"/>
                </a:lnTo>
                <a:lnTo>
                  <a:pt x="1092" y="33"/>
                </a:lnTo>
                <a:lnTo>
                  <a:pt x="38" y="1860"/>
                </a:lnTo>
                <a:lnTo>
                  <a:pt x="38" y="1860"/>
                </a:lnTo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8E9E2F3-A863-47AC-ADA7-820F9F03B415}"/>
              </a:ext>
            </a:extLst>
          </p:cNvPr>
          <p:cNvSpPr/>
          <p:nvPr/>
        </p:nvSpPr>
        <p:spPr>
          <a:xfrm>
            <a:off x="1092930" y="2644734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6A07FF0-6305-4ED7-B38E-C31BECF07429}"/>
              </a:ext>
            </a:extLst>
          </p:cNvPr>
          <p:cNvSpPr/>
          <p:nvPr/>
        </p:nvSpPr>
        <p:spPr>
          <a:xfrm>
            <a:off x="4123342" y="2644734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18EF101-E79A-4D1B-AE45-C251527E3BD6}"/>
              </a:ext>
            </a:extLst>
          </p:cNvPr>
          <p:cNvSpPr/>
          <p:nvPr/>
        </p:nvSpPr>
        <p:spPr>
          <a:xfrm>
            <a:off x="7157499" y="2644734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6AFDC15-9978-41EC-8F45-9D1CD03942E1}"/>
              </a:ext>
            </a:extLst>
          </p:cNvPr>
          <p:cNvSpPr/>
          <p:nvPr/>
        </p:nvSpPr>
        <p:spPr>
          <a:xfrm>
            <a:off x="2614407" y="4546113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4D98B44-0E25-4A02-BC85-3EE78FFEF346}"/>
              </a:ext>
            </a:extLst>
          </p:cNvPr>
          <p:cNvSpPr/>
          <p:nvPr/>
        </p:nvSpPr>
        <p:spPr>
          <a:xfrm>
            <a:off x="5635993" y="4546113"/>
            <a:ext cx="1017331" cy="277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200" b="1">
                <a:solidFill>
                  <a:srgbClr val="242A32"/>
                </a:solidFill>
              </a:rPr>
              <a:t>Lorem Ipsum</a:t>
            </a:r>
            <a:endParaRPr lang="en-US" sz="1200" b="1" dirty="0">
              <a:solidFill>
                <a:srgbClr val="242A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9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9938</TotalTime>
  <Words>348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for PowerPoint with Hexagons</vt:lpstr>
      <vt:lpstr>Process Diagram for PowerPoint with Hexagons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for PowerPoint with Hexagons</dc:title>
  <dc:creator>PresentationGO.com</dc:creator>
  <dc:description>© Copyright PresentationGo.com</dc:description>
  <dcterms:created xsi:type="dcterms:W3CDTF">2014-11-26T05:14:11Z</dcterms:created>
  <dcterms:modified xsi:type="dcterms:W3CDTF">2018-01-28T17:44:14Z</dcterms:modified>
  <cp:category>Charts &amp; Diagrams</cp:category>
</cp:coreProperties>
</file>