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88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92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with Half Frames for PowerPoint</a:t>
            </a:r>
          </a:p>
        </p:txBody>
      </p:sp>
      <p:pic>
        <p:nvPicPr>
          <p:cNvPr id="76" name="Graphic 75" descr="Users">
            <a:extLst>
              <a:ext uri="{FF2B5EF4-FFF2-40B4-BE49-F238E27FC236}">
                <a16:creationId xmlns:a16="http://schemas.microsoft.com/office/drawing/2014/main" id="{7819598D-033B-4312-9030-D7D4277BCA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65988" y="3221121"/>
            <a:ext cx="914400" cy="914400"/>
          </a:xfrm>
          <a:prstGeom prst="rect">
            <a:avLst/>
          </a:prstGeom>
        </p:spPr>
      </p:pic>
      <p:pic>
        <p:nvPicPr>
          <p:cNvPr id="77" name="Graphic 76" descr="Puzzle">
            <a:extLst>
              <a:ext uri="{FF2B5EF4-FFF2-40B4-BE49-F238E27FC236}">
                <a16:creationId xmlns:a16="http://schemas.microsoft.com/office/drawing/2014/main" id="{D923A34C-CD22-4C19-A824-D4ACAC1C58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03783" y="2681623"/>
            <a:ext cx="914400" cy="914400"/>
          </a:xfrm>
          <a:prstGeom prst="rect">
            <a:avLst/>
          </a:prstGeom>
        </p:spPr>
      </p:pic>
      <p:pic>
        <p:nvPicPr>
          <p:cNvPr id="78" name="Graphic 77" descr="Lightbulb">
            <a:extLst>
              <a:ext uri="{FF2B5EF4-FFF2-40B4-BE49-F238E27FC236}">
                <a16:creationId xmlns:a16="http://schemas.microsoft.com/office/drawing/2014/main" id="{F0593D59-8DCC-4DE6-9107-DB990AAD74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46109" y="3221121"/>
            <a:ext cx="914400" cy="914400"/>
          </a:xfrm>
          <a:prstGeom prst="rect">
            <a:avLst/>
          </a:prstGeom>
        </p:spPr>
      </p:pic>
      <p:grpSp>
        <p:nvGrpSpPr>
          <p:cNvPr id="80" name="Group 79">
            <a:extLst>
              <a:ext uri="{FF2B5EF4-FFF2-40B4-BE49-F238E27FC236}">
                <a16:creationId xmlns:a16="http://schemas.microsoft.com/office/drawing/2014/main" id="{3D31FD1F-CA1C-49BA-90EC-087DFACFE2F1}"/>
              </a:ext>
            </a:extLst>
          </p:cNvPr>
          <p:cNvGrpSpPr/>
          <p:nvPr/>
        </p:nvGrpSpPr>
        <p:grpSpPr>
          <a:xfrm>
            <a:off x="1088085" y="3905092"/>
            <a:ext cx="2315099" cy="1659485"/>
            <a:chOff x="332936" y="2627766"/>
            <a:chExt cx="2937088" cy="1659485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6ABF095-F4C1-4557-B277-F4FF6CD6EE2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BEBC3F46-A7CD-41D4-93EF-6FD8A275337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F36940EE-4610-4925-BC67-40BAE4B845E7}"/>
              </a:ext>
            </a:extLst>
          </p:cNvPr>
          <p:cNvGrpSpPr/>
          <p:nvPr/>
        </p:nvGrpSpPr>
        <p:grpSpPr>
          <a:xfrm>
            <a:off x="3645760" y="1195255"/>
            <a:ext cx="2315099" cy="1659485"/>
            <a:chOff x="332936" y="2627766"/>
            <a:chExt cx="2937088" cy="1659485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B1D254D-FE2D-4CEA-80D1-CCDE04A42F6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19D9E13-9072-4142-9F7F-8C5DBB07874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3F7F6CE-00BC-4AB9-AE56-0C46F555EA2B}"/>
              </a:ext>
            </a:extLst>
          </p:cNvPr>
          <p:cNvGrpSpPr/>
          <p:nvPr/>
        </p:nvGrpSpPr>
        <p:grpSpPr>
          <a:xfrm>
            <a:off x="6332032" y="3905092"/>
            <a:ext cx="2315099" cy="1659485"/>
            <a:chOff x="332936" y="2627766"/>
            <a:chExt cx="2937088" cy="1659485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4C1ED720-3DF5-4CAD-B683-9150483EB04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9E1F89A-D1BC-49FF-9CAC-1B7F7B4FFC8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56C7F77-4649-4F33-A521-C194A545FE06}"/>
              </a:ext>
            </a:extLst>
          </p:cNvPr>
          <p:cNvGrpSpPr/>
          <p:nvPr/>
        </p:nvGrpSpPr>
        <p:grpSpPr>
          <a:xfrm>
            <a:off x="8889707" y="1195255"/>
            <a:ext cx="2315099" cy="1659485"/>
            <a:chOff x="332936" y="2627766"/>
            <a:chExt cx="2937088" cy="1659485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6AAE243-5A5D-485D-85CD-8C4AF115AC6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092E9179-995B-49AA-8064-CE9F6714519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C471A12-5C51-4A57-B59C-FB9609D9AD69}"/>
              </a:ext>
            </a:extLst>
          </p:cNvPr>
          <p:cNvGrpSpPr/>
          <p:nvPr/>
        </p:nvGrpSpPr>
        <p:grpSpPr>
          <a:xfrm>
            <a:off x="838200" y="1889947"/>
            <a:ext cx="2814871" cy="1407435"/>
            <a:chOff x="838200" y="1889947"/>
            <a:chExt cx="2814871" cy="1407435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D577A42-9B54-4AB8-9432-56777D6878A5}"/>
                </a:ext>
              </a:extLst>
            </p:cNvPr>
            <p:cNvSpPr/>
            <p:nvPr/>
          </p:nvSpPr>
          <p:spPr>
            <a:xfrm>
              <a:off x="838200" y="1889947"/>
              <a:ext cx="2814871" cy="1407435"/>
            </a:xfrm>
            <a:custGeom>
              <a:avLst/>
              <a:gdLst>
                <a:gd name="connsiteX0" fmla="*/ 1970853 w 3941707"/>
                <a:gd name="connsiteY0" fmla="*/ 0 h 1970853"/>
                <a:gd name="connsiteX1" fmla="*/ 3941707 w 3941707"/>
                <a:gd name="connsiteY1" fmla="*/ 1970853 h 1970853"/>
                <a:gd name="connsiteX2" fmla="*/ 3448994 w 3941707"/>
                <a:gd name="connsiteY2" fmla="*/ 1970853 h 1970853"/>
                <a:gd name="connsiteX3" fmla="*/ 1970853 w 3941707"/>
                <a:gd name="connsiteY3" fmla="*/ 492713 h 1970853"/>
                <a:gd name="connsiteX4" fmla="*/ 492713 w 3941707"/>
                <a:gd name="connsiteY4" fmla="*/ 1970853 h 1970853"/>
                <a:gd name="connsiteX5" fmla="*/ 0 w 3941707"/>
                <a:gd name="connsiteY5" fmla="*/ 1970853 h 1970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41707" h="1970853">
                  <a:moveTo>
                    <a:pt x="1970853" y="0"/>
                  </a:moveTo>
                  <a:lnTo>
                    <a:pt x="3941707" y="1970853"/>
                  </a:lnTo>
                  <a:lnTo>
                    <a:pt x="3448994" y="1970853"/>
                  </a:lnTo>
                  <a:lnTo>
                    <a:pt x="1970853" y="492713"/>
                  </a:lnTo>
                  <a:lnTo>
                    <a:pt x="492713" y="1970853"/>
                  </a:lnTo>
                  <a:lnTo>
                    <a:pt x="0" y="197085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568C633-A90A-46B7-9359-91D1E01D0855}"/>
                </a:ext>
              </a:extLst>
            </p:cNvPr>
            <p:cNvSpPr/>
            <p:nvPr/>
          </p:nvSpPr>
          <p:spPr>
            <a:xfrm>
              <a:off x="1062817" y="2114564"/>
              <a:ext cx="2365636" cy="1182818"/>
            </a:xfrm>
            <a:custGeom>
              <a:avLst/>
              <a:gdLst>
                <a:gd name="connsiteX0" fmla="*/ 1182818 w 2365636"/>
                <a:gd name="connsiteY0" fmla="*/ 0 h 1182818"/>
                <a:gd name="connsiteX1" fmla="*/ 2365636 w 2365636"/>
                <a:gd name="connsiteY1" fmla="*/ 1182818 h 1182818"/>
                <a:gd name="connsiteX2" fmla="*/ 2238396 w 2365636"/>
                <a:gd name="connsiteY2" fmla="*/ 1182818 h 1182818"/>
                <a:gd name="connsiteX3" fmla="*/ 1182818 w 2365636"/>
                <a:gd name="connsiteY3" fmla="*/ 127242 h 1182818"/>
                <a:gd name="connsiteX4" fmla="*/ 127242 w 2365636"/>
                <a:gd name="connsiteY4" fmla="*/ 1182818 h 1182818"/>
                <a:gd name="connsiteX5" fmla="*/ 0 w 2365636"/>
                <a:gd name="connsiteY5" fmla="*/ 1182818 h 1182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5636" h="1182818">
                  <a:moveTo>
                    <a:pt x="1182818" y="0"/>
                  </a:moveTo>
                  <a:lnTo>
                    <a:pt x="2365636" y="1182818"/>
                  </a:lnTo>
                  <a:lnTo>
                    <a:pt x="2238396" y="1182818"/>
                  </a:lnTo>
                  <a:lnTo>
                    <a:pt x="1182818" y="127242"/>
                  </a:lnTo>
                  <a:lnTo>
                    <a:pt x="127242" y="1182818"/>
                  </a:lnTo>
                  <a:lnTo>
                    <a:pt x="0" y="1182818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4981471-8611-4086-924E-132C07803879}"/>
              </a:ext>
            </a:extLst>
          </p:cNvPr>
          <p:cNvGrpSpPr/>
          <p:nvPr/>
        </p:nvGrpSpPr>
        <p:grpSpPr>
          <a:xfrm>
            <a:off x="5953548" y="1889947"/>
            <a:ext cx="2814871" cy="1407435"/>
            <a:chOff x="5953548" y="1889947"/>
            <a:chExt cx="2814871" cy="1407435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8B5193D-394A-4234-B7EE-D7C5963F7811}"/>
                </a:ext>
              </a:extLst>
            </p:cNvPr>
            <p:cNvSpPr/>
            <p:nvPr/>
          </p:nvSpPr>
          <p:spPr>
            <a:xfrm>
              <a:off x="5953548" y="1889947"/>
              <a:ext cx="2814871" cy="1407435"/>
            </a:xfrm>
            <a:custGeom>
              <a:avLst/>
              <a:gdLst>
                <a:gd name="connsiteX0" fmla="*/ 1970853 w 3941707"/>
                <a:gd name="connsiteY0" fmla="*/ 0 h 1970853"/>
                <a:gd name="connsiteX1" fmla="*/ 3941707 w 3941707"/>
                <a:gd name="connsiteY1" fmla="*/ 1970853 h 1970853"/>
                <a:gd name="connsiteX2" fmla="*/ 3448994 w 3941707"/>
                <a:gd name="connsiteY2" fmla="*/ 1970853 h 1970853"/>
                <a:gd name="connsiteX3" fmla="*/ 1970853 w 3941707"/>
                <a:gd name="connsiteY3" fmla="*/ 492713 h 1970853"/>
                <a:gd name="connsiteX4" fmla="*/ 492713 w 3941707"/>
                <a:gd name="connsiteY4" fmla="*/ 1970853 h 1970853"/>
                <a:gd name="connsiteX5" fmla="*/ 0 w 3941707"/>
                <a:gd name="connsiteY5" fmla="*/ 1970853 h 1970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41707" h="1970853">
                  <a:moveTo>
                    <a:pt x="1970853" y="0"/>
                  </a:moveTo>
                  <a:lnTo>
                    <a:pt x="3941707" y="1970853"/>
                  </a:lnTo>
                  <a:lnTo>
                    <a:pt x="3448994" y="1970853"/>
                  </a:lnTo>
                  <a:lnTo>
                    <a:pt x="1970853" y="492713"/>
                  </a:lnTo>
                  <a:lnTo>
                    <a:pt x="492713" y="1970853"/>
                  </a:lnTo>
                  <a:lnTo>
                    <a:pt x="0" y="197085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4A8FE6CF-CAC6-48E4-9A12-88B75A8E9468}"/>
                </a:ext>
              </a:extLst>
            </p:cNvPr>
            <p:cNvSpPr/>
            <p:nvPr/>
          </p:nvSpPr>
          <p:spPr>
            <a:xfrm>
              <a:off x="6178165" y="2114564"/>
              <a:ext cx="2365636" cy="1182818"/>
            </a:xfrm>
            <a:custGeom>
              <a:avLst/>
              <a:gdLst>
                <a:gd name="connsiteX0" fmla="*/ 1182818 w 2365636"/>
                <a:gd name="connsiteY0" fmla="*/ 0 h 1182818"/>
                <a:gd name="connsiteX1" fmla="*/ 2365636 w 2365636"/>
                <a:gd name="connsiteY1" fmla="*/ 1182818 h 1182818"/>
                <a:gd name="connsiteX2" fmla="*/ 2238396 w 2365636"/>
                <a:gd name="connsiteY2" fmla="*/ 1182818 h 1182818"/>
                <a:gd name="connsiteX3" fmla="*/ 1182818 w 2365636"/>
                <a:gd name="connsiteY3" fmla="*/ 127242 h 1182818"/>
                <a:gd name="connsiteX4" fmla="*/ 127242 w 2365636"/>
                <a:gd name="connsiteY4" fmla="*/ 1182818 h 1182818"/>
                <a:gd name="connsiteX5" fmla="*/ 0 w 2365636"/>
                <a:gd name="connsiteY5" fmla="*/ 1182818 h 1182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5636" h="1182818">
                  <a:moveTo>
                    <a:pt x="1182818" y="0"/>
                  </a:moveTo>
                  <a:lnTo>
                    <a:pt x="2365636" y="1182818"/>
                  </a:lnTo>
                  <a:lnTo>
                    <a:pt x="2238396" y="1182818"/>
                  </a:lnTo>
                  <a:lnTo>
                    <a:pt x="1182818" y="127242"/>
                  </a:lnTo>
                  <a:lnTo>
                    <a:pt x="127242" y="1182818"/>
                  </a:lnTo>
                  <a:lnTo>
                    <a:pt x="0" y="1182818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5002AE3-7B65-41B4-ACA9-3160203990F2}"/>
              </a:ext>
            </a:extLst>
          </p:cNvPr>
          <p:cNvGrpSpPr/>
          <p:nvPr/>
        </p:nvGrpSpPr>
        <p:grpSpPr>
          <a:xfrm>
            <a:off x="3395874" y="3429000"/>
            <a:ext cx="2814871" cy="1407435"/>
            <a:chOff x="3395874" y="3429000"/>
            <a:chExt cx="2814871" cy="1407435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0671063-1A46-4B1F-8013-EEE2C917B242}"/>
                </a:ext>
              </a:extLst>
            </p:cNvPr>
            <p:cNvSpPr/>
            <p:nvPr/>
          </p:nvSpPr>
          <p:spPr>
            <a:xfrm rot="10800000">
              <a:off x="3395874" y="3429000"/>
              <a:ext cx="2814871" cy="1407435"/>
            </a:xfrm>
            <a:custGeom>
              <a:avLst/>
              <a:gdLst>
                <a:gd name="connsiteX0" fmla="*/ 1970853 w 3941707"/>
                <a:gd name="connsiteY0" fmla="*/ 0 h 1970853"/>
                <a:gd name="connsiteX1" fmla="*/ 3941707 w 3941707"/>
                <a:gd name="connsiteY1" fmla="*/ 1970853 h 1970853"/>
                <a:gd name="connsiteX2" fmla="*/ 3448994 w 3941707"/>
                <a:gd name="connsiteY2" fmla="*/ 1970853 h 1970853"/>
                <a:gd name="connsiteX3" fmla="*/ 1970853 w 3941707"/>
                <a:gd name="connsiteY3" fmla="*/ 492713 h 1970853"/>
                <a:gd name="connsiteX4" fmla="*/ 492713 w 3941707"/>
                <a:gd name="connsiteY4" fmla="*/ 1970853 h 1970853"/>
                <a:gd name="connsiteX5" fmla="*/ 0 w 3941707"/>
                <a:gd name="connsiteY5" fmla="*/ 1970853 h 1970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41707" h="1970853">
                  <a:moveTo>
                    <a:pt x="1970853" y="0"/>
                  </a:moveTo>
                  <a:lnTo>
                    <a:pt x="3941707" y="1970853"/>
                  </a:lnTo>
                  <a:lnTo>
                    <a:pt x="3448994" y="1970853"/>
                  </a:lnTo>
                  <a:lnTo>
                    <a:pt x="1970853" y="492713"/>
                  </a:lnTo>
                  <a:lnTo>
                    <a:pt x="492713" y="1970853"/>
                  </a:lnTo>
                  <a:lnTo>
                    <a:pt x="0" y="197085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6871A06A-7D40-49D9-88BF-C463A38BCE26}"/>
                </a:ext>
              </a:extLst>
            </p:cNvPr>
            <p:cNvSpPr/>
            <p:nvPr/>
          </p:nvSpPr>
          <p:spPr>
            <a:xfrm rot="10800000">
              <a:off x="3620492" y="3429000"/>
              <a:ext cx="2365636" cy="1182818"/>
            </a:xfrm>
            <a:custGeom>
              <a:avLst/>
              <a:gdLst>
                <a:gd name="connsiteX0" fmla="*/ 1182818 w 2365636"/>
                <a:gd name="connsiteY0" fmla="*/ 0 h 1182818"/>
                <a:gd name="connsiteX1" fmla="*/ 2365636 w 2365636"/>
                <a:gd name="connsiteY1" fmla="*/ 1182818 h 1182818"/>
                <a:gd name="connsiteX2" fmla="*/ 2238396 w 2365636"/>
                <a:gd name="connsiteY2" fmla="*/ 1182818 h 1182818"/>
                <a:gd name="connsiteX3" fmla="*/ 1182818 w 2365636"/>
                <a:gd name="connsiteY3" fmla="*/ 127242 h 1182818"/>
                <a:gd name="connsiteX4" fmla="*/ 127242 w 2365636"/>
                <a:gd name="connsiteY4" fmla="*/ 1182818 h 1182818"/>
                <a:gd name="connsiteX5" fmla="*/ 0 w 2365636"/>
                <a:gd name="connsiteY5" fmla="*/ 1182818 h 1182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5636" h="1182818">
                  <a:moveTo>
                    <a:pt x="1182818" y="0"/>
                  </a:moveTo>
                  <a:lnTo>
                    <a:pt x="2365636" y="1182818"/>
                  </a:lnTo>
                  <a:lnTo>
                    <a:pt x="2238396" y="1182818"/>
                  </a:lnTo>
                  <a:lnTo>
                    <a:pt x="1182818" y="127242"/>
                  </a:lnTo>
                  <a:lnTo>
                    <a:pt x="127242" y="1182818"/>
                  </a:lnTo>
                  <a:lnTo>
                    <a:pt x="0" y="1182818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5B0CFE4-0BC1-439F-9981-C73659F3E509}"/>
              </a:ext>
            </a:extLst>
          </p:cNvPr>
          <p:cNvGrpSpPr/>
          <p:nvPr/>
        </p:nvGrpSpPr>
        <p:grpSpPr>
          <a:xfrm>
            <a:off x="8511221" y="3428999"/>
            <a:ext cx="2814871" cy="1407436"/>
            <a:chOff x="8511221" y="3428999"/>
            <a:chExt cx="2814871" cy="1407436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FC589AA1-9620-4B57-86E3-C89E4312A81F}"/>
                </a:ext>
              </a:extLst>
            </p:cNvPr>
            <p:cNvSpPr/>
            <p:nvPr/>
          </p:nvSpPr>
          <p:spPr>
            <a:xfrm rot="10800000">
              <a:off x="8511221" y="3429000"/>
              <a:ext cx="2814871" cy="1407435"/>
            </a:xfrm>
            <a:custGeom>
              <a:avLst/>
              <a:gdLst>
                <a:gd name="connsiteX0" fmla="*/ 1970853 w 3941707"/>
                <a:gd name="connsiteY0" fmla="*/ 0 h 1970853"/>
                <a:gd name="connsiteX1" fmla="*/ 3941707 w 3941707"/>
                <a:gd name="connsiteY1" fmla="*/ 1970853 h 1970853"/>
                <a:gd name="connsiteX2" fmla="*/ 3448994 w 3941707"/>
                <a:gd name="connsiteY2" fmla="*/ 1970853 h 1970853"/>
                <a:gd name="connsiteX3" fmla="*/ 1970853 w 3941707"/>
                <a:gd name="connsiteY3" fmla="*/ 492713 h 1970853"/>
                <a:gd name="connsiteX4" fmla="*/ 492713 w 3941707"/>
                <a:gd name="connsiteY4" fmla="*/ 1970853 h 1970853"/>
                <a:gd name="connsiteX5" fmla="*/ 0 w 3941707"/>
                <a:gd name="connsiteY5" fmla="*/ 1970853 h 1970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41707" h="1970853">
                  <a:moveTo>
                    <a:pt x="1970853" y="0"/>
                  </a:moveTo>
                  <a:lnTo>
                    <a:pt x="3941707" y="1970853"/>
                  </a:lnTo>
                  <a:lnTo>
                    <a:pt x="3448994" y="1970853"/>
                  </a:lnTo>
                  <a:lnTo>
                    <a:pt x="1970853" y="492713"/>
                  </a:lnTo>
                  <a:lnTo>
                    <a:pt x="492713" y="1970853"/>
                  </a:lnTo>
                  <a:lnTo>
                    <a:pt x="0" y="197085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1F394C8-A07D-4330-82BD-3430F89F4383}"/>
                </a:ext>
              </a:extLst>
            </p:cNvPr>
            <p:cNvSpPr/>
            <p:nvPr/>
          </p:nvSpPr>
          <p:spPr>
            <a:xfrm rot="10800000">
              <a:off x="8735838" y="3428999"/>
              <a:ext cx="2365636" cy="1182818"/>
            </a:xfrm>
            <a:custGeom>
              <a:avLst/>
              <a:gdLst>
                <a:gd name="connsiteX0" fmla="*/ 1182818 w 2365636"/>
                <a:gd name="connsiteY0" fmla="*/ 0 h 1182818"/>
                <a:gd name="connsiteX1" fmla="*/ 2365636 w 2365636"/>
                <a:gd name="connsiteY1" fmla="*/ 1182818 h 1182818"/>
                <a:gd name="connsiteX2" fmla="*/ 2238396 w 2365636"/>
                <a:gd name="connsiteY2" fmla="*/ 1182818 h 1182818"/>
                <a:gd name="connsiteX3" fmla="*/ 1182818 w 2365636"/>
                <a:gd name="connsiteY3" fmla="*/ 127242 h 1182818"/>
                <a:gd name="connsiteX4" fmla="*/ 127242 w 2365636"/>
                <a:gd name="connsiteY4" fmla="*/ 1182818 h 1182818"/>
                <a:gd name="connsiteX5" fmla="*/ 0 w 2365636"/>
                <a:gd name="connsiteY5" fmla="*/ 1182818 h 1182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5636" h="1182818">
                  <a:moveTo>
                    <a:pt x="1182818" y="0"/>
                  </a:moveTo>
                  <a:lnTo>
                    <a:pt x="2365636" y="1182818"/>
                  </a:lnTo>
                  <a:lnTo>
                    <a:pt x="2238396" y="1182818"/>
                  </a:lnTo>
                  <a:lnTo>
                    <a:pt x="1182818" y="127242"/>
                  </a:lnTo>
                  <a:lnTo>
                    <a:pt x="127242" y="1182818"/>
                  </a:lnTo>
                  <a:lnTo>
                    <a:pt x="0" y="1182818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8" name="Graphic 97" descr="Fire">
            <a:extLst>
              <a:ext uri="{FF2B5EF4-FFF2-40B4-BE49-F238E27FC236}">
                <a16:creationId xmlns:a16="http://schemas.microsoft.com/office/drawing/2014/main" id="{845DD3BF-20BE-41DB-B714-115F41F5C39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88435" y="268162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734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with Half Frames for PowerPoint</a:t>
            </a:r>
          </a:p>
        </p:txBody>
      </p:sp>
      <p:pic>
        <p:nvPicPr>
          <p:cNvPr id="76" name="Graphic 75" descr="Users">
            <a:extLst>
              <a:ext uri="{FF2B5EF4-FFF2-40B4-BE49-F238E27FC236}">
                <a16:creationId xmlns:a16="http://schemas.microsoft.com/office/drawing/2014/main" id="{7819598D-033B-4312-9030-D7D4277BCA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65988" y="3221121"/>
            <a:ext cx="914400" cy="914400"/>
          </a:xfrm>
          <a:prstGeom prst="rect">
            <a:avLst/>
          </a:prstGeom>
        </p:spPr>
      </p:pic>
      <p:pic>
        <p:nvPicPr>
          <p:cNvPr id="77" name="Graphic 76" descr="Puzzle">
            <a:extLst>
              <a:ext uri="{FF2B5EF4-FFF2-40B4-BE49-F238E27FC236}">
                <a16:creationId xmlns:a16="http://schemas.microsoft.com/office/drawing/2014/main" id="{D923A34C-CD22-4C19-A824-D4ACAC1C58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03783" y="2681623"/>
            <a:ext cx="914400" cy="914400"/>
          </a:xfrm>
          <a:prstGeom prst="rect">
            <a:avLst/>
          </a:prstGeom>
        </p:spPr>
      </p:pic>
      <p:pic>
        <p:nvPicPr>
          <p:cNvPr id="78" name="Graphic 77" descr="Lightbulb">
            <a:extLst>
              <a:ext uri="{FF2B5EF4-FFF2-40B4-BE49-F238E27FC236}">
                <a16:creationId xmlns:a16="http://schemas.microsoft.com/office/drawing/2014/main" id="{F0593D59-8DCC-4DE6-9107-DB990AAD74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46109" y="3221121"/>
            <a:ext cx="914400" cy="914400"/>
          </a:xfrm>
          <a:prstGeom prst="rect">
            <a:avLst/>
          </a:prstGeom>
        </p:spPr>
      </p:pic>
      <p:grpSp>
        <p:nvGrpSpPr>
          <p:cNvPr id="80" name="Group 79">
            <a:extLst>
              <a:ext uri="{FF2B5EF4-FFF2-40B4-BE49-F238E27FC236}">
                <a16:creationId xmlns:a16="http://schemas.microsoft.com/office/drawing/2014/main" id="{3D31FD1F-CA1C-49BA-90EC-087DFACFE2F1}"/>
              </a:ext>
            </a:extLst>
          </p:cNvPr>
          <p:cNvGrpSpPr/>
          <p:nvPr/>
        </p:nvGrpSpPr>
        <p:grpSpPr>
          <a:xfrm>
            <a:off x="1088085" y="3905092"/>
            <a:ext cx="2315099" cy="1659485"/>
            <a:chOff x="332936" y="2627766"/>
            <a:chExt cx="2937088" cy="1659485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6ABF095-F4C1-4557-B277-F4FF6CD6EE2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BEBC3F46-A7CD-41D4-93EF-6FD8A275337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F36940EE-4610-4925-BC67-40BAE4B845E7}"/>
              </a:ext>
            </a:extLst>
          </p:cNvPr>
          <p:cNvGrpSpPr/>
          <p:nvPr/>
        </p:nvGrpSpPr>
        <p:grpSpPr>
          <a:xfrm>
            <a:off x="3645760" y="1195255"/>
            <a:ext cx="2315099" cy="1659485"/>
            <a:chOff x="332936" y="2627766"/>
            <a:chExt cx="2937088" cy="1659485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B1D254D-FE2D-4CEA-80D1-CCDE04A42F6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19D9E13-9072-4142-9F7F-8C5DBB07874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3F7F6CE-00BC-4AB9-AE56-0C46F555EA2B}"/>
              </a:ext>
            </a:extLst>
          </p:cNvPr>
          <p:cNvGrpSpPr/>
          <p:nvPr/>
        </p:nvGrpSpPr>
        <p:grpSpPr>
          <a:xfrm>
            <a:off x="6332032" y="3905092"/>
            <a:ext cx="2315099" cy="1659485"/>
            <a:chOff x="332936" y="2627766"/>
            <a:chExt cx="2937088" cy="1659485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4C1ED720-3DF5-4CAD-B683-9150483EB04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9E1F89A-D1BC-49FF-9CAC-1B7F7B4FFC8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56C7F77-4649-4F33-A521-C194A545FE06}"/>
              </a:ext>
            </a:extLst>
          </p:cNvPr>
          <p:cNvGrpSpPr/>
          <p:nvPr/>
        </p:nvGrpSpPr>
        <p:grpSpPr>
          <a:xfrm>
            <a:off x="8889707" y="1195255"/>
            <a:ext cx="2315099" cy="1659485"/>
            <a:chOff x="332936" y="2627766"/>
            <a:chExt cx="2937088" cy="1659485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6AAE243-5A5D-485D-85CD-8C4AF115AC6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092E9179-995B-49AA-8064-CE9F6714519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C471A12-5C51-4A57-B59C-FB9609D9AD69}"/>
              </a:ext>
            </a:extLst>
          </p:cNvPr>
          <p:cNvGrpSpPr/>
          <p:nvPr/>
        </p:nvGrpSpPr>
        <p:grpSpPr>
          <a:xfrm>
            <a:off x="838200" y="1889947"/>
            <a:ext cx="2814871" cy="1407435"/>
            <a:chOff x="838200" y="1889947"/>
            <a:chExt cx="2814871" cy="1407435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D577A42-9B54-4AB8-9432-56777D6878A5}"/>
                </a:ext>
              </a:extLst>
            </p:cNvPr>
            <p:cNvSpPr/>
            <p:nvPr/>
          </p:nvSpPr>
          <p:spPr>
            <a:xfrm>
              <a:off x="838200" y="1889947"/>
              <a:ext cx="2814871" cy="1407435"/>
            </a:xfrm>
            <a:custGeom>
              <a:avLst/>
              <a:gdLst>
                <a:gd name="connsiteX0" fmla="*/ 1970853 w 3941707"/>
                <a:gd name="connsiteY0" fmla="*/ 0 h 1970853"/>
                <a:gd name="connsiteX1" fmla="*/ 3941707 w 3941707"/>
                <a:gd name="connsiteY1" fmla="*/ 1970853 h 1970853"/>
                <a:gd name="connsiteX2" fmla="*/ 3448994 w 3941707"/>
                <a:gd name="connsiteY2" fmla="*/ 1970853 h 1970853"/>
                <a:gd name="connsiteX3" fmla="*/ 1970853 w 3941707"/>
                <a:gd name="connsiteY3" fmla="*/ 492713 h 1970853"/>
                <a:gd name="connsiteX4" fmla="*/ 492713 w 3941707"/>
                <a:gd name="connsiteY4" fmla="*/ 1970853 h 1970853"/>
                <a:gd name="connsiteX5" fmla="*/ 0 w 3941707"/>
                <a:gd name="connsiteY5" fmla="*/ 1970853 h 1970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41707" h="1970853">
                  <a:moveTo>
                    <a:pt x="1970853" y="0"/>
                  </a:moveTo>
                  <a:lnTo>
                    <a:pt x="3941707" y="1970853"/>
                  </a:lnTo>
                  <a:lnTo>
                    <a:pt x="3448994" y="1970853"/>
                  </a:lnTo>
                  <a:lnTo>
                    <a:pt x="1970853" y="492713"/>
                  </a:lnTo>
                  <a:lnTo>
                    <a:pt x="492713" y="1970853"/>
                  </a:lnTo>
                  <a:lnTo>
                    <a:pt x="0" y="197085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568C633-A90A-46B7-9359-91D1E01D0855}"/>
                </a:ext>
              </a:extLst>
            </p:cNvPr>
            <p:cNvSpPr/>
            <p:nvPr/>
          </p:nvSpPr>
          <p:spPr>
            <a:xfrm>
              <a:off x="1062817" y="2114564"/>
              <a:ext cx="2365636" cy="1182818"/>
            </a:xfrm>
            <a:custGeom>
              <a:avLst/>
              <a:gdLst>
                <a:gd name="connsiteX0" fmla="*/ 1182818 w 2365636"/>
                <a:gd name="connsiteY0" fmla="*/ 0 h 1182818"/>
                <a:gd name="connsiteX1" fmla="*/ 2365636 w 2365636"/>
                <a:gd name="connsiteY1" fmla="*/ 1182818 h 1182818"/>
                <a:gd name="connsiteX2" fmla="*/ 2238396 w 2365636"/>
                <a:gd name="connsiteY2" fmla="*/ 1182818 h 1182818"/>
                <a:gd name="connsiteX3" fmla="*/ 1182818 w 2365636"/>
                <a:gd name="connsiteY3" fmla="*/ 127242 h 1182818"/>
                <a:gd name="connsiteX4" fmla="*/ 127242 w 2365636"/>
                <a:gd name="connsiteY4" fmla="*/ 1182818 h 1182818"/>
                <a:gd name="connsiteX5" fmla="*/ 0 w 2365636"/>
                <a:gd name="connsiteY5" fmla="*/ 1182818 h 1182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5636" h="1182818">
                  <a:moveTo>
                    <a:pt x="1182818" y="0"/>
                  </a:moveTo>
                  <a:lnTo>
                    <a:pt x="2365636" y="1182818"/>
                  </a:lnTo>
                  <a:lnTo>
                    <a:pt x="2238396" y="1182818"/>
                  </a:lnTo>
                  <a:lnTo>
                    <a:pt x="1182818" y="127242"/>
                  </a:lnTo>
                  <a:lnTo>
                    <a:pt x="127242" y="1182818"/>
                  </a:lnTo>
                  <a:lnTo>
                    <a:pt x="0" y="1182818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4981471-8611-4086-924E-132C07803879}"/>
              </a:ext>
            </a:extLst>
          </p:cNvPr>
          <p:cNvGrpSpPr/>
          <p:nvPr/>
        </p:nvGrpSpPr>
        <p:grpSpPr>
          <a:xfrm>
            <a:off x="5953548" y="1889947"/>
            <a:ext cx="2814871" cy="1407435"/>
            <a:chOff x="5953548" y="1889947"/>
            <a:chExt cx="2814871" cy="1407435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8B5193D-394A-4234-B7EE-D7C5963F7811}"/>
                </a:ext>
              </a:extLst>
            </p:cNvPr>
            <p:cNvSpPr/>
            <p:nvPr/>
          </p:nvSpPr>
          <p:spPr>
            <a:xfrm>
              <a:off x="5953548" y="1889947"/>
              <a:ext cx="2814871" cy="1407435"/>
            </a:xfrm>
            <a:custGeom>
              <a:avLst/>
              <a:gdLst>
                <a:gd name="connsiteX0" fmla="*/ 1970853 w 3941707"/>
                <a:gd name="connsiteY0" fmla="*/ 0 h 1970853"/>
                <a:gd name="connsiteX1" fmla="*/ 3941707 w 3941707"/>
                <a:gd name="connsiteY1" fmla="*/ 1970853 h 1970853"/>
                <a:gd name="connsiteX2" fmla="*/ 3448994 w 3941707"/>
                <a:gd name="connsiteY2" fmla="*/ 1970853 h 1970853"/>
                <a:gd name="connsiteX3" fmla="*/ 1970853 w 3941707"/>
                <a:gd name="connsiteY3" fmla="*/ 492713 h 1970853"/>
                <a:gd name="connsiteX4" fmla="*/ 492713 w 3941707"/>
                <a:gd name="connsiteY4" fmla="*/ 1970853 h 1970853"/>
                <a:gd name="connsiteX5" fmla="*/ 0 w 3941707"/>
                <a:gd name="connsiteY5" fmla="*/ 1970853 h 1970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41707" h="1970853">
                  <a:moveTo>
                    <a:pt x="1970853" y="0"/>
                  </a:moveTo>
                  <a:lnTo>
                    <a:pt x="3941707" y="1970853"/>
                  </a:lnTo>
                  <a:lnTo>
                    <a:pt x="3448994" y="1970853"/>
                  </a:lnTo>
                  <a:lnTo>
                    <a:pt x="1970853" y="492713"/>
                  </a:lnTo>
                  <a:lnTo>
                    <a:pt x="492713" y="1970853"/>
                  </a:lnTo>
                  <a:lnTo>
                    <a:pt x="0" y="197085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4A8FE6CF-CAC6-48E4-9A12-88B75A8E9468}"/>
                </a:ext>
              </a:extLst>
            </p:cNvPr>
            <p:cNvSpPr/>
            <p:nvPr/>
          </p:nvSpPr>
          <p:spPr>
            <a:xfrm>
              <a:off x="6178165" y="2114564"/>
              <a:ext cx="2365636" cy="1182818"/>
            </a:xfrm>
            <a:custGeom>
              <a:avLst/>
              <a:gdLst>
                <a:gd name="connsiteX0" fmla="*/ 1182818 w 2365636"/>
                <a:gd name="connsiteY0" fmla="*/ 0 h 1182818"/>
                <a:gd name="connsiteX1" fmla="*/ 2365636 w 2365636"/>
                <a:gd name="connsiteY1" fmla="*/ 1182818 h 1182818"/>
                <a:gd name="connsiteX2" fmla="*/ 2238396 w 2365636"/>
                <a:gd name="connsiteY2" fmla="*/ 1182818 h 1182818"/>
                <a:gd name="connsiteX3" fmla="*/ 1182818 w 2365636"/>
                <a:gd name="connsiteY3" fmla="*/ 127242 h 1182818"/>
                <a:gd name="connsiteX4" fmla="*/ 127242 w 2365636"/>
                <a:gd name="connsiteY4" fmla="*/ 1182818 h 1182818"/>
                <a:gd name="connsiteX5" fmla="*/ 0 w 2365636"/>
                <a:gd name="connsiteY5" fmla="*/ 1182818 h 1182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5636" h="1182818">
                  <a:moveTo>
                    <a:pt x="1182818" y="0"/>
                  </a:moveTo>
                  <a:lnTo>
                    <a:pt x="2365636" y="1182818"/>
                  </a:lnTo>
                  <a:lnTo>
                    <a:pt x="2238396" y="1182818"/>
                  </a:lnTo>
                  <a:lnTo>
                    <a:pt x="1182818" y="127242"/>
                  </a:lnTo>
                  <a:lnTo>
                    <a:pt x="127242" y="1182818"/>
                  </a:lnTo>
                  <a:lnTo>
                    <a:pt x="0" y="1182818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5002AE3-7B65-41B4-ACA9-3160203990F2}"/>
              </a:ext>
            </a:extLst>
          </p:cNvPr>
          <p:cNvGrpSpPr/>
          <p:nvPr/>
        </p:nvGrpSpPr>
        <p:grpSpPr>
          <a:xfrm>
            <a:off x="3395874" y="3429000"/>
            <a:ext cx="2814871" cy="1407435"/>
            <a:chOff x="3395874" y="3429000"/>
            <a:chExt cx="2814871" cy="1407435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0671063-1A46-4B1F-8013-EEE2C917B242}"/>
                </a:ext>
              </a:extLst>
            </p:cNvPr>
            <p:cNvSpPr/>
            <p:nvPr/>
          </p:nvSpPr>
          <p:spPr>
            <a:xfrm rot="10800000">
              <a:off x="3395874" y="3429000"/>
              <a:ext cx="2814871" cy="1407435"/>
            </a:xfrm>
            <a:custGeom>
              <a:avLst/>
              <a:gdLst>
                <a:gd name="connsiteX0" fmla="*/ 1970853 w 3941707"/>
                <a:gd name="connsiteY0" fmla="*/ 0 h 1970853"/>
                <a:gd name="connsiteX1" fmla="*/ 3941707 w 3941707"/>
                <a:gd name="connsiteY1" fmla="*/ 1970853 h 1970853"/>
                <a:gd name="connsiteX2" fmla="*/ 3448994 w 3941707"/>
                <a:gd name="connsiteY2" fmla="*/ 1970853 h 1970853"/>
                <a:gd name="connsiteX3" fmla="*/ 1970853 w 3941707"/>
                <a:gd name="connsiteY3" fmla="*/ 492713 h 1970853"/>
                <a:gd name="connsiteX4" fmla="*/ 492713 w 3941707"/>
                <a:gd name="connsiteY4" fmla="*/ 1970853 h 1970853"/>
                <a:gd name="connsiteX5" fmla="*/ 0 w 3941707"/>
                <a:gd name="connsiteY5" fmla="*/ 1970853 h 1970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41707" h="1970853">
                  <a:moveTo>
                    <a:pt x="1970853" y="0"/>
                  </a:moveTo>
                  <a:lnTo>
                    <a:pt x="3941707" y="1970853"/>
                  </a:lnTo>
                  <a:lnTo>
                    <a:pt x="3448994" y="1970853"/>
                  </a:lnTo>
                  <a:lnTo>
                    <a:pt x="1970853" y="492713"/>
                  </a:lnTo>
                  <a:lnTo>
                    <a:pt x="492713" y="1970853"/>
                  </a:lnTo>
                  <a:lnTo>
                    <a:pt x="0" y="197085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6871A06A-7D40-49D9-88BF-C463A38BCE26}"/>
                </a:ext>
              </a:extLst>
            </p:cNvPr>
            <p:cNvSpPr/>
            <p:nvPr/>
          </p:nvSpPr>
          <p:spPr>
            <a:xfrm rot="10800000">
              <a:off x="3620492" y="3429000"/>
              <a:ext cx="2365636" cy="1182818"/>
            </a:xfrm>
            <a:custGeom>
              <a:avLst/>
              <a:gdLst>
                <a:gd name="connsiteX0" fmla="*/ 1182818 w 2365636"/>
                <a:gd name="connsiteY0" fmla="*/ 0 h 1182818"/>
                <a:gd name="connsiteX1" fmla="*/ 2365636 w 2365636"/>
                <a:gd name="connsiteY1" fmla="*/ 1182818 h 1182818"/>
                <a:gd name="connsiteX2" fmla="*/ 2238396 w 2365636"/>
                <a:gd name="connsiteY2" fmla="*/ 1182818 h 1182818"/>
                <a:gd name="connsiteX3" fmla="*/ 1182818 w 2365636"/>
                <a:gd name="connsiteY3" fmla="*/ 127242 h 1182818"/>
                <a:gd name="connsiteX4" fmla="*/ 127242 w 2365636"/>
                <a:gd name="connsiteY4" fmla="*/ 1182818 h 1182818"/>
                <a:gd name="connsiteX5" fmla="*/ 0 w 2365636"/>
                <a:gd name="connsiteY5" fmla="*/ 1182818 h 1182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5636" h="1182818">
                  <a:moveTo>
                    <a:pt x="1182818" y="0"/>
                  </a:moveTo>
                  <a:lnTo>
                    <a:pt x="2365636" y="1182818"/>
                  </a:lnTo>
                  <a:lnTo>
                    <a:pt x="2238396" y="1182818"/>
                  </a:lnTo>
                  <a:lnTo>
                    <a:pt x="1182818" y="127242"/>
                  </a:lnTo>
                  <a:lnTo>
                    <a:pt x="127242" y="1182818"/>
                  </a:lnTo>
                  <a:lnTo>
                    <a:pt x="0" y="1182818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5B0CFE4-0BC1-439F-9981-C73659F3E509}"/>
              </a:ext>
            </a:extLst>
          </p:cNvPr>
          <p:cNvGrpSpPr/>
          <p:nvPr/>
        </p:nvGrpSpPr>
        <p:grpSpPr>
          <a:xfrm>
            <a:off x="8511221" y="3428999"/>
            <a:ext cx="2814871" cy="1407436"/>
            <a:chOff x="8511221" y="3428999"/>
            <a:chExt cx="2814871" cy="1407436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FC589AA1-9620-4B57-86E3-C89E4312A81F}"/>
                </a:ext>
              </a:extLst>
            </p:cNvPr>
            <p:cNvSpPr/>
            <p:nvPr/>
          </p:nvSpPr>
          <p:spPr>
            <a:xfrm rot="10800000">
              <a:off x="8511221" y="3429000"/>
              <a:ext cx="2814871" cy="1407435"/>
            </a:xfrm>
            <a:custGeom>
              <a:avLst/>
              <a:gdLst>
                <a:gd name="connsiteX0" fmla="*/ 1970853 w 3941707"/>
                <a:gd name="connsiteY0" fmla="*/ 0 h 1970853"/>
                <a:gd name="connsiteX1" fmla="*/ 3941707 w 3941707"/>
                <a:gd name="connsiteY1" fmla="*/ 1970853 h 1970853"/>
                <a:gd name="connsiteX2" fmla="*/ 3448994 w 3941707"/>
                <a:gd name="connsiteY2" fmla="*/ 1970853 h 1970853"/>
                <a:gd name="connsiteX3" fmla="*/ 1970853 w 3941707"/>
                <a:gd name="connsiteY3" fmla="*/ 492713 h 1970853"/>
                <a:gd name="connsiteX4" fmla="*/ 492713 w 3941707"/>
                <a:gd name="connsiteY4" fmla="*/ 1970853 h 1970853"/>
                <a:gd name="connsiteX5" fmla="*/ 0 w 3941707"/>
                <a:gd name="connsiteY5" fmla="*/ 1970853 h 1970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41707" h="1970853">
                  <a:moveTo>
                    <a:pt x="1970853" y="0"/>
                  </a:moveTo>
                  <a:lnTo>
                    <a:pt x="3941707" y="1970853"/>
                  </a:lnTo>
                  <a:lnTo>
                    <a:pt x="3448994" y="1970853"/>
                  </a:lnTo>
                  <a:lnTo>
                    <a:pt x="1970853" y="492713"/>
                  </a:lnTo>
                  <a:lnTo>
                    <a:pt x="492713" y="1970853"/>
                  </a:lnTo>
                  <a:lnTo>
                    <a:pt x="0" y="197085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1F394C8-A07D-4330-82BD-3430F89F4383}"/>
                </a:ext>
              </a:extLst>
            </p:cNvPr>
            <p:cNvSpPr/>
            <p:nvPr/>
          </p:nvSpPr>
          <p:spPr>
            <a:xfrm rot="10800000">
              <a:off x="8735838" y="3428999"/>
              <a:ext cx="2365636" cy="1182818"/>
            </a:xfrm>
            <a:custGeom>
              <a:avLst/>
              <a:gdLst>
                <a:gd name="connsiteX0" fmla="*/ 1182818 w 2365636"/>
                <a:gd name="connsiteY0" fmla="*/ 0 h 1182818"/>
                <a:gd name="connsiteX1" fmla="*/ 2365636 w 2365636"/>
                <a:gd name="connsiteY1" fmla="*/ 1182818 h 1182818"/>
                <a:gd name="connsiteX2" fmla="*/ 2238396 w 2365636"/>
                <a:gd name="connsiteY2" fmla="*/ 1182818 h 1182818"/>
                <a:gd name="connsiteX3" fmla="*/ 1182818 w 2365636"/>
                <a:gd name="connsiteY3" fmla="*/ 127242 h 1182818"/>
                <a:gd name="connsiteX4" fmla="*/ 127242 w 2365636"/>
                <a:gd name="connsiteY4" fmla="*/ 1182818 h 1182818"/>
                <a:gd name="connsiteX5" fmla="*/ 0 w 2365636"/>
                <a:gd name="connsiteY5" fmla="*/ 1182818 h 1182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65636" h="1182818">
                  <a:moveTo>
                    <a:pt x="1182818" y="0"/>
                  </a:moveTo>
                  <a:lnTo>
                    <a:pt x="2365636" y="1182818"/>
                  </a:lnTo>
                  <a:lnTo>
                    <a:pt x="2238396" y="1182818"/>
                  </a:lnTo>
                  <a:lnTo>
                    <a:pt x="1182818" y="127242"/>
                  </a:lnTo>
                  <a:lnTo>
                    <a:pt x="127242" y="1182818"/>
                  </a:lnTo>
                  <a:lnTo>
                    <a:pt x="0" y="1182818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8" name="Graphic 97" descr="Fire">
            <a:extLst>
              <a:ext uri="{FF2B5EF4-FFF2-40B4-BE49-F238E27FC236}">
                <a16:creationId xmlns:a16="http://schemas.microsoft.com/office/drawing/2014/main" id="{845DD3BF-20BE-41DB-B714-115F41F5C39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88435" y="268162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978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8474</TotalTime>
  <Words>360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Process with Half Frames for PowerPoint</vt:lpstr>
      <vt:lpstr>Process with Half Frames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with Half Frames for PowerPoint</dc:title>
  <dc:creator>PresentationGO.com</dc:creator>
  <dc:description>© Copyright PresentationGO.com</dc:description>
  <dcterms:created xsi:type="dcterms:W3CDTF">2014-11-26T05:14:11Z</dcterms:created>
  <dcterms:modified xsi:type="dcterms:W3CDTF">2019-03-22T18:42:34Z</dcterms:modified>
  <cp:category>Charts &amp; Diagrams</cp:category>
</cp:coreProperties>
</file>