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FF0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70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10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Process Navigation Neumorphic – Slide Template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21CED18-C5ED-BDCF-6A36-C5A9BE4BFA4C}"/>
              </a:ext>
            </a:extLst>
          </p:cNvPr>
          <p:cNvGrpSpPr/>
          <p:nvPr/>
        </p:nvGrpSpPr>
        <p:grpSpPr>
          <a:xfrm>
            <a:off x="2343221" y="4231497"/>
            <a:ext cx="1459397" cy="1460406"/>
            <a:chOff x="9094660" y="1419321"/>
            <a:chExt cx="1663059" cy="1664208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251C16-8AF4-89F5-384E-DA83C55CB655}"/>
                </a:ext>
              </a:extLst>
            </p:cNvPr>
            <p:cNvSpPr/>
            <p:nvPr/>
          </p:nvSpPr>
          <p:spPr>
            <a:xfrm>
              <a:off x="9094660" y="1419321"/>
              <a:ext cx="1663059" cy="16642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/>
            <a:p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AF9E1DD9-E338-C0DD-0486-9B49242F9D63}"/>
                </a:ext>
              </a:extLst>
            </p:cNvPr>
            <p:cNvSpPr/>
            <p:nvPr/>
          </p:nvSpPr>
          <p:spPr>
            <a:xfrm>
              <a:off x="9094660" y="1419321"/>
              <a:ext cx="1663059" cy="1664208"/>
            </a:xfrm>
            <a:prstGeom prst="ellipse">
              <a:avLst/>
            </a:prstGeom>
            <a:solidFill>
              <a:srgbClr val="F1EFF0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0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pPr algn="ctr"/>
              <a:r>
                <a:rPr lang="en-US" sz="2400" b="1" dirty="0"/>
                <a:t>03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D6822341-0E9F-7A7C-5889-C2FF3F3A96DA}"/>
              </a:ext>
            </a:extLst>
          </p:cNvPr>
          <p:cNvGrpSpPr/>
          <p:nvPr/>
        </p:nvGrpSpPr>
        <p:grpSpPr>
          <a:xfrm>
            <a:off x="5341382" y="4231497"/>
            <a:ext cx="1459397" cy="1460406"/>
            <a:chOff x="9094660" y="1419321"/>
            <a:chExt cx="1663059" cy="1664208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A84635E2-7B8E-458D-A458-F05F9A8DA788}"/>
                </a:ext>
              </a:extLst>
            </p:cNvPr>
            <p:cNvSpPr/>
            <p:nvPr/>
          </p:nvSpPr>
          <p:spPr>
            <a:xfrm>
              <a:off x="9094660" y="1419321"/>
              <a:ext cx="1663059" cy="16642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/>
            <a:p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69E0A07C-76F7-C334-EA2C-BDED50EFE24C}"/>
                </a:ext>
              </a:extLst>
            </p:cNvPr>
            <p:cNvSpPr/>
            <p:nvPr/>
          </p:nvSpPr>
          <p:spPr>
            <a:xfrm>
              <a:off x="9094660" y="1419321"/>
              <a:ext cx="1663059" cy="1664208"/>
            </a:xfrm>
            <a:prstGeom prst="ellipse">
              <a:avLst/>
            </a:prstGeom>
            <a:solidFill>
              <a:srgbClr val="F1EFF0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0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pPr algn="ctr"/>
              <a:r>
                <a:rPr lang="en-US" sz="2400" b="1" dirty="0"/>
                <a:t>02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8C15F4D-DF83-223B-5E74-DA8ACE1074AF}"/>
              </a:ext>
            </a:extLst>
          </p:cNvPr>
          <p:cNvGrpSpPr/>
          <p:nvPr/>
        </p:nvGrpSpPr>
        <p:grpSpPr>
          <a:xfrm>
            <a:off x="3021429" y="2816625"/>
            <a:ext cx="3112039" cy="2812279"/>
            <a:chOff x="8212798" y="998309"/>
            <a:chExt cx="3546329" cy="3204737"/>
          </a:xfrm>
        </p:grpSpPr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B23A2BE2-8554-B135-CDDB-14BFA157A383}"/>
                </a:ext>
              </a:extLst>
            </p:cNvPr>
            <p:cNvSpPr/>
            <p:nvPr/>
          </p:nvSpPr>
          <p:spPr>
            <a:xfrm>
              <a:off x="8212798" y="998309"/>
              <a:ext cx="3546329" cy="3204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725" y="15733"/>
                  </a:moveTo>
                  <a:cubicBezTo>
                    <a:pt x="13725" y="11853"/>
                    <a:pt x="16569" y="8707"/>
                    <a:pt x="20074" y="8707"/>
                  </a:cubicBezTo>
                  <a:cubicBezTo>
                    <a:pt x="20598" y="8707"/>
                    <a:pt x="21108" y="8777"/>
                    <a:pt x="21600" y="8909"/>
                  </a:cubicBezTo>
                  <a:cubicBezTo>
                    <a:pt x="21405" y="5260"/>
                    <a:pt x="19734" y="2051"/>
                    <a:pt x="17231" y="0"/>
                  </a:cubicBezTo>
                  <a:cubicBezTo>
                    <a:pt x="16348" y="3000"/>
                    <a:pt x="13801" y="5170"/>
                    <a:pt x="10800" y="5170"/>
                  </a:cubicBezTo>
                  <a:cubicBezTo>
                    <a:pt x="7793" y="5170"/>
                    <a:pt x="5246" y="3000"/>
                    <a:pt x="4369" y="0"/>
                  </a:cubicBezTo>
                  <a:cubicBezTo>
                    <a:pt x="1873" y="2044"/>
                    <a:pt x="202" y="5247"/>
                    <a:pt x="0" y="8888"/>
                  </a:cubicBezTo>
                  <a:cubicBezTo>
                    <a:pt x="467" y="8763"/>
                    <a:pt x="958" y="8700"/>
                    <a:pt x="1463" y="8700"/>
                  </a:cubicBezTo>
                  <a:cubicBezTo>
                    <a:pt x="4968" y="8700"/>
                    <a:pt x="7812" y="11847"/>
                    <a:pt x="7812" y="15726"/>
                  </a:cubicBezTo>
                  <a:cubicBezTo>
                    <a:pt x="7812" y="17547"/>
                    <a:pt x="7187" y="19200"/>
                    <a:pt x="6166" y="20449"/>
                  </a:cubicBezTo>
                  <a:cubicBezTo>
                    <a:pt x="7572" y="21188"/>
                    <a:pt x="9148" y="21600"/>
                    <a:pt x="10806" y="21600"/>
                  </a:cubicBezTo>
                  <a:cubicBezTo>
                    <a:pt x="12452" y="21600"/>
                    <a:pt x="14009" y="21195"/>
                    <a:pt x="15402" y="20470"/>
                  </a:cubicBezTo>
                  <a:cubicBezTo>
                    <a:pt x="14356" y="19228"/>
                    <a:pt x="13725" y="17560"/>
                    <a:pt x="13725" y="1573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6B8625B4-4018-D1F5-E178-398A4D781C37}"/>
                </a:ext>
              </a:extLst>
            </p:cNvPr>
            <p:cNvSpPr/>
            <p:nvPr/>
          </p:nvSpPr>
          <p:spPr>
            <a:xfrm>
              <a:off x="8212798" y="998309"/>
              <a:ext cx="3546329" cy="3204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725" y="15733"/>
                  </a:moveTo>
                  <a:cubicBezTo>
                    <a:pt x="13725" y="11853"/>
                    <a:pt x="16569" y="8707"/>
                    <a:pt x="20074" y="8707"/>
                  </a:cubicBezTo>
                  <a:cubicBezTo>
                    <a:pt x="20598" y="8707"/>
                    <a:pt x="21108" y="8777"/>
                    <a:pt x="21600" y="8909"/>
                  </a:cubicBezTo>
                  <a:cubicBezTo>
                    <a:pt x="21405" y="5260"/>
                    <a:pt x="19734" y="2051"/>
                    <a:pt x="17231" y="0"/>
                  </a:cubicBezTo>
                  <a:cubicBezTo>
                    <a:pt x="16348" y="3000"/>
                    <a:pt x="13801" y="5170"/>
                    <a:pt x="10800" y="5170"/>
                  </a:cubicBezTo>
                  <a:cubicBezTo>
                    <a:pt x="7793" y="5170"/>
                    <a:pt x="5246" y="3000"/>
                    <a:pt x="4369" y="0"/>
                  </a:cubicBezTo>
                  <a:cubicBezTo>
                    <a:pt x="1873" y="2044"/>
                    <a:pt x="202" y="5247"/>
                    <a:pt x="0" y="8888"/>
                  </a:cubicBezTo>
                  <a:cubicBezTo>
                    <a:pt x="467" y="8763"/>
                    <a:pt x="958" y="8700"/>
                    <a:pt x="1463" y="8700"/>
                  </a:cubicBezTo>
                  <a:cubicBezTo>
                    <a:pt x="4968" y="8700"/>
                    <a:pt x="7812" y="11847"/>
                    <a:pt x="7812" y="15726"/>
                  </a:cubicBezTo>
                  <a:cubicBezTo>
                    <a:pt x="7812" y="17547"/>
                    <a:pt x="7187" y="19200"/>
                    <a:pt x="6166" y="20449"/>
                  </a:cubicBezTo>
                  <a:cubicBezTo>
                    <a:pt x="7572" y="21188"/>
                    <a:pt x="9148" y="21600"/>
                    <a:pt x="10806" y="21600"/>
                  </a:cubicBezTo>
                  <a:cubicBezTo>
                    <a:pt x="12452" y="21600"/>
                    <a:pt x="14009" y="21195"/>
                    <a:pt x="15402" y="20470"/>
                  </a:cubicBezTo>
                  <a:cubicBezTo>
                    <a:pt x="14356" y="19228"/>
                    <a:pt x="13725" y="17560"/>
                    <a:pt x="13725" y="1573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0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</p:grpSp>
      <p:pic>
        <p:nvPicPr>
          <p:cNvPr id="79" name="Graphic 31" descr="Lights On">
            <a:extLst>
              <a:ext uri="{FF2B5EF4-FFF2-40B4-BE49-F238E27FC236}">
                <a16:creationId xmlns:a16="http://schemas.microsoft.com/office/drawing/2014/main" id="{F47B7068-A7A4-99FB-F9B8-C29E52F172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89853" y="4062693"/>
            <a:ext cx="764292" cy="764292"/>
          </a:xfrm>
          <a:prstGeom prst="rect">
            <a:avLst/>
          </a:prstGeom>
        </p:spPr>
      </p:pic>
      <p:sp>
        <p:nvSpPr>
          <p:cNvPr id="12" name="TextBox 13">
            <a:extLst>
              <a:ext uri="{FF2B5EF4-FFF2-40B4-BE49-F238E27FC236}">
                <a16:creationId xmlns:a16="http://schemas.microsoft.com/office/drawing/2014/main" id="{248EE189-2222-2702-8441-99F6759A46F6}"/>
              </a:ext>
            </a:extLst>
          </p:cNvPr>
          <p:cNvSpPr txBox="1"/>
          <p:nvPr/>
        </p:nvSpPr>
        <p:spPr>
          <a:xfrm>
            <a:off x="3695477" y="3673329"/>
            <a:ext cx="1743042" cy="37811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Lorem Ipsum</a:t>
            </a:r>
          </a:p>
        </p:txBody>
      </p:sp>
      <p:sp>
        <p:nvSpPr>
          <p:cNvPr id="158" name="Circle">
            <a:extLst>
              <a:ext uri="{FF2B5EF4-FFF2-40B4-BE49-F238E27FC236}">
                <a16:creationId xmlns:a16="http://schemas.microsoft.com/office/drawing/2014/main" id="{C50A2CE6-8D9F-9FAB-CE5C-801B8130B1A1}"/>
              </a:ext>
            </a:extLst>
          </p:cNvPr>
          <p:cNvSpPr>
            <a:spLocks/>
          </p:cNvSpPr>
          <p:nvPr/>
        </p:nvSpPr>
        <p:spPr>
          <a:xfrm>
            <a:off x="3797662" y="1656105"/>
            <a:ext cx="1548672" cy="154867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400" dirty="0">
              <a:solidFill>
                <a:srgbClr val="FFFFFF"/>
              </a:solidFill>
            </a:endParaRPr>
          </a:p>
        </p:txBody>
      </p:sp>
      <p:sp>
        <p:nvSpPr>
          <p:cNvPr id="159" name="Circle">
            <a:extLst>
              <a:ext uri="{FF2B5EF4-FFF2-40B4-BE49-F238E27FC236}">
                <a16:creationId xmlns:a16="http://schemas.microsoft.com/office/drawing/2014/main" id="{EC24B2FD-67F9-2B79-2F0C-E080C817FB56}"/>
              </a:ext>
            </a:extLst>
          </p:cNvPr>
          <p:cNvSpPr>
            <a:spLocks/>
          </p:cNvSpPr>
          <p:nvPr/>
        </p:nvSpPr>
        <p:spPr>
          <a:xfrm>
            <a:off x="3797662" y="1656105"/>
            <a:ext cx="1548672" cy="154867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0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2400" b="1" dirty="0"/>
          </a:p>
        </p:txBody>
      </p:sp>
      <p:sp>
        <p:nvSpPr>
          <p:cNvPr id="166" name="Circle">
            <a:extLst>
              <a:ext uri="{FF2B5EF4-FFF2-40B4-BE49-F238E27FC236}">
                <a16:creationId xmlns:a16="http://schemas.microsoft.com/office/drawing/2014/main" id="{33C8C3A3-BF29-E95C-BDDF-715D5C08391F}"/>
              </a:ext>
            </a:extLst>
          </p:cNvPr>
          <p:cNvSpPr>
            <a:spLocks/>
          </p:cNvSpPr>
          <p:nvPr/>
        </p:nvSpPr>
        <p:spPr>
          <a:xfrm>
            <a:off x="3797662" y="1656105"/>
            <a:ext cx="1548672" cy="1548671"/>
          </a:xfrm>
          <a:prstGeom prst="ellipse">
            <a:avLst/>
          </a:prstGeom>
          <a:gradFill>
            <a:gsLst>
              <a:gs pos="50000">
                <a:schemeClr val="accent3"/>
              </a:gs>
              <a:gs pos="85000">
                <a:schemeClr val="accent3">
                  <a:lumMod val="40000"/>
                  <a:lumOff val="60000"/>
                </a:schemeClr>
              </a:gs>
            </a:gsLst>
            <a:lin ang="2700000" scaled="0"/>
          </a:gradFill>
          <a:ln>
            <a:noFill/>
          </a:ln>
          <a:effectLst>
            <a:innerShdw blurRad="152400" dist="101600" dir="13500000">
              <a:schemeClr val="accent3">
                <a:lumMod val="50000"/>
                <a:alpha val="40000"/>
              </a:scheme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01</a:t>
            </a:r>
            <a:endParaRPr sz="2400" b="1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8317961-960C-3B5D-DC3D-C0AE235A1633}"/>
              </a:ext>
            </a:extLst>
          </p:cNvPr>
          <p:cNvGrpSpPr/>
          <p:nvPr/>
        </p:nvGrpSpPr>
        <p:grpSpPr>
          <a:xfrm>
            <a:off x="7066254" y="4254636"/>
            <a:ext cx="1752770" cy="1413892"/>
            <a:chOff x="8921977" y="4001571"/>
            <a:chExt cx="2926080" cy="1885188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EB50E4E-E0E0-F9F2-27C3-169E322CE2D8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2E51774-4F17-BFA3-0040-03EA2F0ACD1F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D2CCE44-9363-E0C9-8683-06824EFA4496}"/>
              </a:ext>
            </a:extLst>
          </p:cNvPr>
          <p:cNvGrpSpPr/>
          <p:nvPr/>
        </p:nvGrpSpPr>
        <p:grpSpPr>
          <a:xfrm>
            <a:off x="324976" y="4254635"/>
            <a:ext cx="1752770" cy="1413892"/>
            <a:chOff x="332936" y="4580523"/>
            <a:chExt cx="2926080" cy="188518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B2B0FA9-C3D0-9B72-D345-ABD138556CE4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CCD5C66-4883-AA12-1F91-73D5E581088E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D318E96-F998-6552-CC9D-CA516E2BCF1E}"/>
              </a:ext>
            </a:extLst>
          </p:cNvPr>
          <p:cNvGrpSpPr/>
          <p:nvPr/>
        </p:nvGrpSpPr>
        <p:grpSpPr>
          <a:xfrm>
            <a:off x="5957153" y="1852478"/>
            <a:ext cx="2194560" cy="1106115"/>
            <a:chOff x="8921977" y="1394910"/>
            <a:chExt cx="2926080" cy="147481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6AABCA2-85A3-F6DF-7AE7-8F2C83320DD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CB9C731-CD7E-FFC7-A64D-FAC9DB9A13D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8ABFAAE-F153-19B6-E6DA-6934A15119D1}"/>
              </a:ext>
            </a:extLst>
          </p:cNvPr>
          <p:cNvGrpSpPr/>
          <p:nvPr/>
        </p:nvGrpSpPr>
        <p:grpSpPr>
          <a:xfrm>
            <a:off x="992288" y="1852480"/>
            <a:ext cx="2194560" cy="1106115"/>
            <a:chOff x="332936" y="2555951"/>
            <a:chExt cx="2926080" cy="147481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35E583E-9BA3-B8D0-90D6-6F508740230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2756FBF-ECF5-D74A-A2EC-EC0056A60ED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883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Navigation Neumorphic – Slide Template</a:t>
            </a: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1A25CCC-82A4-F9CD-098A-5EE24041DE2E}"/>
              </a:ext>
            </a:extLst>
          </p:cNvPr>
          <p:cNvSpPr/>
          <p:nvPr/>
        </p:nvSpPr>
        <p:spPr>
          <a:xfrm>
            <a:off x="3022695" y="2815677"/>
            <a:ext cx="3109499" cy="28099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25" y="15733"/>
                </a:moveTo>
                <a:cubicBezTo>
                  <a:pt x="13725" y="11853"/>
                  <a:pt x="16569" y="8707"/>
                  <a:pt x="20074" y="8707"/>
                </a:cubicBezTo>
                <a:cubicBezTo>
                  <a:pt x="20598" y="8707"/>
                  <a:pt x="21108" y="8777"/>
                  <a:pt x="21600" y="8909"/>
                </a:cubicBezTo>
                <a:cubicBezTo>
                  <a:pt x="21405" y="5260"/>
                  <a:pt x="19734" y="2051"/>
                  <a:pt x="17231" y="0"/>
                </a:cubicBezTo>
                <a:cubicBezTo>
                  <a:pt x="16348" y="3000"/>
                  <a:pt x="13801" y="5170"/>
                  <a:pt x="10800" y="5170"/>
                </a:cubicBezTo>
                <a:cubicBezTo>
                  <a:pt x="7793" y="5170"/>
                  <a:pt x="5246" y="3000"/>
                  <a:pt x="4369" y="0"/>
                </a:cubicBezTo>
                <a:cubicBezTo>
                  <a:pt x="1873" y="2044"/>
                  <a:pt x="202" y="5247"/>
                  <a:pt x="0" y="8888"/>
                </a:cubicBezTo>
                <a:cubicBezTo>
                  <a:pt x="467" y="8763"/>
                  <a:pt x="958" y="8700"/>
                  <a:pt x="1463" y="8700"/>
                </a:cubicBezTo>
                <a:cubicBezTo>
                  <a:pt x="4968" y="8700"/>
                  <a:pt x="7812" y="11847"/>
                  <a:pt x="7812" y="15726"/>
                </a:cubicBezTo>
                <a:cubicBezTo>
                  <a:pt x="7812" y="17547"/>
                  <a:pt x="7187" y="19200"/>
                  <a:pt x="6166" y="20449"/>
                </a:cubicBezTo>
                <a:cubicBezTo>
                  <a:pt x="7572" y="21188"/>
                  <a:pt x="9148" y="21600"/>
                  <a:pt x="10806" y="21600"/>
                </a:cubicBezTo>
                <a:cubicBezTo>
                  <a:pt x="12452" y="21600"/>
                  <a:pt x="14009" y="21195"/>
                  <a:pt x="15402" y="20470"/>
                </a:cubicBezTo>
                <a:cubicBezTo>
                  <a:pt x="14356" y="19228"/>
                  <a:pt x="13725" y="17560"/>
                  <a:pt x="13725" y="15733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15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FD21C10-E8F6-66D4-08D5-6048DF23479D}"/>
              </a:ext>
            </a:extLst>
          </p:cNvPr>
          <p:cNvGrpSpPr/>
          <p:nvPr/>
        </p:nvGrpSpPr>
        <p:grpSpPr>
          <a:xfrm>
            <a:off x="2345040" y="4229395"/>
            <a:ext cx="1458206" cy="1459214"/>
            <a:chOff x="3556192" y="4135398"/>
            <a:chExt cx="1663059" cy="1664208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7E3F7F7-423E-4386-AC38-562C41BB0819}"/>
                </a:ext>
              </a:extLst>
            </p:cNvPr>
            <p:cNvSpPr/>
            <p:nvPr/>
          </p:nvSpPr>
          <p:spPr>
            <a:xfrm>
              <a:off x="3556192" y="4135398"/>
              <a:ext cx="1663059" cy="1664208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15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647C3028-235D-302E-10B5-63CD2E6B890E}"/>
                </a:ext>
              </a:extLst>
            </p:cNvPr>
            <p:cNvSpPr/>
            <p:nvPr/>
          </p:nvSpPr>
          <p:spPr>
            <a:xfrm>
              <a:off x="3556192" y="4135398"/>
              <a:ext cx="1663059" cy="1664208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3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pPr algn="ctr"/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</a:rPr>
                <a:t>03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431B5E-9570-938E-FB84-0CE1F614D381}"/>
              </a:ext>
            </a:extLst>
          </p:cNvPr>
          <p:cNvGrpSpPr/>
          <p:nvPr/>
        </p:nvGrpSpPr>
        <p:grpSpPr>
          <a:xfrm>
            <a:off x="5340754" y="4229395"/>
            <a:ext cx="1458206" cy="1459214"/>
            <a:chOff x="6972751" y="4135398"/>
            <a:chExt cx="1663059" cy="166420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02CECAB-CF4F-4BEE-8182-D7A5D026E0A3}"/>
                </a:ext>
              </a:extLst>
            </p:cNvPr>
            <p:cNvSpPr/>
            <p:nvPr/>
          </p:nvSpPr>
          <p:spPr>
            <a:xfrm>
              <a:off x="6972751" y="4135398"/>
              <a:ext cx="1663059" cy="1664208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15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1023BD6-BA46-5211-26A4-E295175C6CAF}"/>
                </a:ext>
              </a:extLst>
            </p:cNvPr>
            <p:cNvSpPr/>
            <p:nvPr/>
          </p:nvSpPr>
          <p:spPr>
            <a:xfrm>
              <a:off x="6972751" y="4135398"/>
              <a:ext cx="1663059" cy="1664208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3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pPr algn="ctr"/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</a:rPr>
                <a:t>02</a:t>
              </a:r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06420613-7C2A-77C9-66A0-89A62425E0C1}"/>
              </a:ext>
            </a:extLst>
          </p:cNvPr>
          <p:cNvSpPr/>
          <p:nvPr/>
        </p:nvSpPr>
        <p:spPr>
          <a:xfrm>
            <a:off x="3022695" y="2815677"/>
            <a:ext cx="3109499" cy="28099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25" y="15733"/>
                </a:moveTo>
                <a:cubicBezTo>
                  <a:pt x="13725" y="11853"/>
                  <a:pt x="16569" y="8707"/>
                  <a:pt x="20074" y="8707"/>
                </a:cubicBezTo>
                <a:cubicBezTo>
                  <a:pt x="20598" y="8707"/>
                  <a:pt x="21108" y="8777"/>
                  <a:pt x="21600" y="8909"/>
                </a:cubicBezTo>
                <a:cubicBezTo>
                  <a:pt x="21405" y="5260"/>
                  <a:pt x="19734" y="2051"/>
                  <a:pt x="17231" y="0"/>
                </a:cubicBezTo>
                <a:cubicBezTo>
                  <a:pt x="16348" y="3000"/>
                  <a:pt x="13801" y="5170"/>
                  <a:pt x="10800" y="5170"/>
                </a:cubicBezTo>
                <a:cubicBezTo>
                  <a:pt x="7793" y="5170"/>
                  <a:pt x="5246" y="3000"/>
                  <a:pt x="4369" y="0"/>
                </a:cubicBezTo>
                <a:cubicBezTo>
                  <a:pt x="1873" y="2044"/>
                  <a:pt x="202" y="5247"/>
                  <a:pt x="0" y="8888"/>
                </a:cubicBezTo>
                <a:cubicBezTo>
                  <a:pt x="467" y="8763"/>
                  <a:pt x="958" y="8700"/>
                  <a:pt x="1463" y="8700"/>
                </a:cubicBezTo>
                <a:cubicBezTo>
                  <a:pt x="4968" y="8700"/>
                  <a:pt x="7812" y="11847"/>
                  <a:pt x="7812" y="15726"/>
                </a:cubicBezTo>
                <a:cubicBezTo>
                  <a:pt x="7812" y="17547"/>
                  <a:pt x="7187" y="19200"/>
                  <a:pt x="6166" y="20449"/>
                </a:cubicBezTo>
                <a:cubicBezTo>
                  <a:pt x="7572" y="21188"/>
                  <a:pt x="9148" y="21600"/>
                  <a:pt x="10806" y="21600"/>
                </a:cubicBezTo>
                <a:cubicBezTo>
                  <a:pt x="12452" y="21600"/>
                  <a:pt x="14009" y="21195"/>
                  <a:pt x="15402" y="20470"/>
                </a:cubicBezTo>
                <a:cubicBezTo>
                  <a:pt x="14356" y="19228"/>
                  <a:pt x="13725" y="17560"/>
                  <a:pt x="13725" y="15733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3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pic>
        <p:nvPicPr>
          <p:cNvPr id="13" name="Graphic 31" descr="Lights On">
            <a:extLst>
              <a:ext uri="{FF2B5EF4-FFF2-40B4-BE49-F238E27FC236}">
                <a16:creationId xmlns:a16="http://schemas.microsoft.com/office/drawing/2014/main" id="{34453094-43FF-1705-EA5D-F08E304EB7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90164" y="4060728"/>
            <a:ext cx="763669" cy="763669"/>
          </a:xfrm>
          <a:prstGeom prst="rect">
            <a:avLst/>
          </a:prstGeom>
        </p:spPr>
      </p:pic>
      <p:sp>
        <p:nvSpPr>
          <p:cNvPr id="17" name="TextBox 13">
            <a:extLst>
              <a:ext uri="{FF2B5EF4-FFF2-40B4-BE49-F238E27FC236}">
                <a16:creationId xmlns:a16="http://schemas.microsoft.com/office/drawing/2014/main" id="{6B1BD67E-B4A8-A59B-2E34-36A63B1FD252}"/>
              </a:ext>
            </a:extLst>
          </p:cNvPr>
          <p:cNvSpPr txBox="1"/>
          <p:nvPr/>
        </p:nvSpPr>
        <p:spPr>
          <a:xfrm>
            <a:off x="3696192" y="3671682"/>
            <a:ext cx="1741620" cy="37781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>
                <a:solidFill>
                  <a:schemeClr val="bg2">
                    <a:lumMod val="90000"/>
                  </a:schemeClr>
                </a:solidFill>
              </a:rPr>
              <a:t>Lorem Ipsum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593C88F-5BCE-9CF5-A881-1DF90B3359F1}"/>
              </a:ext>
            </a:extLst>
          </p:cNvPr>
          <p:cNvGrpSpPr/>
          <p:nvPr/>
        </p:nvGrpSpPr>
        <p:grpSpPr>
          <a:xfrm>
            <a:off x="3798294" y="1656105"/>
            <a:ext cx="1547408" cy="1547407"/>
            <a:chOff x="5213604" y="1200607"/>
            <a:chExt cx="1764792" cy="1764790"/>
          </a:xfrm>
        </p:grpSpPr>
        <p:sp>
          <p:nvSpPr>
            <p:cNvPr id="19" name="Circle">
              <a:extLst>
                <a:ext uri="{FF2B5EF4-FFF2-40B4-BE49-F238E27FC236}">
                  <a16:creationId xmlns:a16="http://schemas.microsoft.com/office/drawing/2014/main" id="{1AD8E597-4E7B-AF64-79DF-527C5EE98238}"/>
                </a:ext>
              </a:extLst>
            </p:cNvPr>
            <p:cNvSpPr>
              <a:spLocks/>
            </p:cNvSpPr>
            <p:nvPr/>
          </p:nvSpPr>
          <p:spPr>
            <a:xfrm>
              <a:off x="5213604" y="1200607"/>
              <a:ext cx="1764792" cy="1764790"/>
            </a:xfrm>
            <a:prstGeom prst="ellipse">
              <a:avLst/>
            </a:prstGeom>
            <a:gradFill>
              <a:gsLst>
                <a:gs pos="50000">
                  <a:schemeClr val="accent3"/>
                </a:gs>
                <a:gs pos="85000">
                  <a:schemeClr val="accent3">
                    <a:lumMod val="40000"/>
                    <a:lumOff val="60000"/>
                  </a:schemeClr>
                </a:gs>
              </a:gsLst>
              <a:lin ang="2700000" scaled="0"/>
            </a:gradFill>
            <a:ln>
              <a:noFill/>
            </a:ln>
            <a:effectLst>
              <a:innerShdw blurRad="152400" dist="101600" dir="13500000">
                <a:schemeClr val="accent3">
                  <a:lumMod val="50000"/>
                  <a:alpha val="40000"/>
                </a:scheme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400" b="1" dirty="0"/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BDBFC7E6-27F0-D750-8DF5-08EBCB499701}"/>
                </a:ext>
              </a:extLst>
            </p:cNvPr>
            <p:cNvSpPr>
              <a:spLocks/>
            </p:cNvSpPr>
            <p:nvPr/>
          </p:nvSpPr>
          <p:spPr>
            <a:xfrm>
              <a:off x="5213604" y="1200607"/>
              <a:ext cx="1764792" cy="1764790"/>
            </a:xfrm>
            <a:prstGeom prst="ellipse">
              <a:avLst/>
            </a:prstGeom>
            <a:gradFill>
              <a:gsLst>
                <a:gs pos="50000">
                  <a:schemeClr val="accent3"/>
                </a:gs>
                <a:gs pos="85000">
                  <a:schemeClr val="accent3">
                    <a:lumMod val="40000"/>
                    <a:lumOff val="60000"/>
                  </a:schemeClr>
                </a:gs>
              </a:gsLst>
              <a:lin ang="2700000" scaled="0"/>
            </a:gradFill>
            <a:ln>
              <a:noFill/>
            </a:ln>
            <a:effectLst>
              <a:innerShdw blurRad="152400" dist="101600" dir="13500000">
                <a:schemeClr val="accent3">
                  <a:lumMod val="50000"/>
                  <a:alpha val="40000"/>
                </a:scheme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400" b="1" dirty="0"/>
            </a:p>
          </p:txBody>
        </p:sp>
        <p:sp>
          <p:nvSpPr>
            <p:cNvPr id="23" name="Circle">
              <a:extLst>
                <a:ext uri="{FF2B5EF4-FFF2-40B4-BE49-F238E27FC236}">
                  <a16:creationId xmlns:a16="http://schemas.microsoft.com/office/drawing/2014/main" id="{14F7ADBA-B289-8861-B141-EB527EAB971F}"/>
                </a:ext>
              </a:extLst>
            </p:cNvPr>
            <p:cNvSpPr>
              <a:spLocks/>
            </p:cNvSpPr>
            <p:nvPr/>
          </p:nvSpPr>
          <p:spPr>
            <a:xfrm>
              <a:off x="5213604" y="1200607"/>
              <a:ext cx="1764792" cy="1764790"/>
            </a:xfrm>
            <a:prstGeom prst="ellipse">
              <a:avLst/>
            </a:prstGeom>
            <a:gradFill>
              <a:gsLst>
                <a:gs pos="50000">
                  <a:schemeClr val="accent3"/>
                </a:gs>
                <a:gs pos="85000">
                  <a:schemeClr val="accent3">
                    <a:lumMod val="40000"/>
                    <a:lumOff val="60000"/>
                  </a:schemeClr>
                </a:gs>
              </a:gsLst>
              <a:lin ang="2700000" scaled="0"/>
            </a:gradFill>
            <a:ln>
              <a:noFill/>
            </a:ln>
            <a:effectLst>
              <a:innerShdw blurRad="152400" dist="101600" dir="13500000">
                <a:schemeClr val="accent3">
                  <a:lumMod val="50000"/>
                  <a:alpha val="40000"/>
                </a:scheme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/>
                <a:t>01</a:t>
              </a:r>
              <a:endParaRPr sz="2400" b="1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72A1B23-9B20-6B8F-98B7-9A9580CFDCD7}"/>
              </a:ext>
            </a:extLst>
          </p:cNvPr>
          <p:cNvGrpSpPr/>
          <p:nvPr/>
        </p:nvGrpSpPr>
        <p:grpSpPr>
          <a:xfrm>
            <a:off x="7066254" y="4254636"/>
            <a:ext cx="1752770" cy="1413892"/>
            <a:chOff x="8921977" y="4001571"/>
            <a:chExt cx="2926080" cy="188518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FCC9490-3643-AC8F-4E1A-95CDDBF18C52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8295A58-D83A-283D-2FE7-E77F3F52E7EA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7AB5FA6-C29D-5C97-1956-22FC7A2C3FF7}"/>
              </a:ext>
            </a:extLst>
          </p:cNvPr>
          <p:cNvGrpSpPr/>
          <p:nvPr/>
        </p:nvGrpSpPr>
        <p:grpSpPr>
          <a:xfrm>
            <a:off x="324976" y="4254635"/>
            <a:ext cx="1752770" cy="1413892"/>
            <a:chOff x="332936" y="4580523"/>
            <a:chExt cx="2926080" cy="188518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B157335-EFAB-5A51-5A68-EE93544D0F64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3873E65-CA66-0579-7A0C-843EF9C12947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464AF88-61CB-4CB4-790C-11077C7F2AFB}"/>
              </a:ext>
            </a:extLst>
          </p:cNvPr>
          <p:cNvGrpSpPr/>
          <p:nvPr/>
        </p:nvGrpSpPr>
        <p:grpSpPr>
          <a:xfrm>
            <a:off x="5957153" y="1852478"/>
            <a:ext cx="2194560" cy="1106115"/>
            <a:chOff x="8921977" y="1394910"/>
            <a:chExt cx="2926080" cy="147481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810965B-4432-6DBB-C04B-23E083B8F6F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018C207-D43F-37D2-D89A-00F098D96CA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9DD0F39-0C4E-AF7E-1903-7C68D6922B08}"/>
              </a:ext>
            </a:extLst>
          </p:cNvPr>
          <p:cNvGrpSpPr/>
          <p:nvPr/>
        </p:nvGrpSpPr>
        <p:grpSpPr>
          <a:xfrm>
            <a:off x="992288" y="1852480"/>
            <a:ext cx="2194560" cy="1106115"/>
            <a:chOff x="332936" y="2555951"/>
            <a:chExt cx="2926080" cy="1474819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3C57FE1-11E2-38C5-45EE-A156A2074FF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FA4E82D-71BE-D440-459E-94516994172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7090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359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Process Navigation Neumorphic – Slide Template</vt:lpstr>
      <vt:lpstr>Process Navigation Neumorphic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Navigation Neumorphic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2023-12-11T17:09:34Z</dcterms:modified>
  <cp:category>Charts &amp; Diagrams</cp:category>
</cp:coreProperties>
</file>