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F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56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0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Navigation Neumorphic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21CED18-C5ED-BDCF-6A36-C5A9BE4BFA4C}"/>
              </a:ext>
            </a:extLst>
          </p:cNvPr>
          <p:cNvGrpSpPr/>
          <p:nvPr/>
        </p:nvGrpSpPr>
        <p:grpSpPr>
          <a:xfrm>
            <a:off x="3556192" y="4135398"/>
            <a:ext cx="1663059" cy="1664208"/>
            <a:chOff x="9094660" y="1419321"/>
            <a:chExt cx="1663059" cy="1664208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251C16-8AF4-89F5-384E-DA83C55CB655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F9E1DD9-E338-C0DD-0486-9B49242F9D63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r>
                <a:rPr lang="en-US" sz="3200" b="1" dirty="0"/>
                <a:t>03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6822341-0E9F-7A7C-5889-C2FF3F3A96DA}"/>
              </a:ext>
            </a:extLst>
          </p:cNvPr>
          <p:cNvGrpSpPr/>
          <p:nvPr/>
        </p:nvGrpSpPr>
        <p:grpSpPr>
          <a:xfrm>
            <a:off x="6972751" y="4135398"/>
            <a:ext cx="1663059" cy="1664208"/>
            <a:chOff x="9094660" y="1419321"/>
            <a:chExt cx="1663059" cy="166420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84635E2-7B8E-458D-A458-F05F9A8DA788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9E0A07C-76F7-C334-EA2C-BDED50EFE24C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r>
                <a:rPr lang="en-US" sz="3200" b="1" dirty="0"/>
                <a:t>02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8C15F4D-DF83-223B-5E74-DA8ACE1074AF}"/>
              </a:ext>
            </a:extLst>
          </p:cNvPr>
          <p:cNvGrpSpPr/>
          <p:nvPr/>
        </p:nvGrpSpPr>
        <p:grpSpPr>
          <a:xfrm>
            <a:off x="4329046" y="2523078"/>
            <a:ext cx="3546329" cy="3204737"/>
            <a:chOff x="8212798" y="998309"/>
            <a:chExt cx="3546329" cy="3204737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B23A2BE2-8554-B135-CDDB-14BFA157A383}"/>
                </a:ext>
              </a:extLst>
            </p:cNvPr>
            <p:cNvSpPr/>
            <p:nvPr/>
          </p:nvSpPr>
          <p:spPr>
            <a:xfrm>
              <a:off x="8212798" y="998309"/>
              <a:ext cx="3546329" cy="320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25" y="15733"/>
                  </a:moveTo>
                  <a:cubicBezTo>
                    <a:pt x="13725" y="11853"/>
                    <a:pt x="16569" y="8707"/>
                    <a:pt x="20074" y="8707"/>
                  </a:cubicBezTo>
                  <a:cubicBezTo>
                    <a:pt x="20598" y="8707"/>
                    <a:pt x="21108" y="8777"/>
                    <a:pt x="21600" y="8909"/>
                  </a:cubicBezTo>
                  <a:cubicBezTo>
                    <a:pt x="21405" y="5260"/>
                    <a:pt x="19734" y="2051"/>
                    <a:pt x="17231" y="0"/>
                  </a:cubicBezTo>
                  <a:cubicBezTo>
                    <a:pt x="16348" y="3000"/>
                    <a:pt x="13801" y="5170"/>
                    <a:pt x="10800" y="5170"/>
                  </a:cubicBezTo>
                  <a:cubicBezTo>
                    <a:pt x="7793" y="5170"/>
                    <a:pt x="5246" y="3000"/>
                    <a:pt x="4369" y="0"/>
                  </a:cubicBezTo>
                  <a:cubicBezTo>
                    <a:pt x="1873" y="2044"/>
                    <a:pt x="202" y="5247"/>
                    <a:pt x="0" y="8888"/>
                  </a:cubicBezTo>
                  <a:cubicBezTo>
                    <a:pt x="467" y="8763"/>
                    <a:pt x="958" y="8700"/>
                    <a:pt x="1463" y="8700"/>
                  </a:cubicBezTo>
                  <a:cubicBezTo>
                    <a:pt x="4968" y="8700"/>
                    <a:pt x="7812" y="11847"/>
                    <a:pt x="7812" y="15726"/>
                  </a:cubicBezTo>
                  <a:cubicBezTo>
                    <a:pt x="7812" y="17547"/>
                    <a:pt x="7187" y="19200"/>
                    <a:pt x="6166" y="20449"/>
                  </a:cubicBezTo>
                  <a:cubicBezTo>
                    <a:pt x="7572" y="21188"/>
                    <a:pt x="9148" y="21600"/>
                    <a:pt x="10806" y="21600"/>
                  </a:cubicBezTo>
                  <a:cubicBezTo>
                    <a:pt x="12452" y="21600"/>
                    <a:pt x="14009" y="21195"/>
                    <a:pt x="15402" y="20470"/>
                  </a:cubicBezTo>
                  <a:cubicBezTo>
                    <a:pt x="14356" y="19228"/>
                    <a:pt x="13725" y="17560"/>
                    <a:pt x="13725" y="157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6B8625B4-4018-D1F5-E178-398A4D781C37}"/>
                </a:ext>
              </a:extLst>
            </p:cNvPr>
            <p:cNvSpPr/>
            <p:nvPr/>
          </p:nvSpPr>
          <p:spPr>
            <a:xfrm>
              <a:off x="8212798" y="998309"/>
              <a:ext cx="3546329" cy="320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25" y="15733"/>
                  </a:moveTo>
                  <a:cubicBezTo>
                    <a:pt x="13725" y="11853"/>
                    <a:pt x="16569" y="8707"/>
                    <a:pt x="20074" y="8707"/>
                  </a:cubicBezTo>
                  <a:cubicBezTo>
                    <a:pt x="20598" y="8707"/>
                    <a:pt x="21108" y="8777"/>
                    <a:pt x="21600" y="8909"/>
                  </a:cubicBezTo>
                  <a:cubicBezTo>
                    <a:pt x="21405" y="5260"/>
                    <a:pt x="19734" y="2051"/>
                    <a:pt x="17231" y="0"/>
                  </a:cubicBezTo>
                  <a:cubicBezTo>
                    <a:pt x="16348" y="3000"/>
                    <a:pt x="13801" y="5170"/>
                    <a:pt x="10800" y="5170"/>
                  </a:cubicBezTo>
                  <a:cubicBezTo>
                    <a:pt x="7793" y="5170"/>
                    <a:pt x="5246" y="3000"/>
                    <a:pt x="4369" y="0"/>
                  </a:cubicBezTo>
                  <a:cubicBezTo>
                    <a:pt x="1873" y="2044"/>
                    <a:pt x="202" y="5247"/>
                    <a:pt x="0" y="8888"/>
                  </a:cubicBezTo>
                  <a:cubicBezTo>
                    <a:pt x="467" y="8763"/>
                    <a:pt x="958" y="8700"/>
                    <a:pt x="1463" y="8700"/>
                  </a:cubicBezTo>
                  <a:cubicBezTo>
                    <a:pt x="4968" y="8700"/>
                    <a:pt x="7812" y="11847"/>
                    <a:pt x="7812" y="15726"/>
                  </a:cubicBezTo>
                  <a:cubicBezTo>
                    <a:pt x="7812" y="17547"/>
                    <a:pt x="7187" y="19200"/>
                    <a:pt x="6166" y="20449"/>
                  </a:cubicBezTo>
                  <a:cubicBezTo>
                    <a:pt x="7572" y="21188"/>
                    <a:pt x="9148" y="21600"/>
                    <a:pt x="10806" y="21600"/>
                  </a:cubicBezTo>
                  <a:cubicBezTo>
                    <a:pt x="12452" y="21600"/>
                    <a:pt x="14009" y="21195"/>
                    <a:pt x="15402" y="20470"/>
                  </a:cubicBezTo>
                  <a:cubicBezTo>
                    <a:pt x="14356" y="19228"/>
                    <a:pt x="13725" y="17560"/>
                    <a:pt x="13725" y="157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pic>
        <p:nvPicPr>
          <p:cNvPr id="79" name="Graphic 31" descr="Lights On">
            <a:extLst>
              <a:ext uri="{FF2B5EF4-FFF2-40B4-BE49-F238E27FC236}">
                <a16:creationId xmlns:a16="http://schemas.microsoft.com/office/drawing/2014/main" id="{F47B7068-A7A4-99FB-F9B8-C29E52F17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0525" y="3943037"/>
            <a:ext cx="870950" cy="870950"/>
          </a:xfrm>
          <a:prstGeom prst="rect">
            <a:avLst/>
          </a:prstGeom>
        </p:spPr>
      </p:pic>
      <p:sp>
        <p:nvSpPr>
          <p:cNvPr id="12" name="TextBox 13">
            <a:extLst>
              <a:ext uri="{FF2B5EF4-FFF2-40B4-BE49-F238E27FC236}">
                <a16:creationId xmlns:a16="http://schemas.microsoft.com/office/drawing/2014/main" id="{248EE189-2222-2702-8441-99F6759A46F6}"/>
              </a:ext>
            </a:extLst>
          </p:cNvPr>
          <p:cNvSpPr txBox="1"/>
          <p:nvPr/>
        </p:nvSpPr>
        <p:spPr>
          <a:xfrm>
            <a:off x="5097159" y="3514725"/>
            <a:ext cx="198628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08E1603-EA63-388C-2850-5C9D20AE1098}"/>
              </a:ext>
            </a:extLst>
          </p:cNvPr>
          <p:cNvGrpSpPr/>
          <p:nvPr/>
        </p:nvGrpSpPr>
        <p:grpSpPr>
          <a:xfrm>
            <a:off x="8927481" y="4322426"/>
            <a:ext cx="2926080" cy="1290153"/>
            <a:chOff x="8921977" y="4073386"/>
            <a:chExt cx="2926080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58A5F3E-DD23-D2D1-6AF5-11F49D321B9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8B194A8-6F9B-A96E-07B5-A87A43D074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99A44A7-A1E6-9DAB-DAA4-B97C50D3872F}"/>
              </a:ext>
            </a:extLst>
          </p:cNvPr>
          <p:cNvGrpSpPr/>
          <p:nvPr/>
        </p:nvGrpSpPr>
        <p:grpSpPr>
          <a:xfrm>
            <a:off x="338440" y="4322426"/>
            <a:ext cx="2926080" cy="1290153"/>
            <a:chOff x="332936" y="4652338"/>
            <a:chExt cx="2926080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8FA55FF-CEAA-8A81-2FD3-0CB208DE0E0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84FB1E2-EEB0-8ADE-F0FD-D1B950EAC6F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17888B3-74D6-00EC-5ECF-7ADC239650BE}"/>
              </a:ext>
            </a:extLst>
          </p:cNvPr>
          <p:cNvGrpSpPr/>
          <p:nvPr/>
        </p:nvGrpSpPr>
        <p:grpSpPr>
          <a:xfrm>
            <a:off x="7942870" y="1441121"/>
            <a:ext cx="2926080" cy="1290153"/>
            <a:chOff x="8921977" y="1466725"/>
            <a:chExt cx="2926080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F90E694-D0C3-709D-6374-F1743269D6E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29A804C-E7E8-75E2-8737-F3D3D4364CE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3D24D8D-75EA-B98B-0A3A-5DB1E4667DD0}"/>
              </a:ext>
            </a:extLst>
          </p:cNvPr>
          <p:cNvGrpSpPr/>
          <p:nvPr/>
        </p:nvGrpSpPr>
        <p:grpSpPr>
          <a:xfrm>
            <a:off x="1323050" y="1441121"/>
            <a:ext cx="2926080" cy="1290153"/>
            <a:chOff x="332936" y="2627766"/>
            <a:chExt cx="2926080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FDA2F92-D0B1-CD9C-2E0F-00FE9ECB2B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4EC151-E744-06F8-A090-3F7F8E2F5D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8" name="Circle">
            <a:extLst>
              <a:ext uri="{FF2B5EF4-FFF2-40B4-BE49-F238E27FC236}">
                <a16:creationId xmlns:a16="http://schemas.microsoft.com/office/drawing/2014/main" id="{C50A2CE6-8D9F-9FAB-CE5C-801B8130B1A1}"/>
              </a:ext>
            </a:extLst>
          </p:cNvPr>
          <p:cNvSpPr>
            <a:spLocks/>
          </p:cNvSpPr>
          <p:nvPr/>
        </p:nvSpPr>
        <p:spPr>
          <a:xfrm>
            <a:off x="5213604" y="1200607"/>
            <a:ext cx="1764792" cy="176479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159" name="Circle">
            <a:extLst>
              <a:ext uri="{FF2B5EF4-FFF2-40B4-BE49-F238E27FC236}">
                <a16:creationId xmlns:a16="http://schemas.microsoft.com/office/drawing/2014/main" id="{EC24B2FD-67F9-2B79-2F0C-E080C817FB56}"/>
              </a:ext>
            </a:extLst>
          </p:cNvPr>
          <p:cNvSpPr>
            <a:spLocks/>
          </p:cNvSpPr>
          <p:nvPr/>
        </p:nvSpPr>
        <p:spPr>
          <a:xfrm>
            <a:off x="5213604" y="1200607"/>
            <a:ext cx="1764792" cy="176479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 dirty="0"/>
          </a:p>
        </p:txBody>
      </p:sp>
      <p:sp>
        <p:nvSpPr>
          <p:cNvPr id="166" name="Circle">
            <a:extLst>
              <a:ext uri="{FF2B5EF4-FFF2-40B4-BE49-F238E27FC236}">
                <a16:creationId xmlns:a16="http://schemas.microsoft.com/office/drawing/2014/main" id="{33C8C3A3-BF29-E95C-BDDF-715D5C08391F}"/>
              </a:ext>
            </a:extLst>
          </p:cNvPr>
          <p:cNvSpPr>
            <a:spLocks/>
          </p:cNvSpPr>
          <p:nvPr/>
        </p:nvSpPr>
        <p:spPr>
          <a:xfrm>
            <a:off x="5213604" y="1200607"/>
            <a:ext cx="1764792" cy="1764790"/>
          </a:xfrm>
          <a:prstGeom prst="ellipse">
            <a:avLst/>
          </a:prstGeom>
          <a:gradFill>
            <a:gsLst>
              <a:gs pos="50000">
                <a:schemeClr val="accent3"/>
              </a:gs>
              <a:gs pos="85000">
                <a:schemeClr val="accent3">
                  <a:lumMod val="40000"/>
                  <a:lumOff val="60000"/>
                </a:schemeClr>
              </a:gs>
            </a:gsLst>
            <a:lin ang="2700000" scaled="0"/>
          </a:gradFill>
          <a:ln>
            <a:noFill/>
          </a:ln>
          <a:effectLst>
            <a:innerShdw blurRad="152400" dist="101600" dir="13500000">
              <a:schemeClr val="accent3">
                <a:lumMod val="50000"/>
                <a:alpha val="40000"/>
              </a:scheme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01</a:t>
            </a:r>
            <a:endParaRPr sz="3200" b="1" dirty="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Navigation Neumorphic – Slide Template</a:t>
            </a: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23A2BE2-8554-B135-CDDB-14BFA157A383}"/>
              </a:ext>
            </a:extLst>
          </p:cNvPr>
          <p:cNvSpPr/>
          <p:nvPr/>
        </p:nvSpPr>
        <p:spPr>
          <a:xfrm>
            <a:off x="4329046" y="2523078"/>
            <a:ext cx="3546329" cy="3204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25" y="15733"/>
                </a:moveTo>
                <a:cubicBezTo>
                  <a:pt x="13725" y="11853"/>
                  <a:pt x="16569" y="8707"/>
                  <a:pt x="20074" y="8707"/>
                </a:cubicBezTo>
                <a:cubicBezTo>
                  <a:pt x="20598" y="8707"/>
                  <a:pt x="21108" y="8777"/>
                  <a:pt x="21600" y="8909"/>
                </a:cubicBezTo>
                <a:cubicBezTo>
                  <a:pt x="21405" y="5260"/>
                  <a:pt x="19734" y="2051"/>
                  <a:pt x="17231" y="0"/>
                </a:cubicBezTo>
                <a:cubicBezTo>
                  <a:pt x="16348" y="3000"/>
                  <a:pt x="13801" y="5170"/>
                  <a:pt x="10800" y="5170"/>
                </a:cubicBezTo>
                <a:cubicBezTo>
                  <a:pt x="7793" y="5170"/>
                  <a:pt x="5246" y="3000"/>
                  <a:pt x="4369" y="0"/>
                </a:cubicBezTo>
                <a:cubicBezTo>
                  <a:pt x="1873" y="2044"/>
                  <a:pt x="202" y="5247"/>
                  <a:pt x="0" y="8888"/>
                </a:cubicBezTo>
                <a:cubicBezTo>
                  <a:pt x="467" y="8763"/>
                  <a:pt x="958" y="8700"/>
                  <a:pt x="1463" y="8700"/>
                </a:cubicBezTo>
                <a:cubicBezTo>
                  <a:pt x="4968" y="8700"/>
                  <a:pt x="7812" y="11847"/>
                  <a:pt x="7812" y="15726"/>
                </a:cubicBezTo>
                <a:cubicBezTo>
                  <a:pt x="7812" y="17547"/>
                  <a:pt x="7187" y="19200"/>
                  <a:pt x="6166" y="20449"/>
                </a:cubicBezTo>
                <a:cubicBezTo>
                  <a:pt x="7572" y="21188"/>
                  <a:pt x="9148" y="21600"/>
                  <a:pt x="10806" y="21600"/>
                </a:cubicBezTo>
                <a:cubicBezTo>
                  <a:pt x="12452" y="21600"/>
                  <a:pt x="14009" y="21195"/>
                  <a:pt x="15402" y="20470"/>
                </a:cubicBezTo>
                <a:cubicBezTo>
                  <a:pt x="14356" y="19228"/>
                  <a:pt x="13725" y="17560"/>
                  <a:pt x="13725" y="1573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08E1603-EA63-388C-2850-5C9D20AE1098}"/>
              </a:ext>
            </a:extLst>
          </p:cNvPr>
          <p:cNvGrpSpPr/>
          <p:nvPr/>
        </p:nvGrpSpPr>
        <p:grpSpPr>
          <a:xfrm>
            <a:off x="8927481" y="4322426"/>
            <a:ext cx="2926080" cy="1290153"/>
            <a:chOff x="8921977" y="4073386"/>
            <a:chExt cx="2926080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58A5F3E-DD23-D2D1-6AF5-11F49D321B9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8B194A8-6F9B-A96E-07B5-A87A43D074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99A44A7-A1E6-9DAB-DAA4-B97C50D3872F}"/>
              </a:ext>
            </a:extLst>
          </p:cNvPr>
          <p:cNvGrpSpPr/>
          <p:nvPr/>
        </p:nvGrpSpPr>
        <p:grpSpPr>
          <a:xfrm>
            <a:off x="338440" y="4322426"/>
            <a:ext cx="2926080" cy="1290153"/>
            <a:chOff x="332936" y="4652338"/>
            <a:chExt cx="2926080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8FA55FF-CEAA-8A81-2FD3-0CB208DE0E0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84FB1E2-EEB0-8ADE-F0FD-D1B950EAC6F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17888B3-74D6-00EC-5ECF-7ADC239650BE}"/>
              </a:ext>
            </a:extLst>
          </p:cNvPr>
          <p:cNvGrpSpPr/>
          <p:nvPr/>
        </p:nvGrpSpPr>
        <p:grpSpPr>
          <a:xfrm>
            <a:off x="7942870" y="1441121"/>
            <a:ext cx="2926080" cy="1290153"/>
            <a:chOff x="8921977" y="1466725"/>
            <a:chExt cx="2926080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F90E694-D0C3-709D-6374-F1743269D6E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29A804C-E7E8-75E2-8737-F3D3D4364CE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3D24D8D-75EA-B98B-0A3A-5DB1E4667DD0}"/>
              </a:ext>
            </a:extLst>
          </p:cNvPr>
          <p:cNvGrpSpPr/>
          <p:nvPr/>
        </p:nvGrpSpPr>
        <p:grpSpPr>
          <a:xfrm>
            <a:off x="1323050" y="1441121"/>
            <a:ext cx="2926080" cy="1290153"/>
            <a:chOff x="332936" y="2627766"/>
            <a:chExt cx="2926080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FDA2F92-D0B1-CD9C-2E0F-00FE9ECB2B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4EC151-E744-06F8-A090-3F7F8E2F5D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8E3DC72-D6A5-8D19-AD8B-12CB3D3F4B31}"/>
              </a:ext>
            </a:extLst>
          </p:cNvPr>
          <p:cNvGrpSpPr/>
          <p:nvPr/>
        </p:nvGrpSpPr>
        <p:grpSpPr>
          <a:xfrm>
            <a:off x="3556192" y="4135398"/>
            <a:ext cx="1663059" cy="1664208"/>
            <a:chOff x="3556192" y="4135398"/>
            <a:chExt cx="1663059" cy="1664208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8251C16-8AF4-89F5-384E-DA83C55CB655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71EEAF7-4635-22BE-D109-FCCE83C828D5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r>
                <a:rPr lang="en-US" sz="3200" b="1" dirty="0">
                  <a:solidFill>
                    <a:schemeClr val="bg1">
                      <a:lumMod val="7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F5DE99-E028-4B71-826D-EEFF852FFA0B}"/>
              </a:ext>
            </a:extLst>
          </p:cNvPr>
          <p:cNvGrpSpPr/>
          <p:nvPr/>
        </p:nvGrpSpPr>
        <p:grpSpPr>
          <a:xfrm>
            <a:off x="6972751" y="4135398"/>
            <a:ext cx="1663059" cy="1664208"/>
            <a:chOff x="6972751" y="4135398"/>
            <a:chExt cx="1663059" cy="166420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84635E2-7B8E-458D-A458-F05F9A8DA788}"/>
                </a:ext>
              </a:extLst>
            </p:cNvPr>
            <p:cNvSpPr/>
            <p:nvPr/>
          </p:nvSpPr>
          <p:spPr>
            <a:xfrm>
              <a:off x="6972751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299647E-49E6-C330-1201-72253EF5C792}"/>
                </a:ext>
              </a:extLst>
            </p:cNvPr>
            <p:cNvSpPr/>
            <p:nvPr/>
          </p:nvSpPr>
          <p:spPr>
            <a:xfrm>
              <a:off x="6972751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r>
                <a:rPr lang="en-US" sz="3200" b="1" dirty="0">
                  <a:solidFill>
                    <a:schemeClr val="bg1">
                      <a:lumMod val="75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5E7A1D94-091A-3DE1-E5BE-C7702F9A5140}"/>
              </a:ext>
            </a:extLst>
          </p:cNvPr>
          <p:cNvSpPr/>
          <p:nvPr/>
        </p:nvSpPr>
        <p:spPr>
          <a:xfrm>
            <a:off x="4329046" y="2523078"/>
            <a:ext cx="3546329" cy="3204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25" y="15733"/>
                </a:moveTo>
                <a:cubicBezTo>
                  <a:pt x="13725" y="11853"/>
                  <a:pt x="16569" y="8707"/>
                  <a:pt x="20074" y="8707"/>
                </a:cubicBezTo>
                <a:cubicBezTo>
                  <a:pt x="20598" y="8707"/>
                  <a:pt x="21108" y="8777"/>
                  <a:pt x="21600" y="8909"/>
                </a:cubicBezTo>
                <a:cubicBezTo>
                  <a:pt x="21405" y="5260"/>
                  <a:pt x="19734" y="2051"/>
                  <a:pt x="17231" y="0"/>
                </a:cubicBezTo>
                <a:cubicBezTo>
                  <a:pt x="16348" y="3000"/>
                  <a:pt x="13801" y="5170"/>
                  <a:pt x="10800" y="5170"/>
                </a:cubicBezTo>
                <a:cubicBezTo>
                  <a:pt x="7793" y="5170"/>
                  <a:pt x="5246" y="3000"/>
                  <a:pt x="4369" y="0"/>
                </a:cubicBezTo>
                <a:cubicBezTo>
                  <a:pt x="1873" y="2044"/>
                  <a:pt x="202" y="5247"/>
                  <a:pt x="0" y="8888"/>
                </a:cubicBezTo>
                <a:cubicBezTo>
                  <a:pt x="467" y="8763"/>
                  <a:pt x="958" y="8700"/>
                  <a:pt x="1463" y="8700"/>
                </a:cubicBezTo>
                <a:cubicBezTo>
                  <a:pt x="4968" y="8700"/>
                  <a:pt x="7812" y="11847"/>
                  <a:pt x="7812" y="15726"/>
                </a:cubicBezTo>
                <a:cubicBezTo>
                  <a:pt x="7812" y="17547"/>
                  <a:pt x="7187" y="19200"/>
                  <a:pt x="6166" y="20449"/>
                </a:cubicBezTo>
                <a:cubicBezTo>
                  <a:pt x="7572" y="21188"/>
                  <a:pt x="9148" y="21600"/>
                  <a:pt x="10806" y="21600"/>
                </a:cubicBezTo>
                <a:cubicBezTo>
                  <a:pt x="12452" y="21600"/>
                  <a:pt x="14009" y="21195"/>
                  <a:pt x="15402" y="20470"/>
                </a:cubicBezTo>
                <a:cubicBezTo>
                  <a:pt x="14356" y="19228"/>
                  <a:pt x="13725" y="17560"/>
                  <a:pt x="13725" y="1573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3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pic>
        <p:nvPicPr>
          <p:cNvPr id="79" name="Graphic 31" descr="Lights On">
            <a:extLst>
              <a:ext uri="{FF2B5EF4-FFF2-40B4-BE49-F238E27FC236}">
                <a16:creationId xmlns:a16="http://schemas.microsoft.com/office/drawing/2014/main" id="{F47B7068-A7A4-99FB-F9B8-C29E52F17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0525" y="3943037"/>
            <a:ext cx="870950" cy="870950"/>
          </a:xfrm>
          <a:prstGeom prst="rect">
            <a:avLst/>
          </a:prstGeom>
        </p:spPr>
      </p:pic>
      <p:sp>
        <p:nvSpPr>
          <p:cNvPr id="12" name="TextBox 13">
            <a:extLst>
              <a:ext uri="{FF2B5EF4-FFF2-40B4-BE49-F238E27FC236}">
                <a16:creationId xmlns:a16="http://schemas.microsoft.com/office/drawing/2014/main" id="{248EE189-2222-2702-8441-99F6759A46F6}"/>
              </a:ext>
            </a:extLst>
          </p:cNvPr>
          <p:cNvSpPr txBox="1"/>
          <p:nvPr/>
        </p:nvSpPr>
        <p:spPr>
          <a:xfrm>
            <a:off x="5097159" y="3514725"/>
            <a:ext cx="198628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2">
                    <a:lumMod val="90000"/>
                  </a:schemeClr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2787BE7-FC76-3967-AAB3-63425A5521BD}"/>
              </a:ext>
            </a:extLst>
          </p:cNvPr>
          <p:cNvGrpSpPr/>
          <p:nvPr/>
        </p:nvGrpSpPr>
        <p:grpSpPr>
          <a:xfrm>
            <a:off x="5213604" y="1200607"/>
            <a:ext cx="1764792" cy="1764790"/>
            <a:chOff x="5213604" y="1200607"/>
            <a:chExt cx="1764792" cy="1764790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97B4270E-A000-4C5A-458B-6FAD670D158A}"/>
                </a:ext>
              </a:extLst>
            </p:cNvPr>
            <p:cNvSpPr>
              <a:spLocks/>
            </p:cNvSpPr>
            <p:nvPr/>
          </p:nvSpPr>
          <p:spPr>
            <a:xfrm>
              <a:off x="5213604" y="1200607"/>
              <a:ext cx="1764792" cy="1764790"/>
            </a:xfrm>
            <a:prstGeom prst="ellipse">
              <a:avLst/>
            </a:prstGeom>
            <a:gradFill>
              <a:gsLst>
                <a:gs pos="50000">
                  <a:schemeClr val="accent3"/>
                </a:gs>
                <a:gs pos="85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152400" dist="1016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 dirty="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B0E39213-14DB-DC34-705F-48CBC2E1E24E}"/>
                </a:ext>
              </a:extLst>
            </p:cNvPr>
            <p:cNvSpPr>
              <a:spLocks/>
            </p:cNvSpPr>
            <p:nvPr/>
          </p:nvSpPr>
          <p:spPr>
            <a:xfrm>
              <a:off x="5213604" y="1200607"/>
              <a:ext cx="1764792" cy="1764790"/>
            </a:xfrm>
            <a:prstGeom prst="ellipse">
              <a:avLst/>
            </a:prstGeom>
            <a:gradFill>
              <a:gsLst>
                <a:gs pos="50000">
                  <a:schemeClr val="accent3"/>
                </a:gs>
                <a:gs pos="85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152400" dist="1016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 dirty="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E3EC03A9-C0E4-E5E5-8855-2601772C6460}"/>
                </a:ext>
              </a:extLst>
            </p:cNvPr>
            <p:cNvSpPr>
              <a:spLocks/>
            </p:cNvSpPr>
            <p:nvPr/>
          </p:nvSpPr>
          <p:spPr>
            <a:xfrm>
              <a:off x="5213604" y="1200607"/>
              <a:ext cx="1764792" cy="1764790"/>
            </a:xfrm>
            <a:prstGeom prst="ellipse">
              <a:avLst/>
            </a:prstGeom>
            <a:gradFill>
              <a:gsLst>
                <a:gs pos="50000">
                  <a:schemeClr val="accent3"/>
                </a:gs>
                <a:gs pos="85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152400" dist="101600" dir="13500000">
                <a:schemeClr val="accent3">
                  <a:lumMod val="50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/>
                <a:t>01</a:t>
              </a:r>
              <a:endParaRPr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1709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8572</TotalTime>
  <Words>379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Navigation Neumorphic – Slide Template</vt:lpstr>
      <vt:lpstr>Process Navigation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Navigation Neumorphic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2023-12-11T17:08:52Z</dcterms:modified>
  <cp:category>Charts &amp; Diagrams</cp:category>
</cp:coreProperties>
</file>