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AC327E7F-1486-75B5-C910-226C3CA3CF95}"/>
              </a:ext>
            </a:extLst>
          </p:cNvPr>
          <p:cNvGrpSpPr/>
          <p:nvPr/>
        </p:nvGrpSpPr>
        <p:grpSpPr>
          <a:xfrm>
            <a:off x="8815671" y="2345203"/>
            <a:ext cx="2538189" cy="2167594"/>
            <a:chOff x="8815671" y="2345203"/>
            <a:chExt cx="2538189" cy="2167594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25EF746-BDA3-1AE0-5467-4A909E3E8736}"/>
                </a:ext>
              </a:extLst>
            </p:cNvPr>
            <p:cNvSpPr/>
            <p:nvPr/>
          </p:nvSpPr>
          <p:spPr>
            <a:xfrm>
              <a:off x="8815671" y="2345203"/>
              <a:ext cx="1028160" cy="2167594"/>
            </a:xfrm>
            <a:custGeom>
              <a:avLst/>
              <a:gdLst>
                <a:gd name="connsiteX0" fmla="*/ 8480 w 1028160"/>
                <a:gd name="connsiteY0" fmla="*/ 1205925 h 2167594"/>
                <a:gd name="connsiteX1" fmla="*/ 126606 w 1028160"/>
                <a:gd name="connsiteY1" fmla="*/ 1205925 h 2167594"/>
                <a:gd name="connsiteX2" fmla="*/ 271938 w 1028160"/>
                <a:gd name="connsiteY2" fmla="*/ 1351234 h 2167594"/>
                <a:gd name="connsiteX3" fmla="*/ 271938 w 1028160"/>
                <a:gd name="connsiteY3" fmla="*/ 2022285 h 2167594"/>
                <a:gd name="connsiteX4" fmla="*/ 400193 w 1028160"/>
                <a:gd name="connsiteY4" fmla="*/ 2150534 h 2167594"/>
                <a:gd name="connsiteX5" fmla="*/ 1019680 w 1028160"/>
                <a:gd name="connsiteY5" fmla="*/ 2150534 h 2167594"/>
                <a:gd name="connsiteX6" fmla="*/ 1028160 w 1028160"/>
                <a:gd name="connsiteY6" fmla="*/ 2159064 h 2167594"/>
                <a:gd name="connsiteX7" fmla="*/ 1019680 w 1028160"/>
                <a:gd name="connsiteY7" fmla="*/ 2167594 h 2167594"/>
                <a:gd name="connsiteX8" fmla="*/ 400193 w 1028160"/>
                <a:gd name="connsiteY8" fmla="*/ 2167594 h 2167594"/>
                <a:gd name="connsiteX9" fmla="*/ 254979 w 1028160"/>
                <a:gd name="connsiteY9" fmla="*/ 2022285 h 2167594"/>
                <a:gd name="connsiteX10" fmla="*/ 254979 w 1028160"/>
                <a:gd name="connsiteY10" fmla="*/ 1351234 h 2167594"/>
                <a:gd name="connsiteX11" fmla="*/ 126606 w 1028160"/>
                <a:gd name="connsiteY11" fmla="*/ 1222985 h 2167594"/>
                <a:gd name="connsiteX12" fmla="*/ 8480 w 1028160"/>
                <a:gd name="connsiteY12" fmla="*/ 1222985 h 2167594"/>
                <a:gd name="connsiteX13" fmla="*/ 0 w 1028160"/>
                <a:gd name="connsiteY13" fmla="*/ 1214455 h 2167594"/>
                <a:gd name="connsiteX14" fmla="*/ 8480 w 1028160"/>
                <a:gd name="connsiteY14" fmla="*/ 1205925 h 2167594"/>
                <a:gd name="connsiteX15" fmla="*/ 400193 w 1028160"/>
                <a:gd name="connsiteY15" fmla="*/ 0 h 2167594"/>
                <a:gd name="connsiteX16" fmla="*/ 1019680 w 1028160"/>
                <a:gd name="connsiteY16" fmla="*/ 0 h 2167594"/>
                <a:gd name="connsiteX17" fmla="*/ 1028160 w 1028160"/>
                <a:gd name="connsiteY17" fmla="*/ 9032 h 2167594"/>
                <a:gd name="connsiteX18" fmla="*/ 1019680 w 1028160"/>
                <a:gd name="connsiteY18" fmla="*/ 17562 h 2167594"/>
                <a:gd name="connsiteX19" fmla="*/ 400193 w 1028160"/>
                <a:gd name="connsiteY19" fmla="*/ 17562 h 2167594"/>
                <a:gd name="connsiteX20" fmla="*/ 271938 w 1028160"/>
                <a:gd name="connsiteY20" fmla="*/ 145811 h 2167594"/>
                <a:gd name="connsiteX21" fmla="*/ 271938 w 1028160"/>
                <a:gd name="connsiteY21" fmla="*/ 816360 h 2167594"/>
                <a:gd name="connsiteX22" fmla="*/ 126606 w 1028160"/>
                <a:gd name="connsiteY22" fmla="*/ 961669 h 2167594"/>
                <a:gd name="connsiteX23" fmla="*/ 8480 w 1028160"/>
                <a:gd name="connsiteY23" fmla="*/ 961669 h 2167594"/>
                <a:gd name="connsiteX24" fmla="*/ 0 w 1028160"/>
                <a:gd name="connsiteY24" fmla="*/ 953139 h 2167594"/>
                <a:gd name="connsiteX25" fmla="*/ 8480 w 1028160"/>
                <a:gd name="connsiteY25" fmla="*/ 944610 h 2167594"/>
                <a:gd name="connsiteX26" fmla="*/ 126606 w 1028160"/>
                <a:gd name="connsiteY26" fmla="*/ 944610 h 2167594"/>
                <a:gd name="connsiteX27" fmla="*/ 254979 w 1028160"/>
                <a:gd name="connsiteY27" fmla="*/ 816360 h 2167594"/>
                <a:gd name="connsiteX28" fmla="*/ 254979 w 1028160"/>
                <a:gd name="connsiteY28" fmla="*/ 145309 h 2167594"/>
                <a:gd name="connsiteX29" fmla="*/ 400193 w 1028160"/>
                <a:gd name="connsiteY29" fmla="*/ 0 h 2167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28160" h="2167594">
                  <a:moveTo>
                    <a:pt x="8480" y="1205925"/>
                  </a:moveTo>
                  <a:lnTo>
                    <a:pt x="126606" y="1205925"/>
                  </a:lnTo>
                  <a:cubicBezTo>
                    <a:pt x="206456" y="1205925"/>
                    <a:pt x="271938" y="1270853"/>
                    <a:pt x="271938" y="1351234"/>
                  </a:cubicBezTo>
                  <a:lnTo>
                    <a:pt x="271938" y="2022285"/>
                  </a:lnTo>
                  <a:cubicBezTo>
                    <a:pt x="271938" y="2093133"/>
                    <a:pt x="329411" y="2150534"/>
                    <a:pt x="400193" y="2150534"/>
                  </a:cubicBezTo>
                  <a:lnTo>
                    <a:pt x="1019680" y="2150534"/>
                  </a:lnTo>
                  <a:cubicBezTo>
                    <a:pt x="1024509" y="2150534"/>
                    <a:pt x="1028160" y="2154247"/>
                    <a:pt x="1028160" y="2159064"/>
                  </a:cubicBezTo>
                  <a:cubicBezTo>
                    <a:pt x="1028160" y="2163881"/>
                    <a:pt x="1024509" y="2167594"/>
                    <a:pt x="1019680" y="2167594"/>
                  </a:cubicBezTo>
                  <a:lnTo>
                    <a:pt x="400193" y="2167594"/>
                  </a:lnTo>
                  <a:cubicBezTo>
                    <a:pt x="320343" y="2167594"/>
                    <a:pt x="254979" y="2102667"/>
                    <a:pt x="254979" y="2022285"/>
                  </a:cubicBezTo>
                  <a:lnTo>
                    <a:pt x="254979" y="1351234"/>
                  </a:lnTo>
                  <a:cubicBezTo>
                    <a:pt x="254979" y="1280486"/>
                    <a:pt x="197388" y="1222985"/>
                    <a:pt x="126606" y="1222985"/>
                  </a:cubicBezTo>
                  <a:lnTo>
                    <a:pt x="8480" y="1222985"/>
                  </a:lnTo>
                  <a:cubicBezTo>
                    <a:pt x="3769" y="1222985"/>
                    <a:pt x="0" y="1219272"/>
                    <a:pt x="0" y="1214455"/>
                  </a:cubicBezTo>
                  <a:cubicBezTo>
                    <a:pt x="0" y="1209638"/>
                    <a:pt x="3769" y="1205925"/>
                    <a:pt x="8480" y="1205925"/>
                  </a:cubicBezTo>
                  <a:close/>
                  <a:moveTo>
                    <a:pt x="400193" y="0"/>
                  </a:moveTo>
                  <a:lnTo>
                    <a:pt x="1019680" y="0"/>
                  </a:lnTo>
                  <a:cubicBezTo>
                    <a:pt x="1024509" y="0"/>
                    <a:pt x="1028160" y="4215"/>
                    <a:pt x="1028160" y="9032"/>
                  </a:cubicBezTo>
                  <a:cubicBezTo>
                    <a:pt x="1028160" y="13849"/>
                    <a:pt x="1024509" y="17562"/>
                    <a:pt x="1019680" y="17562"/>
                  </a:cubicBezTo>
                  <a:lnTo>
                    <a:pt x="400193" y="17562"/>
                  </a:lnTo>
                  <a:cubicBezTo>
                    <a:pt x="329411" y="17562"/>
                    <a:pt x="271938" y="75063"/>
                    <a:pt x="271938" y="145811"/>
                  </a:cubicBezTo>
                  <a:lnTo>
                    <a:pt x="271938" y="816360"/>
                  </a:lnTo>
                  <a:cubicBezTo>
                    <a:pt x="271938" y="896240"/>
                    <a:pt x="207045" y="961669"/>
                    <a:pt x="126606" y="961669"/>
                  </a:cubicBezTo>
                  <a:lnTo>
                    <a:pt x="8480" y="961669"/>
                  </a:lnTo>
                  <a:cubicBezTo>
                    <a:pt x="3769" y="961669"/>
                    <a:pt x="0" y="957956"/>
                    <a:pt x="0" y="953139"/>
                  </a:cubicBezTo>
                  <a:cubicBezTo>
                    <a:pt x="0" y="948323"/>
                    <a:pt x="3769" y="944610"/>
                    <a:pt x="8480" y="944610"/>
                  </a:cubicBezTo>
                  <a:lnTo>
                    <a:pt x="126606" y="944610"/>
                  </a:lnTo>
                  <a:cubicBezTo>
                    <a:pt x="197388" y="944610"/>
                    <a:pt x="254979" y="887108"/>
                    <a:pt x="254979" y="816360"/>
                  </a:cubicBezTo>
                  <a:lnTo>
                    <a:pt x="254979" y="145309"/>
                  </a:lnTo>
                  <a:cubicBezTo>
                    <a:pt x="254979" y="65429"/>
                    <a:pt x="319872" y="0"/>
                    <a:pt x="400193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0A2D08-D9E4-E55F-0002-07873FA07AEB}"/>
                </a:ext>
              </a:extLst>
            </p:cNvPr>
            <p:cNvSpPr/>
            <p:nvPr/>
          </p:nvSpPr>
          <p:spPr>
            <a:xfrm>
              <a:off x="9900245" y="2354235"/>
              <a:ext cx="1453615" cy="2150032"/>
            </a:xfrm>
            <a:custGeom>
              <a:avLst/>
              <a:gdLst>
                <a:gd name="connsiteX0" fmla="*/ 120835 w 1453615"/>
                <a:gd name="connsiteY0" fmla="*/ 0 h 2150032"/>
                <a:gd name="connsiteX1" fmla="*/ 764819 w 1453615"/>
                <a:gd name="connsiteY1" fmla="*/ 0 h 2150032"/>
                <a:gd name="connsiteX2" fmla="*/ 869166 w 1453615"/>
                <a:gd name="connsiteY2" fmla="*/ 59107 h 2150032"/>
                <a:gd name="connsiteX3" fmla="*/ 1436479 w 1453615"/>
                <a:gd name="connsiteY3" fmla="*/ 1013250 h 2150032"/>
                <a:gd name="connsiteX4" fmla="*/ 1436479 w 1453615"/>
                <a:gd name="connsiteY4" fmla="*/ 1136782 h 2150032"/>
                <a:gd name="connsiteX5" fmla="*/ 869166 w 1453615"/>
                <a:gd name="connsiteY5" fmla="*/ 2090925 h 2150032"/>
                <a:gd name="connsiteX6" fmla="*/ 764819 w 1453615"/>
                <a:gd name="connsiteY6" fmla="*/ 2150032 h 2150032"/>
                <a:gd name="connsiteX7" fmla="*/ 120835 w 1453615"/>
                <a:gd name="connsiteY7" fmla="*/ 2150032 h 2150032"/>
                <a:gd name="connsiteX8" fmla="*/ 0 w 1453615"/>
                <a:gd name="connsiteY8" fmla="*/ 2029209 h 2150032"/>
                <a:gd name="connsiteX9" fmla="*/ 0 w 1453615"/>
                <a:gd name="connsiteY9" fmla="*/ 120823 h 2150032"/>
                <a:gd name="connsiteX10" fmla="*/ 120835 w 1453615"/>
                <a:gd name="connsiteY10" fmla="*/ 0 h 21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3615" h="2150032">
                  <a:moveTo>
                    <a:pt x="120835" y="0"/>
                  </a:moveTo>
                  <a:lnTo>
                    <a:pt x="764819" y="0"/>
                  </a:lnTo>
                  <a:cubicBezTo>
                    <a:pt x="807335" y="0"/>
                    <a:pt x="847260" y="22378"/>
                    <a:pt x="869166" y="59107"/>
                  </a:cubicBezTo>
                  <a:lnTo>
                    <a:pt x="1436479" y="1013250"/>
                  </a:lnTo>
                  <a:cubicBezTo>
                    <a:pt x="1459327" y="1051082"/>
                    <a:pt x="1459327" y="1098448"/>
                    <a:pt x="1436479" y="1136782"/>
                  </a:cubicBezTo>
                  <a:lnTo>
                    <a:pt x="869166" y="2090925"/>
                  </a:lnTo>
                  <a:cubicBezTo>
                    <a:pt x="847260" y="2127654"/>
                    <a:pt x="807924" y="2150032"/>
                    <a:pt x="764819" y="2150032"/>
                  </a:cubicBezTo>
                  <a:lnTo>
                    <a:pt x="120835" y="2150032"/>
                  </a:lnTo>
                  <a:cubicBezTo>
                    <a:pt x="53822" y="2150032"/>
                    <a:pt x="0" y="2095742"/>
                    <a:pt x="0" y="2029209"/>
                  </a:cubicBezTo>
                  <a:lnTo>
                    <a:pt x="0" y="120823"/>
                  </a:lnTo>
                  <a:cubicBezTo>
                    <a:pt x="0" y="53788"/>
                    <a:pt x="54293" y="0"/>
                    <a:pt x="1208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Calibri"/>
                <a:cs typeface="Calibri"/>
              </a:endParaRPr>
            </a:p>
          </p:txBody>
        </p:sp>
        <p:sp>
          <p:nvSpPr>
            <p:cNvPr id="32" name="Google Shape;65;p1">
              <a:extLst>
                <a:ext uri="{FF2B5EF4-FFF2-40B4-BE49-F238E27FC236}">
                  <a16:creationId xmlns:a16="http://schemas.microsoft.com/office/drawing/2014/main" id="{825497AB-8477-29BF-3602-C32F97CDD4BD}"/>
                </a:ext>
              </a:extLst>
            </p:cNvPr>
            <p:cNvSpPr/>
            <p:nvPr/>
          </p:nvSpPr>
          <p:spPr>
            <a:xfrm>
              <a:off x="9209488" y="2493949"/>
              <a:ext cx="1382088" cy="187010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818" y="21600"/>
                  </a:moveTo>
                  <a:lnTo>
                    <a:pt x="782" y="21600"/>
                  </a:lnTo>
                  <a:cubicBezTo>
                    <a:pt x="349" y="21600"/>
                    <a:pt x="0" y="21342"/>
                    <a:pt x="0" y="21022"/>
                  </a:cubicBezTo>
                  <a:lnTo>
                    <a:pt x="0" y="578"/>
                  </a:lnTo>
                  <a:cubicBezTo>
                    <a:pt x="0" y="258"/>
                    <a:pt x="349" y="0"/>
                    <a:pt x="782" y="0"/>
                  </a:cubicBezTo>
                  <a:lnTo>
                    <a:pt x="20818" y="0"/>
                  </a:lnTo>
                  <a:cubicBezTo>
                    <a:pt x="21251" y="0"/>
                    <a:pt x="21600" y="258"/>
                    <a:pt x="21600" y="578"/>
                  </a:cubicBezTo>
                  <a:lnTo>
                    <a:pt x="21600" y="21016"/>
                  </a:lnTo>
                  <a:cubicBezTo>
                    <a:pt x="21600" y="21336"/>
                    <a:pt x="21251" y="21600"/>
                    <a:pt x="20818" y="216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6B588F9-31E2-36C4-5BD4-18166E0EECE5}"/>
              </a:ext>
            </a:extLst>
          </p:cNvPr>
          <p:cNvGrpSpPr/>
          <p:nvPr/>
        </p:nvGrpSpPr>
        <p:grpSpPr>
          <a:xfrm>
            <a:off x="6160062" y="2345203"/>
            <a:ext cx="2537671" cy="2167594"/>
            <a:chOff x="6160062" y="2345203"/>
            <a:chExt cx="2537671" cy="2167594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730D071-F927-04EB-7A6F-C7CFAB3EF2EA}"/>
                </a:ext>
              </a:extLst>
            </p:cNvPr>
            <p:cNvSpPr/>
            <p:nvPr/>
          </p:nvSpPr>
          <p:spPr>
            <a:xfrm>
              <a:off x="6160062" y="2345203"/>
              <a:ext cx="1028138" cy="2167594"/>
            </a:xfrm>
            <a:custGeom>
              <a:avLst/>
              <a:gdLst>
                <a:gd name="connsiteX0" fmla="*/ 8478 w 1028138"/>
                <a:gd name="connsiteY0" fmla="*/ 1205925 h 2167594"/>
                <a:gd name="connsiteX1" fmla="*/ 126692 w 1028138"/>
                <a:gd name="connsiteY1" fmla="*/ 1205925 h 2167594"/>
                <a:gd name="connsiteX2" fmla="*/ 271988 w 1028138"/>
                <a:gd name="connsiteY2" fmla="*/ 1351234 h 2167594"/>
                <a:gd name="connsiteX3" fmla="*/ 271988 w 1028138"/>
                <a:gd name="connsiteY3" fmla="*/ 2022285 h 2167594"/>
                <a:gd name="connsiteX4" fmla="*/ 400211 w 1028138"/>
                <a:gd name="connsiteY4" fmla="*/ 2150534 h 2167594"/>
                <a:gd name="connsiteX5" fmla="*/ 1019661 w 1028138"/>
                <a:gd name="connsiteY5" fmla="*/ 2150534 h 2167594"/>
                <a:gd name="connsiteX6" fmla="*/ 1028138 w 1028138"/>
                <a:gd name="connsiteY6" fmla="*/ 2159064 h 2167594"/>
                <a:gd name="connsiteX7" fmla="*/ 1019661 w 1028138"/>
                <a:gd name="connsiteY7" fmla="*/ 2167594 h 2167594"/>
                <a:gd name="connsiteX8" fmla="*/ 400211 w 1028138"/>
                <a:gd name="connsiteY8" fmla="*/ 2167594 h 2167594"/>
                <a:gd name="connsiteX9" fmla="*/ 254915 w 1028138"/>
                <a:gd name="connsiteY9" fmla="*/ 2022285 h 2167594"/>
                <a:gd name="connsiteX10" fmla="*/ 254915 w 1028138"/>
                <a:gd name="connsiteY10" fmla="*/ 1351234 h 2167594"/>
                <a:gd name="connsiteX11" fmla="*/ 126692 w 1028138"/>
                <a:gd name="connsiteY11" fmla="*/ 1222985 h 2167594"/>
                <a:gd name="connsiteX12" fmla="*/ 8478 w 1028138"/>
                <a:gd name="connsiteY12" fmla="*/ 1222985 h 2167594"/>
                <a:gd name="connsiteX13" fmla="*/ 0 w 1028138"/>
                <a:gd name="connsiteY13" fmla="*/ 1214455 h 2167594"/>
                <a:gd name="connsiteX14" fmla="*/ 8478 w 1028138"/>
                <a:gd name="connsiteY14" fmla="*/ 1205925 h 2167594"/>
                <a:gd name="connsiteX15" fmla="*/ 400211 w 1028138"/>
                <a:gd name="connsiteY15" fmla="*/ 0 h 2167594"/>
                <a:gd name="connsiteX16" fmla="*/ 1019661 w 1028138"/>
                <a:gd name="connsiteY16" fmla="*/ 0 h 2167594"/>
                <a:gd name="connsiteX17" fmla="*/ 1028138 w 1028138"/>
                <a:gd name="connsiteY17" fmla="*/ 9032 h 2167594"/>
                <a:gd name="connsiteX18" fmla="*/ 1019661 w 1028138"/>
                <a:gd name="connsiteY18" fmla="*/ 17562 h 2167594"/>
                <a:gd name="connsiteX19" fmla="*/ 400211 w 1028138"/>
                <a:gd name="connsiteY19" fmla="*/ 17562 h 2167594"/>
                <a:gd name="connsiteX20" fmla="*/ 271988 w 1028138"/>
                <a:gd name="connsiteY20" fmla="*/ 145811 h 2167594"/>
                <a:gd name="connsiteX21" fmla="*/ 271988 w 1028138"/>
                <a:gd name="connsiteY21" fmla="*/ 816360 h 2167594"/>
                <a:gd name="connsiteX22" fmla="*/ 126692 w 1028138"/>
                <a:gd name="connsiteY22" fmla="*/ 961669 h 2167594"/>
                <a:gd name="connsiteX23" fmla="*/ 8478 w 1028138"/>
                <a:gd name="connsiteY23" fmla="*/ 961669 h 2167594"/>
                <a:gd name="connsiteX24" fmla="*/ 0 w 1028138"/>
                <a:gd name="connsiteY24" fmla="*/ 953139 h 2167594"/>
                <a:gd name="connsiteX25" fmla="*/ 8478 w 1028138"/>
                <a:gd name="connsiteY25" fmla="*/ 944610 h 2167594"/>
                <a:gd name="connsiteX26" fmla="*/ 126692 w 1028138"/>
                <a:gd name="connsiteY26" fmla="*/ 944610 h 2167594"/>
                <a:gd name="connsiteX27" fmla="*/ 254915 w 1028138"/>
                <a:gd name="connsiteY27" fmla="*/ 816360 h 2167594"/>
                <a:gd name="connsiteX28" fmla="*/ 254915 w 1028138"/>
                <a:gd name="connsiteY28" fmla="*/ 145309 h 2167594"/>
                <a:gd name="connsiteX29" fmla="*/ 400211 w 1028138"/>
                <a:gd name="connsiteY29" fmla="*/ 0 h 2167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28138" h="2167594">
                  <a:moveTo>
                    <a:pt x="8478" y="1205925"/>
                  </a:moveTo>
                  <a:lnTo>
                    <a:pt x="126692" y="1205925"/>
                  </a:lnTo>
                  <a:cubicBezTo>
                    <a:pt x="206523" y="1205925"/>
                    <a:pt x="271988" y="1270853"/>
                    <a:pt x="271988" y="1351234"/>
                  </a:cubicBezTo>
                  <a:lnTo>
                    <a:pt x="271988" y="2022285"/>
                  </a:lnTo>
                  <a:cubicBezTo>
                    <a:pt x="271988" y="2093133"/>
                    <a:pt x="329447" y="2150534"/>
                    <a:pt x="400211" y="2150534"/>
                  </a:cubicBezTo>
                  <a:lnTo>
                    <a:pt x="1019661" y="2150534"/>
                  </a:lnTo>
                  <a:cubicBezTo>
                    <a:pt x="1024488" y="2150534"/>
                    <a:pt x="1028138" y="2154247"/>
                    <a:pt x="1028138" y="2159064"/>
                  </a:cubicBezTo>
                  <a:cubicBezTo>
                    <a:pt x="1028138" y="2163881"/>
                    <a:pt x="1024488" y="2167594"/>
                    <a:pt x="1019661" y="2167594"/>
                  </a:cubicBezTo>
                  <a:lnTo>
                    <a:pt x="400211" y="2167594"/>
                  </a:lnTo>
                  <a:cubicBezTo>
                    <a:pt x="320381" y="2167594"/>
                    <a:pt x="254915" y="2102667"/>
                    <a:pt x="254915" y="2022285"/>
                  </a:cubicBezTo>
                  <a:lnTo>
                    <a:pt x="254915" y="1351234"/>
                  </a:lnTo>
                  <a:cubicBezTo>
                    <a:pt x="254915" y="1280486"/>
                    <a:pt x="197456" y="1222985"/>
                    <a:pt x="126692" y="1222985"/>
                  </a:cubicBezTo>
                  <a:lnTo>
                    <a:pt x="8478" y="1222985"/>
                  </a:lnTo>
                  <a:cubicBezTo>
                    <a:pt x="3768" y="1222985"/>
                    <a:pt x="0" y="1219272"/>
                    <a:pt x="0" y="1214455"/>
                  </a:cubicBezTo>
                  <a:cubicBezTo>
                    <a:pt x="0" y="1209638"/>
                    <a:pt x="3768" y="1205925"/>
                    <a:pt x="8478" y="1205925"/>
                  </a:cubicBezTo>
                  <a:close/>
                  <a:moveTo>
                    <a:pt x="400211" y="0"/>
                  </a:moveTo>
                  <a:lnTo>
                    <a:pt x="1019661" y="0"/>
                  </a:lnTo>
                  <a:cubicBezTo>
                    <a:pt x="1024488" y="0"/>
                    <a:pt x="1028138" y="4215"/>
                    <a:pt x="1028138" y="9032"/>
                  </a:cubicBezTo>
                  <a:cubicBezTo>
                    <a:pt x="1028138" y="13849"/>
                    <a:pt x="1024488" y="17562"/>
                    <a:pt x="1019661" y="17562"/>
                  </a:cubicBezTo>
                  <a:lnTo>
                    <a:pt x="400211" y="17562"/>
                  </a:lnTo>
                  <a:cubicBezTo>
                    <a:pt x="329447" y="17562"/>
                    <a:pt x="271988" y="75063"/>
                    <a:pt x="271988" y="145811"/>
                  </a:cubicBezTo>
                  <a:lnTo>
                    <a:pt x="271988" y="816360"/>
                  </a:lnTo>
                  <a:cubicBezTo>
                    <a:pt x="271988" y="896240"/>
                    <a:pt x="206994" y="961669"/>
                    <a:pt x="126692" y="961669"/>
                  </a:cubicBezTo>
                  <a:lnTo>
                    <a:pt x="8478" y="961669"/>
                  </a:lnTo>
                  <a:cubicBezTo>
                    <a:pt x="3768" y="961669"/>
                    <a:pt x="0" y="957956"/>
                    <a:pt x="0" y="953139"/>
                  </a:cubicBezTo>
                  <a:cubicBezTo>
                    <a:pt x="0" y="948323"/>
                    <a:pt x="3768" y="944610"/>
                    <a:pt x="8478" y="944610"/>
                  </a:cubicBezTo>
                  <a:lnTo>
                    <a:pt x="126692" y="944610"/>
                  </a:lnTo>
                  <a:cubicBezTo>
                    <a:pt x="197456" y="944610"/>
                    <a:pt x="254915" y="887108"/>
                    <a:pt x="254915" y="816360"/>
                  </a:cubicBezTo>
                  <a:lnTo>
                    <a:pt x="254915" y="145309"/>
                  </a:lnTo>
                  <a:cubicBezTo>
                    <a:pt x="254915" y="65429"/>
                    <a:pt x="319792" y="0"/>
                    <a:pt x="400211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AC7BE00-739F-68E3-749F-D429088DA0E6}"/>
                </a:ext>
              </a:extLst>
            </p:cNvPr>
            <p:cNvSpPr/>
            <p:nvPr/>
          </p:nvSpPr>
          <p:spPr>
            <a:xfrm>
              <a:off x="7244599" y="2354235"/>
              <a:ext cx="1453134" cy="2150032"/>
            </a:xfrm>
            <a:custGeom>
              <a:avLst/>
              <a:gdLst>
                <a:gd name="connsiteX0" fmla="*/ 120805 w 1453134"/>
                <a:gd name="connsiteY0" fmla="*/ 0 h 2150032"/>
                <a:gd name="connsiteX1" fmla="*/ 764746 w 1453134"/>
                <a:gd name="connsiteY1" fmla="*/ 0 h 2150032"/>
                <a:gd name="connsiteX2" fmla="*/ 869067 w 1453134"/>
                <a:gd name="connsiteY2" fmla="*/ 59107 h 2150032"/>
                <a:gd name="connsiteX3" fmla="*/ 1436356 w 1453134"/>
                <a:gd name="connsiteY3" fmla="*/ 1013250 h 2150032"/>
                <a:gd name="connsiteX4" fmla="*/ 1436356 w 1453134"/>
                <a:gd name="connsiteY4" fmla="*/ 1136782 h 2150032"/>
                <a:gd name="connsiteX5" fmla="*/ 869067 w 1453134"/>
                <a:gd name="connsiteY5" fmla="*/ 2090925 h 2150032"/>
                <a:gd name="connsiteX6" fmla="*/ 764746 w 1453134"/>
                <a:gd name="connsiteY6" fmla="*/ 2150032 h 2150032"/>
                <a:gd name="connsiteX7" fmla="*/ 120805 w 1453134"/>
                <a:gd name="connsiteY7" fmla="*/ 2150032 h 2150032"/>
                <a:gd name="connsiteX8" fmla="*/ 0 w 1453134"/>
                <a:gd name="connsiteY8" fmla="*/ 2029209 h 2150032"/>
                <a:gd name="connsiteX9" fmla="*/ 0 w 1453134"/>
                <a:gd name="connsiteY9" fmla="*/ 120823 h 2150032"/>
                <a:gd name="connsiteX10" fmla="*/ 120805 w 1453134"/>
                <a:gd name="connsiteY10" fmla="*/ 0 h 21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3134" h="2150032">
                  <a:moveTo>
                    <a:pt x="120805" y="0"/>
                  </a:moveTo>
                  <a:lnTo>
                    <a:pt x="764746" y="0"/>
                  </a:lnTo>
                  <a:cubicBezTo>
                    <a:pt x="807369" y="0"/>
                    <a:pt x="847284" y="22378"/>
                    <a:pt x="869067" y="59107"/>
                  </a:cubicBezTo>
                  <a:lnTo>
                    <a:pt x="1436356" y="1013250"/>
                  </a:lnTo>
                  <a:cubicBezTo>
                    <a:pt x="1458727" y="1051082"/>
                    <a:pt x="1458727" y="1098448"/>
                    <a:pt x="1436356" y="1136782"/>
                  </a:cubicBezTo>
                  <a:lnTo>
                    <a:pt x="869067" y="2090925"/>
                  </a:lnTo>
                  <a:cubicBezTo>
                    <a:pt x="847284" y="2127654"/>
                    <a:pt x="807840" y="2150032"/>
                    <a:pt x="764746" y="2150032"/>
                  </a:cubicBezTo>
                  <a:lnTo>
                    <a:pt x="120805" y="2150032"/>
                  </a:lnTo>
                  <a:cubicBezTo>
                    <a:pt x="53809" y="2150032"/>
                    <a:pt x="0" y="2095742"/>
                    <a:pt x="0" y="2029209"/>
                  </a:cubicBezTo>
                  <a:lnTo>
                    <a:pt x="0" y="120823"/>
                  </a:lnTo>
                  <a:cubicBezTo>
                    <a:pt x="0" y="53788"/>
                    <a:pt x="54280" y="0"/>
                    <a:pt x="1208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Calibri"/>
                <a:cs typeface="Calibri"/>
              </a:endParaRPr>
            </a:p>
          </p:txBody>
        </p:sp>
        <p:sp>
          <p:nvSpPr>
            <p:cNvPr id="31" name="Google Shape;63;p1">
              <a:extLst>
                <a:ext uri="{FF2B5EF4-FFF2-40B4-BE49-F238E27FC236}">
                  <a16:creationId xmlns:a16="http://schemas.microsoft.com/office/drawing/2014/main" id="{87BE93A1-2511-7B1B-D0E1-8E7155FB16F6}"/>
                </a:ext>
              </a:extLst>
            </p:cNvPr>
            <p:cNvSpPr/>
            <p:nvPr/>
          </p:nvSpPr>
          <p:spPr>
            <a:xfrm>
              <a:off x="6553880" y="2493949"/>
              <a:ext cx="1382088" cy="187010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818" y="21600"/>
                  </a:moveTo>
                  <a:lnTo>
                    <a:pt x="782" y="21600"/>
                  </a:lnTo>
                  <a:cubicBezTo>
                    <a:pt x="349" y="21600"/>
                    <a:pt x="0" y="21342"/>
                    <a:pt x="0" y="21022"/>
                  </a:cubicBezTo>
                  <a:lnTo>
                    <a:pt x="0" y="578"/>
                  </a:lnTo>
                  <a:cubicBezTo>
                    <a:pt x="0" y="258"/>
                    <a:pt x="349" y="0"/>
                    <a:pt x="782" y="0"/>
                  </a:cubicBezTo>
                  <a:lnTo>
                    <a:pt x="20818" y="0"/>
                  </a:lnTo>
                  <a:cubicBezTo>
                    <a:pt x="21251" y="0"/>
                    <a:pt x="21600" y="258"/>
                    <a:pt x="21600" y="578"/>
                  </a:cubicBezTo>
                  <a:lnTo>
                    <a:pt x="21600" y="21016"/>
                  </a:lnTo>
                  <a:cubicBezTo>
                    <a:pt x="21600" y="21336"/>
                    <a:pt x="21251" y="21600"/>
                    <a:pt x="20818" y="216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4F714C7-0DD8-E8A5-8B53-8CD172F30241}"/>
              </a:ext>
            </a:extLst>
          </p:cNvPr>
          <p:cNvGrpSpPr/>
          <p:nvPr/>
        </p:nvGrpSpPr>
        <p:grpSpPr>
          <a:xfrm>
            <a:off x="3499131" y="2345203"/>
            <a:ext cx="2538189" cy="2167594"/>
            <a:chOff x="3499131" y="2345203"/>
            <a:chExt cx="2538189" cy="2167594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2E3CB9-E013-B043-34DE-99B360BEF1DD}"/>
                </a:ext>
              </a:extLst>
            </p:cNvPr>
            <p:cNvSpPr/>
            <p:nvPr/>
          </p:nvSpPr>
          <p:spPr>
            <a:xfrm>
              <a:off x="3499131" y="2345203"/>
              <a:ext cx="1028214" cy="2167594"/>
            </a:xfrm>
            <a:custGeom>
              <a:avLst/>
              <a:gdLst>
                <a:gd name="connsiteX0" fmla="*/ 8480 w 1028214"/>
                <a:gd name="connsiteY0" fmla="*/ 1205925 h 2167594"/>
                <a:gd name="connsiteX1" fmla="*/ 126606 w 1028214"/>
                <a:gd name="connsiteY1" fmla="*/ 1205925 h 2167594"/>
                <a:gd name="connsiteX2" fmla="*/ 271938 w 1028214"/>
                <a:gd name="connsiteY2" fmla="*/ 1351234 h 2167594"/>
                <a:gd name="connsiteX3" fmla="*/ 271938 w 1028214"/>
                <a:gd name="connsiteY3" fmla="*/ 2022285 h 2167594"/>
                <a:gd name="connsiteX4" fmla="*/ 400193 w 1028214"/>
                <a:gd name="connsiteY4" fmla="*/ 2150534 h 2167594"/>
                <a:gd name="connsiteX5" fmla="*/ 1019680 w 1028214"/>
                <a:gd name="connsiteY5" fmla="*/ 2150534 h 2167594"/>
                <a:gd name="connsiteX6" fmla="*/ 1028160 w 1028214"/>
                <a:gd name="connsiteY6" fmla="*/ 2159064 h 2167594"/>
                <a:gd name="connsiteX7" fmla="*/ 1019680 w 1028214"/>
                <a:gd name="connsiteY7" fmla="*/ 2167594 h 2167594"/>
                <a:gd name="connsiteX8" fmla="*/ 400193 w 1028214"/>
                <a:gd name="connsiteY8" fmla="*/ 2167594 h 2167594"/>
                <a:gd name="connsiteX9" fmla="*/ 254979 w 1028214"/>
                <a:gd name="connsiteY9" fmla="*/ 2022285 h 2167594"/>
                <a:gd name="connsiteX10" fmla="*/ 254979 w 1028214"/>
                <a:gd name="connsiteY10" fmla="*/ 1351234 h 2167594"/>
                <a:gd name="connsiteX11" fmla="*/ 126606 w 1028214"/>
                <a:gd name="connsiteY11" fmla="*/ 1222985 h 2167594"/>
                <a:gd name="connsiteX12" fmla="*/ 8480 w 1028214"/>
                <a:gd name="connsiteY12" fmla="*/ 1222985 h 2167594"/>
                <a:gd name="connsiteX13" fmla="*/ 0 w 1028214"/>
                <a:gd name="connsiteY13" fmla="*/ 1214455 h 2167594"/>
                <a:gd name="connsiteX14" fmla="*/ 8480 w 1028214"/>
                <a:gd name="connsiteY14" fmla="*/ 1205925 h 2167594"/>
                <a:gd name="connsiteX15" fmla="*/ 400193 w 1028214"/>
                <a:gd name="connsiteY15" fmla="*/ 0 h 2167594"/>
                <a:gd name="connsiteX16" fmla="*/ 1019680 w 1028214"/>
                <a:gd name="connsiteY16" fmla="*/ 0 h 2167594"/>
                <a:gd name="connsiteX17" fmla="*/ 1028160 w 1028214"/>
                <a:gd name="connsiteY17" fmla="*/ 9032 h 2167594"/>
                <a:gd name="connsiteX18" fmla="*/ 1019680 w 1028214"/>
                <a:gd name="connsiteY18" fmla="*/ 17562 h 2167594"/>
                <a:gd name="connsiteX19" fmla="*/ 400193 w 1028214"/>
                <a:gd name="connsiteY19" fmla="*/ 17562 h 2167594"/>
                <a:gd name="connsiteX20" fmla="*/ 271938 w 1028214"/>
                <a:gd name="connsiteY20" fmla="*/ 145811 h 2167594"/>
                <a:gd name="connsiteX21" fmla="*/ 271938 w 1028214"/>
                <a:gd name="connsiteY21" fmla="*/ 816360 h 2167594"/>
                <a:gd name="connsiteX22" fmla="*/ 126606 w 1028214"/>
                <a:gd name="connsiteY22" fmla="*/ 961669 h 2167594"/>
                <a:gd name="connsiteX23" fmla="*/ 8480 w 1028214"/>
                <a:gd name="connsiteY23" fmla="*/ 961669 h 2167594"/>
                <a:gd name="connsiteX24" fmla="*/ 0 w 1028214"/>
                <a:gd name="connsiteY24" fmla="*/ 953139 h 2167594"/>
                <a:gd name="connsiteX25" fmla="*/ 8480 w 1028214"/>
                <a:gd name="connsiteY25" fmla="*/ 944610 h 2167594"/>
                <a:gd name="connsiteX26" fmla="*/ 126606 w 1028214"/>
                <a:gd name="connsiteY26" fmla="*/ 944610 h 2167594"/>
                <a:gd name="connsiteX27" fmla="*/ 254979 w 1028214"/>
                <a:gd name="connsiteY27" fmla="*/ 816360 h 2167594"/>
                <a:gd name="connsiteX28" fmla="*/ 254979 w 1028214"/>
                <a:gd name="connsiteY28" fmla="*/ 145309 h 2167594"/>
                <a:gd name="connsiteX29" fmla="*/ 400193 w 1028214"/>
                <a:gd name="connsiteY29" fmla="*/ 0 h 2167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28214" h="2167594">
                  <a:moveTo>
                    <a:pt x="8480" y="1205925"/>
                  </a:moveTo>
                  <a:lnTo>
                    <a:pt x="126606" y="1205925"/>
                  </a:lnTo>
                  <a:cubicBezTo>
                    <a:pt x="206456" y="1205925"/>
                    <a:pt x="271938" y="1270853"/>
                    <a:pt x="271938" y="1351234"/>
                  </a:cubicBezTo>
                  <a:lnTo>
                    <a:pt x="271938" y="2022285"/>
                  </a:lnTo>
                  <a:cubicBezTo>
                    <a:pt x="271938" y="2093133"/>
                    <a:pt x="329412" y="2150534"/>
                    <a:pt x="400193" y="2150534"/>
                  </a:cubicBezTo>
                  <a:lnTo>
                    <a:pt x="1019680" y="2150534"/>
                  </a:lnTo>
                  <a:cubicBezTo>
                    <a:pt x="1024509" y="2150534"/>
                    <a:pt x="1028160" y="2154247"/>
                    <a:pt x="1028160" y="2159064"/>
                  </a:cubicBezTo>
                  <a:cubicBezTo>
                    <a:pt x="1028160" y="2163881"/>
                    <a:pt x="1024509" y="2167594"/>
                    <a:pt x="1019680" y="2167594"/>
                  </a:cubicBezTo>
                  <a:lnTo>
                    <a:pt x="400193" y="2167594"/>
                  </a:lnTo>
                  <a:cubicBezTo>
                    <a:pt x="320343" y="2167594"/>
                    <a:pt x="254979" y="2102667"/>
                    <a:pt x="254979" y="2022285"/>
                  </a:cubicBezTo>
                  <a:lnTo>
                    <a:pt x="254979" y="1351234"/>
                  </a:lnTo>
                  <a:cubicBezTo>
                    <a:pt x="254979" y="1280486"/>
                    <a:pt x="197388" y="1222985"/>
                    <a:pt x="126606" y="1222985"/>
                  </a:cubicBezTo>
                  <a:lnTo>
                    <a:pt x="8480" y="1222985"/>
                  </a:lnTo>
                  <a:cubicBezTo>
                    <a:pt x="3769" y="1222985"/>
                    <a:pt x="0" y="1219272"/>
                    <a:pt x="0" y="1214455"/>
                  </a:cubicBezTo>
                  <a:cubicBezTo>
                    <a:pt x="0" y="1209638"/>
                    <a:pt x="3769" y="1205925"/>
                    <a:pt x="8480" y="1205925"/>
                  </a:cubicBezTo>
                  <a:close/>
                  <a:moveTo>
                    <a:pt x="400193" y="0"/>
                  </a:moveTo>
                  <a:lnTo>
                    <a:pt x="1019680" y="0"/>
                  </a:lnTo>
                  <a:cubicBezTo>
                    <a:pt x="1024509" y="0"/>
                    <a:pt x="1028749" y="4215"/>
                    <a:pt x="1028160" y="9032"/>
                  </a:cubicBezTo>
                  <a:cubicBezTo>
                    <a:pt x="1028160" y="13849"/>
                    <a:pt x="1024509" y="17562"/>
                    <a:pt x="1019680" y="17562"/>
                  </a:cubicBezTo>
                  <a:lnTo>
                    <a:pt x="400193" y="17562"/>
                  </a:lnTo>
                  <a:cubicBezTo>
                    <a:pt x="329412" y="17562"/>
                    <a:pt x="271938" y="75063"/>
                    <a:pt x="271938" y="145811"/>
                  </a:cubicBezTo>
                  <a:lnTo>
                    <a:pt x="271938" y="816360"/>
                  </a:lnTo>
                  <a:cubicBezTo>
                    <a:pt x="271938" y="896240"/>
                    <a:pt x="207045" y="961669"/>
                    <a:pt x="126606" y="961669"/>
                  </a:cubicBezTo>
                  <a:lnTo>
                    <a:pt x="8480" y="961669"/>
                  </a:lnTo>
                  <a:cubicBezTo>
                    <a:pt x="3769" y="961669"/>
                    <a:pt x="0" y="957956"/>
                    <a:pt x="0" y="953139"/>
                  </a:cubicBezTo>
                  <a:cubicBezTo>
                    <a:pt x="0" y="948323"/>
                    <a:pt x="3769" y="944610"/>
                    <a:pt x="8480" y="944610"/>
                  </a:cubicBezTo>
                  <a:lnTo>
                    <a:pt x="126606" y="944610"/>
                  </a:lnTo>
                  <a:cubicBezTo>
                    <a:pt x="197388" y="944610"/>
                    <a:pt x="254979" y="887108"/>
                    <a:pt x="254979" y="816360"/>
                  </a:cubicBezTo>
                  <a:lnTo>
                    <a:pt x="254979" y="145309"/>
                  </a:lnTo>
                  <a:cubicBezTo>
                    <a:pt x="254979" y="65429"/>
                    <a:pt x="319872" y="0"/>
                    <a:pt x="40019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38AAFD0-830C-976F-2BCE-E496F2105276}"/>
                </a:ext>
              </a:extLst>
            </p:cNvPr>
            <p:cNvSpPr/>
            <p:nvPr/>
          </p:nvSpPr>
          <p:spPr>
            <a:xfrm>
              <a:off x="4583705" y="2354235"/>
              <a:ext cx="1453615" cy="2150032"/>
            </a:xfrm>
            <a:custGeom>
              <a:avLst/>
              <a:gdLst>
                <a:gd name="connsiteX0" fmla="*/ 120835 w 1453615"/>
                <a:gd name="connsiteY0" fmla="*/ 0 h 2150032"/>
                <a:gd name="connsiteX1" fmla="*/ 764819 w 1453615"/>
                <a:gd name="connsiteY1" fmla="*/ 0 h 2150032"/>
                <a:gd name="connsiteX2" fmla="*/ 869166 w 1453615"/>
                <a:gd name="connsiteY2" fmla="*/ 59107 h 2150032"/>
                <a:gd name="connsiteX3" fmla="*/ 1436479 w 1453615"/>
                <a:gd name="connsiteY3" fmla="*/ 1013250 h 2150032"/>
                <a:gd name="connsiteX4" fmla="*/ 1436479 w 1453615"/>
                <a:gd name="connsiteY4" fmla="*/ 1136782 h 2150032"/>
                <a:gd name="connsiteX5" fmla="*/ 869166 w 1453615"/>
                <a:gd name="connsiteY5" fmla="*/ 2090925 h 2150032"/>
                <a:gd name="connsiteX6" fmla="*/ 764819 w 1453615"/>
                <a:gd name="connsiteY6" fmla="*/ 2150032 h 2150032"/>
                <a:gd name="connsiteX7" fmla="*/ 120835 w 1453615"/>
                <a:gd name="connsiteY7" fmla="*/ 2150032 h 2150032"/>
                <a:gd name="connsiteX8" fmla="*/ 0 w 1453615"/>
                <a:gd name="connsiteY8" fmla="*/ 2029209 h 2150032"/>
                <a:gd name="connsiteX9" fmla="*/ 0 w 1453615"/>
                <a:gd name="connsiteY9" fmla="*/ 120823 h 2150032"/>
                <a:gd name="connsiteX10" fmla="*/ 120835 w 1453615"/>
                <a:gd name="connsiteY10" fmla="*/ 0 h 21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3615" h="2150032">
                  <a:moveTo>
                    <a:pt x="120835" y="0"/>
                  </a:moveTo>
                  <a:lnTo>
                    <a:pt x="764819" y="0"/>
                  </a:lnTo>
                  <a:cubicBezTo>
                    <a:pt x="807335" y="0"/>
                    <a:pt x="847260" y="22378"/>
                    <a:pt x="869166" y="59107"/>
                  </a:cubicBezTo>
                  <a:lnTo>
                    <a:pt x="1436479" y="1013250"/>
                  </a:lnTo>
                  <a:cubicBezTo>
                    <a:pt x="1459327" y="1051082"/>
                    <a:pt x="1459327" y="1098448"/>
                    <a:pt x="1436479" y="1136782"/>
                  </a:cubicBezTo>
                  <a:lnTo>
                    <a:pt x="869166" y="2090925"/>
                  </a:lnTo>
                  <a:cubicBezTo>
                    <a:pt x="847260" y="2127654"/>
                    <a:pt x="807924" y="2150032"/>
                    <a:pt x="764819" y="2150032"/>
                  </a:cubicBezTo>
                  <a:lnTo>
                    <a:pt x="120835" y="2150032"/>
                  </a:lnTo>
                  <a:cubicBezTo>
                    <a:pt x="53822" y="2150032"/>
                    <a:pt x="0" y="2095742"/>
                    <a:pt x="0" y="2029209"/>
                  </a:cubicBezTo>
                  <a:lnTo>
                    <a:pt x="0" y="120823"/>
                  </a:lnTo>
                  <a:cubicBezTo>
                    <a:pt x="0" y="53788"/>
                    <a:pt x="54293" y="0"/>
                    <a:pt x="1208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Calibri"/>
                <a:cs typeface="Calibri"/>
              </a:endParaRPr>
            </a:p>
          </p:txBody>
        </p:sp>
        <p:sp>
          <p:nvSpPr>
            <p:cNvPr id="30" name="Google Shape;61;p1">
              <a:extLst>
                <a:ext uri="{FF2B5EF4-FFF2-40B4-BE49-F238E27FC236}">
                  <a16:creationId xmlns:a16="http://schemas.microsoft.com/office/drawing/2014/main" id="{0B1F5986-D680-AA75-4DC3-66EC7EA1CC49}"/>
                </a:ext>
              </a:extLst>
            </p:cNvPr>
            <p:cNvSpPr/>
            <p:nvPr/>
          </p:nvSpPr>
          <p:spPr>
            <a:xfrm>
              <a:off x="3892948" y="2493949"/>
              <a:ext cx="1382088" cy="187010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810" y="21600"/>
                  </a:moveTo>
                  <a:lnTo>
                    <a:pt x="782" y="21600"/>
                  </a:lnTo>
                  <a:cubicBezTo>
                    <a:pt x="349" y="21600"/>
                    <a:pt x="0" y="21342"/>
                    <a:pt x="0" y="21022"/>
                  </a:cubicBezTo>
                  <a:lnTo>
                    <a:pt x="0" y="578"/>
                  </a:lnTo>
                  <a:cubicBezTo>
                    <a:pt x="0" y="258"/>
                    <a:pt x="349" y="0"/>
                    <a:pt x="782" y="0"/>
                  </a:cubicBezTo>
                  <a:lnTo>
                    <a:pt x="20818" y="0"/>
                  </a:lnTo>
                  <a:cubicBezTo>
                    <a:pt x="21251" y="0"/>
                    <a:pt x="21600" y="258"/>
                    <a:pt x="21600" y="578"/>
                  </a:cubicBezTo>
                  <a:lnTo>
                    <a:pt x="21600" y="21016"/>
                  </a:lnTo>
                  <a:cubicBezTo>
                    <a:pt x="21592" y="21336"/>
                    <a:pt x="21242" y="21600"/>
                    <a:pt x="20810" y="216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73C8C58-D812-4413-EC53-E2D8EFE8C952}"/>
              </a:ext>
            </a:extLst>
          </p:cNvPr>
          <p:cNvGrpSpPr/>
          <p:nvPr/>
        </p:nvGrpSpPr>
        <p:grpSpPr>
          <a:xfrm>
            <a:off x="838200" y="2345203"/>
            <a:ext cx="2538189" cy="2167594"/>
            <a:chOff x="838200" y="2345203"/>
            <a:chExt cx="2538189" cy="2167594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5AC8EA5-7165-54A2-3412-7B3F92A5C1D2}"/>
                </a:ext>
              </a:extLst>
            </p:cNvPr>
            <p:cNvSpPr/>
            <p:nvPr/>
          </p:nvSpPr>
          <p:spPr>
            <a:xfrm>
              <a:off x="838200" y="2345203"/>
              <a:ext cx="1028160" cy="2167594"/>
            </a:xfrm>
            <a:custGeom>
              <a:avLst/>
              <a:gdLst>
                <a:gd name="connsiteX0" fmla="*/ 8480 w 1028160"/>
                <a:gd name="connsiteY0" fmla="*/ 1205925 h 2167594"/>
                <a:gd name="connsiteX1" fmla="*/ 126606 w 1028160"/>
                <a:gd name="connsiteY1" fmla="*/ 1205925 h 2167594"/>
                <a:gd name="connsiteX2" fmla="*/ 271938 w 1028160"/>
                <a:gd name="connsiteY2" fmla="*/ 1351234 h 2167594"/>
                <a:gd name="connsiteX3" fmla="*/ 271938 w 1028160"/>
                <a:gd name="connsiteY3" fmla="*/ 2022285 h 2167594"/>
                <a:gd name="connsiteX4" fmla="*/ 400193 w 1028160"/>
                <a:gd name="connsiteY4" fmla="*/ 2150534 h 2167594"/>
                <a:gd name="connsiteX5" fmla="*/ 1019680 w 1028160"/>
                <a:gd name="connsiteY5" fmla="*/ 2150534 h 2167594"/>
                <a:gd name="connsiteX6" fmla="*/ 1028160 w 1028160"/>
                <a:gd name="connsiteY6" fmla="*/ 2159064 h 2167594"/>
                <a:gd name="connsiteX7" fmla="*/ 1019680 w 1028160"/>
                <a:gd name="connsiteY7" fmla="*/ 2167594 h 2167594"/>
                <a:gd name="connsiteX8" fmla="*/ 400193 w 1028160"/>
                <a:gd name="connsiteY8" fmla="*/ 2167594 h 2167594"/>
                <a:gd name="connsiteX9" fmla="*/ 254979 w 1028160"/>
                <a:gd name="connsiteY9" fmla="*/ 2022285 h 2167594"/>
                <a:gd name="connsiteX10" fmla="*/ 254979 w 1028160"/>
                <a:gd name="connsiteY10" fmla="*/ 1351234 h 2167594"/>
                <a:gd name="connsiteX11" fmla="*/ 126606 w 1028160"/>
                <a:gd name="connsiteY11" fmla="*/ 1222985 h 2167594"/>
                <a:gd name="connsiteX12" fmla="*/ 8480 w 1028160"/>
                <a:gd name="connsiteY12" fmla="*/ 1222985 h 2167594"/>
                <a:gd name="connsiteX13" fmla="*/ 0 w 1028160"/>
                <a:gd name="connsiteY13" fmla="*/ 1214455 h 2167594"/>
                <a:gd name="connsiteX14" fmla="*/ 8480 w 1028160"/>
                <a:gd name="connsiteY14" fmla="*/ 1205925 h 2167594"/>
                <a:gd name="connsiteX15" fmla="*/ 400193 w 1028160"/>
                <a:gd name="connsiteY15" fmla="*/ 0 h 2167594"/>
                <a:gd name="connsiteX16" fmla="*/ 1019680 w 1028160"/>
                <a:gd name="connsiteY16" fmla="*/ 0 h 2167594"/>
                <a:gd name="connsiteX17" fmla="*/ 1028160 w 1028160"/>
                <a:gd name="connsiteY17" fmla="*/ 9032 h 2167594"/>
                <a:gd name="connsiteX18" fmla="*/ 1019680 w 1028160"/>
                <a:gd name="connsiteY18" fmla="*/ 17562 h 2167594"/>
                <a:gd name="connsiteX19" fmla="*/ 400193 w 1028160"/>
                <a:gd name="connsiteY19" fmla="*/ 17562 h 2167594"/>
                <a:gd name="connsiteX20" fmla="*/ 271938 w 1028160"/>
                <a:gd name="connsiteY20" fmla="*/ 145811 h 2167594"/>
                <a:gd name="connsiteX21" fmla="*/ 271938 w 1028160"/>
                <a:gd name="connsiteY21" fmla="*/ 816360 h 2167594"/>
                <a:gd name="connsiteX22" fmla="*/ 126606 w 1028160"/>
                <a:gd name="connsiteY22" fmla="*/ 961669 h 2167594"/>
                <a:gd name="connsiteX23" fmla="*/ 8480 w 1028160"/>
                <a:gd name="connsiteY23" fmla="*/ 961669 h 2167594"/>
                <a:gd name="connsiteX24" fmla="*/ 0 w 1028160"/>
                <a:gd name="connsiteY24" fmla="*/ 953139 h 2167594"/>
                <a:gd name="connsiteX25" fmla="*/ 8480 w 1028160"/>
                <a:gd name="connsiteY25" fmla="*/ 944610 h 2167594"/>
                <a:gd name="connsiteX26" fmla="*/ 126606 w 1028160"/>
                <a:gd name="connsiteY26" fmla="*/ 944610 h 2167594"/>
                <a:gd name="connsiteX27" fmla="*/ 254979 w 1028160"/>
                <a:gd name="connsiteY27" fmla="*/ 816360 h 2167594"/>
                <a:gd name="connsiteX28" fmla="*/ 254979 w 1028160"/>
                <a:gd name="connsiteY28" fmla="*/ 145309 h 2167594"/>
                <a:gd name="connsiteX29" fmla="*/ 400193 w 1028160"/>
                <a:gd name="connsiteY29" fmla="*/ 0 h 2167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28160" h="2167594">
                  <a:moveTo>
                    <a:pt x="8480" y="1205925"/>
                  </a:moveTo>
                  <a:lnTo>
                    <a:pt x="126606" y="1205925"/>
                  </a:lnTo>
                  <a:cubicBezTo>
                    <a:pt x="206456" y="1205925"/>
                    <a:pt x="271938" y="1270853"/>
                    <a:pt x="271938" y="1351234"/>
                  </a:cubicBezTo>
                  <a:lnTo>
                    <a:pt x="271938" y="2022285"/>
                  </a:lnTo>
                  <a:cubicBezTo>
                    <a:pt x="271938" y="2093133"/>
                    <a:pt x="329412" y="2150534"/>
                    <a:pt x="400193" y="2150534"/>
                  </a:cubicBezTo>
                  <a:lnTo>
                    <a:pt x="1019680" y="2150534"/>
                  </a:lnTo>
                  <a:cubicBezTo>
                    <a:pt x="1024509" y="2150534"/>
                    <a:pt x="1028160" y="2154247"/>
                    <a:pt x="1028160" y="2159064"/>
                  </a:cubicBezTo>
                  <a:cubicBezTo>
                    <a:pt x="1028160" y="2163881"/>
                    <a:pt x="1024509" y="2167594"/>
                    <a:pt x="1019680" y="2167594"/>
                  </a:cubicBezTo>
                  <a:lnTo>
                    <a:pt x="400193" y="2167594"/>
                  </a:lnTo>
                  <a:cubicBezTo>
                    <a:pt x="320343" y="2167594"/>
                    <a:pt x="254979" y="2102667"/>
                    <a:pt x="254979" y="2022285"/>
                  </a:cubicBezTo>
                  <a:lnTo>
                    <a:pt x="254979" y="1351234"/>
                  </a:lnTo>
                  <a:cubicBezTo>
                    <a:pt x="254979" y="1280486"/>
                    <a:pt x="197388" y="1222985"/>
                    <a:pt x="126606" y="1222985"/>
                  </a:cubicBezTo>
                  <a:lnTo>
                    <a:pt x="8480" y="1222985"/>
                  </a:lnTo>
                  <a:cubicBezTo>
                    <a:pt x="3769" y="1222985"/>
                    <a:pt x="0" y="1219272"/>
                    <a:pt x="0" y="1214455"/>
                  </a:cubicBezTo>
                  <a:cubicBezTo>
                    <a:pt x="0" y="1209638"/>
                    <a:pt x="3769" y="1205925"/>
                    <a:pt x="8480" y="1205925"/>
                  </a:cubicBezTo>
                  <a:close/>
                  <a:moveTo>
                    <a:pt x="400193" y="0"/>
                  </a:moveTo>
                  <a:lnTo>
                    <a:pt x="1019680" y="0"/>
                  </a:lnTo>
                  <a:cubicBezTo>
                    <a:pt x="1024509" y="0"/>
                    <a:pt x="1028160" y="4215"/>
                    <a:pt x="1028160" y="9032"/>
                  </a:cubicBezTo>
                  <a:cubicBezTo>
                    <a:pt x="1028160" y="13849"/>
                    <a:pt x="1024509" y="17562"/>
                    <a:pt x="1019680" y="17562"/>
                  </a:cubicBezTo>
                  <a:lnTo>
                    <a:pt x="400193" y="17562"/>
                  </a:lnTo>
                  <a:cubicBezTo>
                    <a:pt x="329412" y="17562"/>
                    <a:pt x="271938" y="75063"/>
                    <a:pt x="271938" y="145811"/>
                  </a:cubicBezTo>
                  <a:lnTo>
                    <a:pt x="271938" y="816360"/>
                  </a:lnTo>
                  <a:cubicBezTo>
                    <a:pt x="271938" y="896240"/>
                    <a:pt x="207045" y="961669"/>
                    <a:pt x="126606" y="961669"/>
                  </a:cubicBezTo>
                  <a:lnTo>
                    <a:pt x="8480" y="961669"/>
                  </a:lnTo>
                  <a:cubicBezTo>
                    <a:pt x="3769" y="961669"/>
                    <a:pt x="0" y="957956"/>
                    <a:pt x="0" y="953139"/>
                  </a:cubicBezTo>
                  <a:cubicBezTo>
                    <a:pt x="0" y="948323"/>
                    <a:pt x="3769" y="944610"/>
                    <a:pt x="8480" y="944610"/>
                  </a:cubicBezTo>
                  <a:lnTo>
                    <a:pt x="126606" y="944610"/>
                  </a:lnTo>
                  <a:cubicBezTo>
                    <a:pt x="197388" y="944610"/>
                    <a:pt x="254979" y="887108"/>
                    <a:pt x="254979" y="816360"/>
                  </a:cubicBezTo>
                  <a:lnTo>
                    <a:pt x="254979" y="145309"/>
                  </a:lnTo>
                  <a:cubicBezTo>
                    <a:pt x="254979" y="65429"/>
                    <a:pt x="319872" y="0"/>
                    <a:pt x="400193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2D6FC16-AA23-00C1-6FD2-A4F7F8CF7820}"/>
                </a:ext>
              </a:extLst>
            </p:cNvPr>
            <p:cNvSpPr/>
            <p:nvPr/>
          </p:nvSpPr>
          <p:spPr>
            <a:xfrm>
              <a:off x="1922774" y="2354235"/>
              <a:ext cx="1453615" cy="2150032"/>
            </a:xfrm>
            <a:custGeom>
              <a:avLst/>
              <a:gdLst>
                <a:gd name="connsiteX0" fmla="*/ 120835 w 1453615"/>
                <a:gd name="connsiteY0" fmla="*/ 0 h 2150032"/>
                <a:gd name="connsiteX1" fmla="*/ 764819 w 1453615"/>
                <a:gd name="connsiteY1" fmla="*/ 0 h 2150032"/>
                <a:gd name="connsiteX2" fmla="*/ 869166 w 1453615"/>
                <a:gd name="connsiteY2" fmla="*/ 59107 h 2150032"/>
                <a:gd name="connsiteX3" fmla="*/ 1436479 w 1453615"/>
                <a:gd name="connsiteY3" fmla="*/ 1013250 h 2150032"/>
                <a:gd name="connsiteX4" fmla="*/ 1436479 w 1453615"/>
                <a:gd name="connsiteY4" fmla="*/ 1136782 h 2150032"/>
                <a:gd name="connsiteX5" fmla="*/ 869166 w 1453615"/>
                <a:gd name="connsiteY5" fmla="*/ 2090925 h 2150032"/>
                <a:gd name="connsiteX6" fmla="*/ 764819 w 1453615"/>
                <a:gd name="connsiteY6" fmla="*/ 2150032 h 2150032"/>
                <a:gd name="connsiteX7" fmla="*/ 120835 w 1453615"/>
                <a:gd name="connsiteY7" fmla="*/ 2150032 h 2150032"/>
                <a:gd name="connsiteX8" fmla="*/ 0 w 1453615"/>
                <a:gd name="connsiteY8" fmla="*/ 2029209 h 2150032"/>
                <a:gd name="connsiteX9" fmla="*/ 0 w 1453615"/>
                <a:gd name="connsiteY9" fmla="*/ 120823 h 2150032"/>
                <a:gd name="connsiteX10" fmla="*/ 120835 w 1453615"/>
                <a:gd name="connsiteY10" fmla="*/ 0 h 21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3615" h="2150032">
                  <a:moveTo>
                    <a:pt x="120835" y="0"/>
                  </a:moveTo>
                  <a:lnTo>
                    <a:pt x="764819" y="0"/>
                  </a:lnTo>
                  <a:cubicBezTo>
                    <a:pt x="807335" y="0"/>
                    <a:pt x="847260" y="22378"/>
                    <a:pt x="869166" y="59107"/>
                  </a:cubicBezTo>
                  <a:lnTo>
                    <a:pt x="1436479" y="1013250"/>
                  </a:lnTo>
                  <a:cubicBezTo>
                    <a:pt x="1459327" y="1051082"/>
                    <a:pt x="1459327" y="1098448"/>
                    <a:pt x="1436479" y="1136782"/>
                  </a:cubicBezTo>
                  <a:lnTo>
                    <a:pt x="869166" y="2090925"/>
                  </a:lnTo>
                  <a:cubicBezTo>
                    <a:pt x="847260" y="2127654"/>
                    <a:pt x="807924" y="2150032"/>
                    <a:pt x="764819" y="2150032"/>
                  </a:cubicBezTo>
                  <a:lnTo>
                    <a:pt x="120835" y="2150032"/>
                  </a:lnTo>
                  <a:cubicBezTo>
                    <a:pt x="53822" y="2150032"/>
                    <a:pt x="0" y="2095742"/>
                    <a:pt x="0" y="2029209"/>
                  </a:cubicBezTo>
                  <a:lnTo>
                    <a:pt x="0" y="120823"/>
                  </a:lnTo>
                  <a:cubicBezTo>
                    <a:pt x="0" y="53788"/>
                    <a:pt x="54293" y="0"/>
                    <a:pt x="1208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Calibri"/>
                <a:cs typeface="Calibri"/>
              </a:endParaRPr>
            </a:p>
          </p:txBody>
        </p:sp>
        <p:sp>
          <p:nvSpPr>
            <p:cNvPr id="29" name="Google Shape;59;p1">
              <a:extLst>
                <a:ext uri="{FF2B5EF4-FFF2-40B4-BE49-F238E27FC236}">
                  <a16:creationId xmlns:a16="http://schemas.microsoft.com/office/drawing/2014/main" id="{37765726-4E6F-0BC0-AA11-0AC703BCB518}"/>
                </a:ext>
              </a:extLst>
            </p:cNvPr>
            <p:cNvSpPr/>
            <p:nvPr/>
          </p:nvSpPr>
          <p:spPr>
            <a:xfrm>
              <a:off x="1232018" y="2493949"/>
              <a:ext cx="1382088" cy="187010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818" y="21600"/>
                  </a:moveTo>
                  <a:lnTo>
                    <a:pt x="782" y="21600"/>
                  </a:lnTo>
                  <a:cubicBezTo>
                    <a:pt x="349" y="21600"/>
                    <a:pt x="0" y="21342"/>
                    <a:pt x="0" y="21022"/>
                  </a:cubicBezTo>
                  <a:lnTo>
                    <a:pt x="0" y="578"/>
                  </a:lnTo>
                  <a:cubicBezTo>
                    <a:pt x="0" y="258"/>
                    <a:pt x="349" y="0"/>
                    <a:pt x="782" y="0"/>
                  </a:cubicBezTo>
                  <a:lnTo>
                    <a:pt x="20818" y="0"/>
                  </a:lnTo>
                  <a:cubicBezTo>
                    <a:pt x="21251" y="0"/>
                    <a:pt x="21600" y="258"/>
                    <a:pt x="21600" y="578"/>
                  </a:cubicBezTo>
                  <a:lnTo>
                    <a:pt x="21600" y="21016"/>
                  </a:lnTo>
                  <a:cubicBezTo>
                    <a:pt x="21600" y="21336"/>
                    <a:pt x="21251" y="21600"/>
                    <a:pt x="20818" y="216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94DED65-BAEF-0FD1-508F-3FF9D1E71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Pentagon – Slide Template</a:t>
            </a:r>
          </a:p>
        </p:txBody>
      </p:sp>
      <p:grpSp>
        <p:nvGrpSpPr>
          <p:cNvPr id="33" name="Google Shape;66;p1">
            <a:extLst>
              <a:ext uri="{FF2B5EF4-FFF2-40B4-BE49-F238E27FC236}">
                <a16:creationId xmlns:a16="http://schemas.microsoft.com/office/drawing/2014/main" id="{BC724EBA-B2B1-DAF0-F504-8DE05A0F24A3}"/>
              </a:ext>
            </a:extLst>
          </p:cNvPr>
          <p:cNvGrpSpPr/>
          <p:nvPr/>
        </p:nvGrpSpPr>
        <p:grpSpPr>
          <a:xfrm>
            <a:off x="1423808" y="2527569"/>
            <a:ext cx="1085216" cy="1652088"/>
            <a:chOff x="8921977" y="1377768"/>
            <a:chExt cx="2926080" cy="420198"/>
          </a:xfrm>
        </p:grpSpPr>
        <p:sp>
          <p:nvSpPr>
            <p:cNvPr id="34" name="Google Shape;67;p1">
              <a:extLst>
                <a:ext uri="{FF2B5EF4-FFF2-40B4-BE49-F238E27FC236}">
                  <a16:creationId xmlns:a16="http://schemas.microsoft.com/office/drawing/2014/main" id="{026B4281-418A-DB4A-E679-19CAC3D13A2C}"/>
                </a:ext>
              </a:extLst>
            </p:cNvPr>
            <p:cNvSpPr txBox="1"/>
            <p:nvPr/>
          </p:nvSpPr>
          <p:spPr>
            <a:xfrm>
              <a:off x="8921977" y="1377768"/>
              <a:ext cx="2926080" cy="211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noProof="1"/>
            </a:p>
          </p:txBody>
        </p:sp>
        <p:sp>
          <p:nvSpPr>
            <p:cNvPr id="35" name="Google Shape;68;p1">
              <a:extLst>
                <a:ext uri="{FF2B5EF4-FFF2-40B4-BE49-F238E27FC236}">
                  <a16:creationId xmlns:a16="http://schemas.microsoft.com/office/drawing/2014/main" id="{5324F157-4B00-9974-BD76-CF4AEA6E3FFD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2113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 </a:t>
              </a:r>
              <a:endParaRPr lang="en-US" noProof="1"/>
            </a:p>
          </p:txBody>
        </p:sp>
      </p:grpSp>
      <p:grpSp>
        <p:nvGrpSpPr>
          <p:cNvPr id="36" name="Google Shape;69;p1">
            <a:extLst>
              <a:ext uri="{FF2B5EF4-FFF2-40B4-BE49-F238E27FC236}">
                <a16:creationId xmlns:a16="http://schemas.microsoft.com/office/drawing/2014/main" id="{3CE79158-D6ED-49E7-3417-6379EB44FAD2}"/>
              </a:ext>
            </a:extLst>
          </p:cNvPr>
          <p:cNvGrpSpPr/>
          <p:nvPr/>
        </p:nvGrpSpPr>
        <p:grpSpPr>
          <a:xfrm>
            <a:off x="4077798" y="2896856"/>
            <a:ext cx="1085216" cy="1282800"/>
            <a:chOff x="8921977" y="1471694"/>
            <a:chExt cx="2926080" cy="326272"/>
          </a:xfrm>
        </p:grpSpPr>
        <p:sp>
          <p:nvSpPr>
            <p:cNvPr id="37" name="Google Shape;70;p1">
              <a:extLst>
                <a:ext uri="{FF2B5EF4-FFF2-40B4-BE49-F238E27FC236}">
                  <a16:creationId xmlns:a16="http://schemas.microsoft.com/office/drawing/2014/main" id="{5FE1058E-2D05-74F1-D811-014FC3011482}"/>
                </a:ext>
              </a:extLst>
            </p:cNvPr>
            <p:cNvSpPr txBox="1"/>
            <p:nvPr/>
          </p:nvSpPr>
          <p:spPr>
            <a:xfrm>
              <a:off x="8921977" y="1471694"/>
              <a:ext cx="2926080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/>
            </a:p>
          </p:txBody>
        </p:sp>
        <p:sp>
          <p:nvSpPr>
            <p:cNvPr id="38" name="Google Shape;71;p1">
              <a:extLst>
                <a:ext uri="{FF2B5EF4-FFF2-40B4-BE49-F238E27FC236}">
                  <a16:creationId xmlns:a16="http://schemas.microsoft.com/office/drawing/2014/main" id="{CB09136D-F1CD-1313-3A81-EB19A7BB62ED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2113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 </a:t>
              </a:r>
              <a:endParaRPr/>
            </a:p>
          </p:txBody>
        </p:sp>
      </p:grpSp>
      <p:grpSp>
        <p:nvGrpSpPr>
          <p:cNvPr id="39" name="Google Shape;72;p1">
            <a:extLst>
              <a:ext uri="{FF2B5EF4-FFF2-40B4-BE49-F238E27FC236}">
                <a16:creationId xmlns:a16="http://schemas.microsoft.com/office/drawing/2014/main" id="{40BB38DE-47C6-FE8F-8F12-01C692D5F0DC}"/>
              </a:ext>
            </a:extLst>
          </p:cNvPr>
          <p:cNvGrpSpPr/>
          <p:nvPr/>
        </p:nvGrpSpPr>
        <p:grpSpPr>
          <a:xfrm>
            <a:off x="6742940" y="2896856"/>
            <a:ext cx="1085216" cy="1282800"/>
            <a:chOff x="8921977" y="1471694"/>
            <a:chExt cx="2926080" cy="326272"/>
          </a:xfrm>
        </p:grpSpPr>
        <p:sp>
          <p:nvSpPr>
            <p:cNvPr id="40" name="Google Shape;73;p1">
              <a:extLst>
                <a:ext uri="{FF2B5EF4-FFF2-40B4-BE49-F238E27FC236}">
                  <a16:creationId xmlns:a16="http://schemas.microsoft.com/office/drawing/2014/main" id="{9FF2D935-CFF8-B2F1-DF91-BE0975E03154}"/>
                </a:ext>
              </a:extLst>
            </p:cNvPr>
            <p:cNvSpPr txBox="1"/>
            <p:nvPr/>
          </p:nvSpPr>
          <p:spPr>
            <a:xfrm>
              <a:off x="8921977" y="1471694"/>
              <a:ext cx="2926080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/>
            </a:p>
          </p:txBody>
        </p:sp>
        <p:sp>
          <p:nvSpPr>
            <p:cNvPr id="41" name="Google Shape;74;p1">
              <a:extLst>
                <a:ext uri="{FF2B5EF4-FFF2-40B4-BE49-F238E27FC236}">
                  <a16:creationId xmlns:a16="http://schemas.microsoft.com/office/drawing/2014/main" id="{E0641F65-8E3F-352E-E11B-B63443AA801D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2113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 </a:t>
              </a:r>
              <a:endParaRPr/>
            </a:p>
          </p:txBody>
        </p:sp>
      </p:grpSp>
      <p:grpSp>
        <p:nvGrpSpPr>
          <p:cNvPr id="42" name="Google Shape;75;p1">
            <a:extLst>
              <a:ext uri="{FF2B5EF4-FFF2-40B4-BE49-F238E27FC236}">
                <a16:creationId xmlns:a16="http://schemas.microsoft.com/office/drawing/2014/main" id="{D8C1B050-E88B-0DF1-E2CF-E9783F929850}"/>
              </a:ext>
            </a:extLst>
          </p:cNvPr>
          <p:cNvGrpSpPr/>
          <p:nvPr/>
        </p:nvGrpSpPr>
        <p:grpSpPr>
          <a:xfrm>
            <a:off x="9374628" y="2896856"/>
            <a:ext cx="1085216" cy="1282800"/>
            <a:chOff x="8921977" y="1471694"/>
            <a:chExt cx="2926080" cy="326272"/>
          </a:xfrm>
        </p:grpSpPr>
        <p:sp>
          <p:nvSpPr>
            <p:cNvPr id="43" name="Google Shape;76;p1">
              <a:extLst>
                <a:ext uri="{FF2B5EF4-FFF2-40B4-BE49-F238E27FC236}">
                  <a16:creationId xmlns:a16="http://schemas.microsoft.com/office/drawing/2014/main" id="{AB6E57A2-A0ED-4BB4-70FC-BDA2C4C27459}"/>
                </a:ext>
              </a:extLst>
            </p:cNvPr>
            <p:cNvSpPr txBox="1"/>
            <p:nvPr/>
          </p:nvSpPr>
          <p:spPr>
            <a:xfrm>
              <a:off x="8921977" y="1471694"/>
              <a:ext cx="2926080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/>
            </a:p>
          </p:txBody>
        </p:sp>
        <p:sp>
          <p:nvSpPr>
            <p:cNvPr id="44" name="Google Shape;77;p1">
              <a:extLst>
                <a:ext uri="{FF2B5EF4-FFF2-40B4-BE49-F238E27FC236}">
                  <a16:creationId xmlns:a16="http://schemas.microsoft.com/office/drawing/2014/main" id="{1128219A-5496-A75C-F550-DDC3039406E2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2113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 </a:t>
              </a:r>
              <a:endParaRPr/>
            </a:p>
          </p:txBody>
        </p:sp>
      </p:grpSp>
      <p:sp>
        <p:nvSpPr>
          <p:cNvPr id="45" name="Google Shape;78;p1">
            <a:extLst>
              <a:ext uri="{FF2B5EF4-FFF2-40B4-BE49-F238E27FC236}">
                <a16:creationId xmlns:a16="http://schemas.microsoft.com/office/drawing/2014/main" id="{07D5B4B6-3011-3BD1-9211-FBD2AE31EF01}"/>
              </a:ext>
            </a:extLst>
          </p:cNvPr>
          <p:cNvSpPr txBox="1"/>
          <p:nvPr/>
        </p:nvSpPr>
        <p:spPr>
          <a:xfrm>
            <a:off x="2581681" y="2812485"/>
            <a:ext cx="547420" cy="46166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01</a:t>
            </a:r>
            <a:endParaRPr/>
          </a:p>
        </p:txBody>
      </p:sp>
      <p:sp>
        <p:nvSpPr>
          <p:cNvPr id="46" name="Google Shape;79;p1">
            <a:extLst>
              <a:ext uri="{FF2B5EF4-FFF2-40B4-BE49-F238E27FC236}">
                <a16:creationId xmlns:a16="http://schemas.microsoft.com/office/drawing/2014/main" id="{D2F726A7-E2DB-9BAB-6AA0-F9458B5FB8B8}"/>
              </a:ext>
            </a:extLst>
          </p:cNvPr>
          <p:cNvSpPr txBox="1"/>
          <p:nvPr/>
        </p:nvSpPr>
        <p:spPr>
          <a:xfrm>
            <a:off x="5242612" y="2812485"/>
            <a:ext cx="547420" cy="46166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02</a:t>
            </a:r>
            <a:endParaRPr dirty="0"/>
          </a:p>
        </p:txBody>
      </p:sp>
      <p:sp>
        <p:nvSpPr>
          <p:cNvPr id="47" name="Google Shape;80;p1">
            <a:extLst>
              <a:ext uri="{FF2B5EF4-FFF2-40B4-BE49-F238E27FC236}">
                <a16:creationId xmlns:a16="http://schemas.microsoft.com/office/drawing/2014/main" id="{37226EFA-7FD0-48E1-C1AF-0758C40DFCEA}"/>
              </a:ext>
            </a:extLst>
          </p:cNvPr>
          <p:cNvSpPr txBox="1"/>
          <p:nvPr/>
        </p:nvSpPr>
        <p:spPr>
          <a:xfrm>
            <a:off x="7903144" y="2812485"/>
            <a:ext cx="547420" cy="46166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endParaRPr dirty="0"/>
          </a:p>
        </p:txBody>
      </p:sp>
      <p:sp>
        <p:nvSpPr>
          <p:cNvPr id="48" name="Google Shape;81;p1">
            <a:extLst>
              <a:ext uri="{FF2B5EF4-FFF2-40B4-BE49-F238E27FC236}">
                <a16:creationId xmlns:a16="http://schemas.microsoft.com/office/drawing/2014/main" id="{CA6D6614-D63C-A5D6-3DA3-8D890B8D4986}"/>
              </a:ext>
            </a:extLst>
          </p:cNvPr>
          <p:cNvSpPr txBox="1"/>
          <p:nvPr/>
        </p:nvSpPr>
        <p:spPr>
          <a:xfrm>
            <a:off x="10559152" y="2812485"/>
            <a:ext cx="547420" cy="46166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endParaRPr dirty="0"/>
          </a:p>
        </p:txBody>
      </p:sp>
      <p:pic>
        <p:nvPicPr>
          <p:cNvPr id="12" name="Graphic 11" descr="Medal with solid fill">
            <a:extLst>
              <a:ext uri="{FF2B5EF4-FFF2-40B4-BE49-F238E27FC236}">
                <a16:creationId xmlns:a16="http://schemas.microsoft.com/office/drawing/2014/main" id="{C2561DB1-4A36-CC29-F5CA-E1C0F2B174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22936" y="3307057"/>
            <a:ext cx="384048" cy="384048"/>
          </a:xfrm>
          <a:prstGeom prst="rect">
            <a:avLst/>
          </a:prstGeom>
        </p:spPr>
      </p:pic>
      <p:pic>
        <p:nvPicPr>
          <p:cNvPr id="13" name="Graphic 12" descr="Teacher with solid fill">
            <a:extLst>
              <a:ext uri="{FF2B5EF4-FFF2-40B4-BE49-F238E27FC236}">
                <a16:creationId xmlns:a16="http://schemas.microsoft.com/office/drawing/2014/main" id="{AC3C783B-25A6-F693-82F0-3E72BC9C97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66516" y="3307057"/>
            <a:ext cx="384048" cy="384048"/>
          </a:xfrm>
          <a:prstGeom prst="rect">
            <a:avLst/>
          </a:prstGeom>
        </p:spPr>
      </p:pic>
      <p:pic>
        <p:nvPicPr>
          <p:cNvPr id="14" name="Graphic 13" descr="Clipboard with solid fill">
            <a:extLst>
              <a:ext uri="{FF2B5EF4-FFF2-40B4-BE49-F238E27FC236}">
                <a16:creationId xmlns:a16="http://schemas.microsoft.com/office/drawing/2014/main" id="{03F2C3AE-396E-E332-3E92-25793C57A60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05984" y="3307057"/>
            <a:ext cx="384048" cy="384048"/>
          </a:xfrm>
          <a:prstGeom prst="rect">
            <a:avLst/>
          </a:prstGeom>
        </p:spPr>
      </p:pic>
      <p:pic>
        <p:nvPicPr>
          <p:cNvPr id="15" name="Graphic 14" descr="Coins with solid fill">
            <a:extLst>
              <a:ext uri="{FF2B5EF4-FFF2-40B4-BE49-F238E27FC236}">
                <a16:creationId xmlns:a16="http://schemas.microsoft.com/office/drawing/2014/main" id="{1BE37DBF-0F33-B084-D68E-E994068FB27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45465" y="3307057"/>
            <a:ext cx="38404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AC327E7F-1486-75B5-C910-226C3CA3CF95}"/>
              </a:ext>
            </a:extLst>
          </p:cNvPr>
          <p:cNvGrpSpPr/>
          <p:nvPr/>
        </p:nvGrpSpPr>
        <p:grpSpPr>
          <a:xfrm>
            <a:off x="8815671" y="2345203"/>
            <a:ext cx="2538189" cy="2167594"/>
            <a:chOff x="8815671" y="2345203"/>
            <a:chExt cx="2538189" cy="2167594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25EF746-BDA3-1AE0-5467-4A909E3E8736}"/>
                </a:ext>
              </a:extLst>
            </p:cNvPr>
            <p:cNvSpPr/>
            <p:nvPr/>
          </p:nvSpPr>
          <p:spPr>
            <a:xfrm>
              <a:off x="8815671" y="2345203"/>
              <a:ext cx="1028160" cy="2167594"/>
            </a:xfrm>
            <a:custGeom>
              <a:avLst/>
              <a:gdLst>
                <a:gd name="connsiteX0" fmla="*/ 8480 w 1028160"/>
                <a:gd name="connsiteY0" fmla="*/ 1205925 h 2167594"/>
                <a:gd name="connsiteX1" fmla="*/ 126606 w 1028160"/>
                <a:gd name="connsiteY1" fmla="*/ 1205925 h 2167594"/>
                <a:gd name="connsiteX2" fmla="*/ 271938 w 1028160"/>
                <a:gd name="connsiteY2" fmla="*/ 1351234 h 2167594"/>
                <a:gd name="connsiteX3" fmla="*/ 271938 w 1028160"/>
                <a:gd name="connsiteY3" fmla="*/ 2022285 h 2167594"/>
                <a:gd name="connsiteX4" fmla="*/ 400193 w 1028160"/>
                <a:gd name="connsiteY4" fmla="*/ 2150534 h 2167594"/>
                <a:gd name="connsiteX5" fmla="*/ 1019680 w 1028160"/>
                <a:gd name="connsiteY5" fmla="*/ 2150534 h 2167594"/>
                <a:gd name="connsiteX6" fmla="*/ 1028160 w 1028160"/>
                <a:gd name="connsiteY6" fmla="*/ 2159064 h 2167594"/>
                <a:gd name="connsiteX7" fmla="*/ 1019680 w 1028160"/>
                <a:gd name="connsiteY7" fmla="*/ 2167594 h 2167594"/>
                <a:gd name="connsiteX8" fmla="*/ 400193 w 1028160"/>
                <a:gd name="connsiteY8" fmla="*/ 2167594 h 2167594"/>
                <a:gd name="connsiteX9" fmla="*/ 254979 w 1028160"/>
                <a:gd name="connsiteY9" fmla="*/ 2022285 h 2167594"/>
                <a:gd name="connsiteX10" fmla="*/ 254979 w 1028160"/>
                <a:gd name="connsiteY10" fmla="*/ 1351234 h 2167594"/>
                <a:gd name="connsiteX11" fmla="*/ 126606 w 1028160"/>
                <a:gd name="connsiteY11" fmla="*/ 1222985 h 2167594"/>
                <a:gd name="connsiteX12" fmla="*/ 8480 w 1028160"/>
                <a:gd name="connsiteY12" fmla="*/ 1222985 h 2167594"/>
                <a:gd name="connsiteX13" fmla="*/ 0 w 1028160"/>
                <a:gd name="connsiteY13" fmla="*/ 1214455 h 2167594"/>
                <a:gd name="connsiteX14" fmla="*/ 8480 w 1028160"/>
                <a:gd name="connsiteY14" fmla="*/ 1205925 h 2167594"/>
                <a:gd name="connsiteX15" fmla="*/ 400193 w 1028160"/>
                <a:gd name="connsiteY15" fmla="*/ 0 h 2167594"/>
                <a:gd name="connsiteX16" fmla="*/ 1019680 w 1028160"/>
                <a:gd name="connsiteY16" fmla="*/ 0 h 2167594"/>
                <a:gd name="connsiteX17" fmla="*/ 1028160 w 1028160"/>
                <a:gd name="connsiteY17" fmla="*/ 9032 h 2167594"/>
                <a:gd name="connsiteX18" fmla="*/ 1019680 w 1028160"/>
                <a:gd name="connsiteY18" fmla="*/ 17562 h 2167594"/>
                <a:gd name="connsiteX19" fmla="*/ 400193 w 1028160"/>
                <a:gd name="connsiteY19" fmla="*/ 17562 h 2167594"/>
                <a:gd name="connsiteX20" fmla="*/ 271938 w 1028160"/>
                <a:gd name="connsiteY20" fmla="*/ 145811 h 2167594"/>
                <a:gd name="connsiteX21" fmla="*/ 271938 w 1028160"/>
                <a:gd name="connsiteY21" fmla="*/ 816360 h 2167594"/>
                <a:gd name="connsiteX22" fmla="*/ 126606 w 1028160"/>
                <a:gd name="connsiteY22" fmla="*/ 961669 h 2167594"/>
                <a:gd name="connsiteX23" fmla="*/ 8480 w 1028160"/>
                <a:gd name="connsiteY23" fmla="*/ 961669 h 2167594"/>
                <a:gd name="connsiteX24" fmla="*/ 0 w 1028160"/>
                <a:gd name="connsiteY24" fmla="*/ 953139 h 2167594"/>
                <a:gd name="connsiteX25" fmla="*/ 8480 w 1028160"/>
                <a:gd name="connsiteY25" fmla="*/ 944610 h 2167594"/>
                <a:gd name="connsiteX26" fmla="*/ 126606 w 1028160"/>
                <a:gd name="connsiteY26" fmla="*/ 944610 h 2167594"/>
                <a:gd name="connsiteX27" fmla="*/ 254979 w 1028160"/>
                <a:gd name="connsiteY27" fmla="*/ 816360 h 2167594"/>
                <a:gd name="connsiteX28" fmla="*/ 254979 w 1028160"/>
                <a:gd name="connsiteY28" fmla="*/ 145309 h 2167594"/>
                <a:gd name="connsiteX29" fmla="*/ 400193 w 1028160"/>
                <a:gd name="connsiteY29" fmla="*/ 0 h 2167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28160" h="2167594">
                  <a:moveTo>
                    <a:pt x="8480" y="1205925"/>
                  </a:moveTo>
                  <a:lnTo>
                    <a:pt x="126606" y="1205925"/>
                  </a:lnTo>
                  <a:cubicBezTo>
                    <a:pt x="206456" y="1205925"/>
                    <a:pt x="271938" y="1270853"/>
                    <a:pt x="271938" y="1351234"/>
                  </a:cubicBezTo>
                  <a:lnTo>
                    <a:pt x="271938" y="2022285"/>
                  </a:lnTo>
                  <a:cubicBezTo>
                    <a:pt x="271938" y="2093133"/>
                    <a:pt x="329411" y="2150534"/>
                    <a:pt x="400193" y="2150534"/>
                  </a:cubicBezTo>
                  <a:lnTo>
                    <a:pt x="1019680" y="2150534"/>
                  </a:lnTo>
                  <a:cubicBezTo>
                    <a:pt x="1024509" y="2150534"/>
                    <a:pt x="1028160" y="2154247"/>
                    <a:pt x="1028160" y="2159064"/>
                  </a:cubicBezTo>
                  <a:cubicBezTo>
                    <a:pt x="1028160" y="2163881"/>
                    <a:pt x="1024509" y="2167594"/>
                    <a:pt x="1019680" y="2167594"/>
                  </a:cubicBezTo>
                  <a:lnTo>
                    <a:pt x="400193" y="2167594"/>
                  </a:lnTo>
                  <a:cubicBezTo>
                    <a:pt x="320343" y="2167594"/>
                    <a:pt x="254979" y="2102667"/>
                    <a:pt x="254979" y="2022285"/>
                  </a:cubicBezTo>
                  <a:lnTo>
                    <a:pt x="254979" y="1351234"/>
                  </a:lnTo>
                  <a:cubicBezTo>
                    <a:pt x="254979" y="1280486"/>
                    <a:pt x="197388" y="1222985"/>
                    <a:pt x="126606" y="1222985"/>
                  </a:cubicBezTo>
                  <a:lnTo>
                    <a:pt x="8480" y="1222985"/>
                  </a:lnTo>
                  <a:cubicBezTo>
                    <a:pt x="3769" y="1222985"/>
                    <a:pt x="0" y="1219272"/>
                    <a:pt x="0" y="1214455"/>
                  </a:cubicBezTo>
                  <a:cubicBezTo>
                    <a:pt x="0" y="1209638"/>
                    <a:pt x="3769" y="1205925"/>
                    <a:pt x="8480" y="1205925"/>
                  </a:cubicBezTo>
                  <a:close/>
                  <a:moveTo>
                    <a:pt x="400193" y="0"/>
                  </a:moveTo>
                  <a:lnTo>
                    <a:pt x="1019680" y="0"/>
                  </a:lnTo>
                  <a:cubicBezTo>
                    <a:pt x="1024509" y="0"/>
                    <a:pt x="1028160" y="4215"/>
                    <a:pt x="1028160" y="9032"/>
                  </a:cubicBezTo>
                  <a:cubicBezTo>
                    <a:pt x="1028160" y="13849"/>
                    <a:pt x="1024509" y="17562"/>
                    <a:pt x="1019680" y="17562"/>
                  </a:cubicBezTo>
                  <a:lnTo>
                    <a:pt x="400193" y="17562"/>
                  </a:lnTo>
                  <a:cubicBezTo>
                    <a:pt x="329411" y="17562"/>
                    <a:pt x="271938" y="75063"/>
                    <a:pt x="271938" y="145811"/>
                  </a:cubicBezTo>
                  <a:lnTo>
                    <a:pt x="271938" y="816360"/>
                  </a:lnTo>
                  <a:cubicBezTo>
                    <a:pt x="271938" y="896240"/>
                    <a:pt x="207045" y="961669"/>
                    <a:pt x="126606" y="961669"/>
                  </a:cubicBezTo>
                  <a:lnTo>
                    <a:pt x="8480" y="961669"/>
                  </a:lnTo>
                  <a:cubicBezTo>
                    <a:pt x="3769" y="961669"/>
                    <a:pt x="0" y="957956"/>
                    <a:pt x="0" y="953139"/>
                  </a:cubicBezTo>
                  <a:cubicBezTo>
                    <a:pt x="0" y="948323"/>
                    <a:pt x="3769" y="944610"/>
                    <a:pt x="8480" y="944610"/>
                  </a:cubicBezTo>
                  <a:lnTo>
                    <a:pt x="126606" y="944610"/>
                  </a:lnTo>
                  <a:cubicBezTo>
                    <a:pt x="197388" y="944610"/>
                    <a:pt x="254979" y="887108"/>
                    <a:pt x="254979" y="816360"/>
                  </a:cubicBezTo>
                  <a:lnTo>
                    <a:pt x="254979" y="145309"/>
                  </a:lnTo>
                  <a:cubicBezTo>
                    <a:pt x="254979" y="65429"/>
                    <a:pt x="319872" y="0"/>
                    <a:pt x="400193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0A2D08-D9E4-E55F-0002-07873FA07AEB}"/>
                </a:ext>
              </a:extLst>
            </p:cNvPr>
            <p:cNvSpPr/>
            <p:nvPr/>
          </p:nvSpPr>
          <p:spPr>
            <a:xfrm>
              <a:off x="9900245" y="2354235"/>
              <a:ext cx="1453615" cy="2150032"/>
            </a:xfrm>
            <a:custGeom>
              <a:avLst/>
              <a:gdLst>
                <a:gd name="connsiteX0" fmla="*/ 120835 w 1453615"/>
                <a:gd name="connsiteY0" fmla="*/ 0 h 2150032"/>
                <a:gd name="connsiteX1" fmla="*/ 764819 w 1453615"/>
                <a:gd name="connsiteY1" fmla="*/ 0 h 2150032"/>
                <a:gd name="connsiteX2" fmla="*/ 869166 w 1453615"/>
                <a:gd name="connsiteY2" fmla="*/ 59107 h 2150032"/>
                <a:gd name="connsiteX3" fmla="*/ 1436479 w 1453615"/>
                <a:gd name="connsiteY3" fmla="*/ 1013250 h 2150032"/>
                <a:gd name="connsiteX4" fmla="*/ 1436479 w 1453615"/>
                <a:gd name="connsiteY4" fmla="*/ 1136782 h 2150032"/>
                <a:gd name="connsiteX5" fmla="*/ 869166 w 1453615"/>
                <a:gd name="connsiteY5" fmla="*/ 2090925 h 2150032"/>
                <a:gd name="connsiteX6" fmla="*/ 764819 w 1453615"/>
                <a:gd name="connsiteY6" fmla="*/ 2150032 h 2150032"/>
                <a:gd name="connsiteX7" fmla="*/ 120835 w 1453615"/>
                <a:gd name="connsiteY7" fmla="*/ 2150032 h 2150032"/>
                <a:gd name="connsiteX8" fmla="*/ 0 w 1453615"/>
                <a:gd name="connsiteY8" fmla="*/ 2029209 h 2150032"/>
                <a:gd name="connsiteX9" fmla="*/ 0 w 1453615"/>
                <a:gd name="connsiteY9" fmla="*/ 120823 h 2150032"/>
                <a:gd name="connsiteX10" fmla="*/ 120835 w 1453615"/>
                <a:gd name="connsiteY10" fmla="*/ 0 h 21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3615" h="2150032">
                  <a:moveTo>
                    <a:pt x="120835" y="0"/>
                  </a:moveTo>
                  <a:lnTo>
                    <a:pt x="764819" y="0"/>
                  </a:lnTo>
                  <a:cubicBezTo>
                    <a:pt x="807335" y="0"/>
                    <a:pt x="847260" y="22378"/>
                    <a:pt x="869166" y="59107"/>
                  </a:cubicBezTo>
                  <a:lnTo>
                    <a:pt x="1436479" y="1013250"/>
                  </a:lnTo>
                  <a:cubicBezTo>
                    <a:pt x="1459327" y="1051082"/>
                    <a:pt x="1459327" y="1098448"/>
                    <a:pt x="1436479" y="1136782"/>
                  </a:cubicBezTo>
                  <a:lnTo>
                    <a:pt x="869166" y="2090925"/>
                  </a:lnTo>
                  <a:cubicBezTo>
                    <a:pt x="847260" y="2127654"/>
                    <a:pt x="807924" y="2150032"/>
                    <a:pt x="764819" y="2150032"/>
                  </a:cubicBezTo>
                  <a:lnTo>
                    <a:pt x="120835" y="2150032"/>
                  </a:lnTo>
                  <a:cubicBezTo>
                    <a:pt x="53822" y="2150032"/>
                    <a:pt x="0" y="2095742"/>
                    <a:pt x="0" y="2029209"/>
                  </a:cubicBezTo>
                  <a:lnTo>
                    <a:pt x="0" y="120823"/>
                  </a:lnTo>
                  <a:cubicBezTo>
                    <a:pt x="0" y="53788"/>
                    <a:pt x="54293" y="0"/>
                    <a:pt x="1208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Calibri"/>
                <a:cs typeface="Calibri"/>
              </a:endParaRPr>
            </a:p>
          </p:txBody>
        </p:sp>
        <p:sp>
          <p:nvSpPr>
            <p:cNvPr id="32" name="Google Shape;65;p1">
              <a:extLst>
                <a:ext uri="{FF2B5EF4-FFF2-40B4-BE49-F238E27FC236}">
                  <a16:creationId xmlns:a16="http://schemas.microsoft.com/office/drawing/2014/main" id="{825497AB-8477-29BF-3602-C32F97CDD4BD}"/>
                </a:ext>
              </a:extLst>
            </p:cNvPr>
            <p:cNvSpPr/>
            <p:nvPr/>
          </p:nvSpPr>
          <p:spPr>
            <a:xfrm>
              <a:off x="9209488" y="2493949"/>
              <a:ext cx="1382088" cy="187010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818" y="21600"/>
                  </a:moveTo>
                  <a:lnTo>
                    <a:pt x="782" y="21600"/>
                  </a:lnTo>
                  <a:cubicBezTo>
                    <a:pt x="349" y="21600"/>
                    <a:pt x="0" y="21342"/>
                    <a:pt x="0" y="21022"/>
                  </a:cubicBezTo>
                  <a:lnTo>
                    <a:pt x="0" y="578"/>
                  </a:lnTo>
                  <a:cubicBezTo>
                    <a:pt x="0" y="258"/>
                    <a:pt x="349" y="0"/>
                    <a:pt x="782" y="0"/>
                  </a:cubicBezTo>
                  <a:lnTo>
                    <a:pt x="20818" y="0"/>
                  </a:lnTo>
                  <a:cubicBezTo>
                    <a:pt x="21251" y="0"/>
                    <a:pt x="21600" y="258"/>
                    <a:pt x="21600" y="578"/>
                  </a:cubicBezTo>
                  <a:lnTo>
                    <a:pt x="21600" y="21016"/>
                  </a:lnTo>
                  <a:cubicBezTo>
                    <a:pt x="21600" y="21336"/>
                    <a:pt x="21251" y="21600"/>
                    <a:pt x="20818" y="216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6B588F9-31E2-36C4-5BD4-18166E0EECE5}"/>
              </a:ext>
            </a:extLst>
          </p:cNvPr>
          <p:cNvGrpSpPr/>
          <p:nvPr/>
        </p:nvGrpSpPr>
        <p:grpSpPr>
          <a:xfrm>
            <a:off x="6160062" y="2345203"/>
            <a:ext cx="2537671" cy="2167594"/>
            <a:chOff x="6160062" y="2345203"/>
            <a:chExt cx="2537671" cy="2167594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730D071-F927-04EB-7A6F-C7CFAB3EF2EA}"/>
                </a:ext>
              </a:extLst>
            </p:cNvPr>
            <p:cNvSpPr/>
            <p:nvPr/>
          </p:nvSpPr>
          <p:spPr>
            <a:xfrm>
              <a:off x="6160062" y="2345203"/>
              <a:ext cx="1028138" cy="2167594"/>
            </a:xfrm>
            <a:custGeom>
              <a:avLst/>
              <a:gdLst>
                <a:gd name="connsiteX0" fmla="*/ 8478 w 1028138"/>
                <a:gd name="connsiteY0" fmla="*/ 1205925 h 2167594"/>
                <a:gd name="connsiteX1" fmla="*/ 126692 w 1028138"/>
                <a:gd name="connsiteY1" fmla="*/ 1205925 h 2167594"/>
                <a:gd name="connsiteX2" fmla="*/ 271988 w 1028138"/>
                <a:gd name="connsiteY2" fmla="*/ 1351234 h 2167594"/>
                <a:gd name="connsiteX3" fmla="*/ 271988 w 1028138"/>
                <a:gd name="connsiteY3" fmla="*/ 2022285 h 2167594"/>
                <a:gd name="connsiteX4" fmla="*/ 400211 w 1028138"/>
                <a:gd name="connsiteY4" fmla="*/ 2150534 h 2167594"/>
                <a:gd name="connsiteX5" fmla="*/ 1019661 w 1028138"/>
                <a:gd name="connsiteY5" fmla="*/ 2150534 h 2167594"/>
                <a:gd name="connsiteX6" fmla="*/ 1028138 w 1028138"/>
                <a:gd name="connsiteY6" fmla="*/ 2159064 h 2167594"/>
                <a:gd name="connsiteX7" fmla="*/ 1019661 w 1028138"/>
                <a:gd name="connsiteY7" fmla="*/ 2167594 h 2167594"/>
                <a:gd name="connsiteX8" fmla="*/ 400211 w 1028138"/>
                <a:gd name="connsiteY8" fmla="*/ 2167594 h 2167594"/>
                <a:gd name="connsiteX9" fmla="*/ 254915 w 1028138"/>
                <a:gd name="connsiteY9" fmla="*/ 2022285 h 2167594"/>
                <a:gd name="connsiteX10" fmla="*/ 254915 w 1028138"/>
                <a:gd name="connsiteY10" fmla="*/ 1351234 h 2167594"/>
                <a:gd name="connsiteX11" fmla="*/ 126692 w 1028138"/>
                <a:gd name="connsiteY11" fmla="*/ 1222985 h 2167594"/>
                <a:gd name="connsiteX12" fmla="*/ 8478 w 1028138"/>
                <a:gd name="connsiteY12" fmla="*/ 1222985 h 2167594"/>
                <a:gd name="connsiteX13" fmla="*/ 0 w 1028138"/>
                <a:gd name="connsiteY13" fmla="*/ 1214455 h 2167594"/>
                <a:gd name="connsiteX14" fmla="*/ 8478 w 1028138"/>
                <a:gd name="connsiteY14" fmla="*/ 1205925 h 2167594"/>
                <a:gd name="connsiteX15" fmla="*/ 400211 w 1028138"/>
                <a:gd name="connsiteY15" fmla="*/ 0 h 2167594"/>
                <a:gd name="connsiteX16" fmla="*/ 1019661 w 1028138"/>
                <a:gd name="connsiteY16" fmla="*/ 0 h 2167594"/>
                <a:gd name="connsiteX17" fmla="*/ 1028138 w 1028138"/>
                <a:gd name="connsiteY17" fmla="*/ 9032 h 2167594"/>
                <a:gd name="connsiteX18" fmla="*/ 1019661 w 1028138"/>
                <a:gd name="connsiteY18" fmla="*/ 17562 h 2167594"/>
                <a:gd name="connsiteX19" fmla="*/ 400211 w 1028138"/>
                <a:gd name="connsiteY19" fmla="*/ 17562 h 2167594"/>
                <a:gd name="connsiteX20" fmla="*/ 271988 w 1028138"/>
                <a:gd name="connsiteY20" fmla="*/ 145811 h 2167594"/>
                <a:gd name="connsiteX21" fmla="*/ 271988 w 1028138"/>
                <a:gd name="connsiteY21" fmla="*/ 816360 h 2167594"/>
                <a:gd name="connsiteX22" fmla="*/ 126692 w 1028138"/>
                <a:gd name="connsiteY22" fmla="*/ 961669 h 2167594"/>
                <a:gd name="connsiteX23" fmla="*/ 8478 w 1028138"/>
                <a:gd name="connsiteY23" fmla="*/ 961669 h 2167594"/>
                <a:gd name="connsiteX24" fmla="*/ 0 w 1028138"/>
                <a:gd name="connsiteY24" fmla="*/ 953139 h 2167594"/>
                <a:gd name="connsiteX25" fmla="*/ 8478 w 1028138"/>
                <a:gd name="connsiteY25" fmla="*/ 944610 h 2167594"/>
                <a:gd name="connsiteX26" fmla="*/ 126692 w 1028138"/>
                <a:gd name="connsiteY26" fmla="*/ 944610 h 2167594"/>
                <a:gd name="connsiteX27" fmla="*/ 254915 w 1028138"/>
                <a:gd name="connsiteY27" fmla="*/ 816360 h 2167594"/>
                <a:gd name="connsiteX28" fmla="*/ 254915 w 1028138"/>
                <a:gd name="connsiteY28" fmla="*/ 145309 h 2167594"/>
                <a:gd name="connsiteX29" fmla="*/ 400211 w 1028138"/>
                <a:gd name="connsiteY29" fmla="*/ 0 h 2167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28138" h="2167594">
                  <a:moveTo>
                    <a:pt x="8478" y="1205925"/>
                  </a:moveTo>
                  <a:lnTo>
                    <a:pt x="126692" y="1205925"/>
                  </a:lnTo>
                  <a:cubicBezTo>
                    <a:pt x="206523" y="1205925"/>
                    <a:pt x="271988" y="1270853"/>
                    <a:pt x="271988" y="1351234"/>
                  </a:cubicBezTo>
                  <a:lnTo>
                    <a:pt x="271988" y="2022285"/>
                  </a:lnTo>
                  <a:cubicBezTo>
                    <a:pt x="271988" y="2093133"/>
                    <a:pt x="329447" y="2150534"/>
                    <a:pt x="400211" y="2150534"/>
                  </a:cubicBezTo>
                  <a:lnTo>
                    <a:pt x="1019661" y="2150534"/>
                  </a:lnTo>
                  <a:cubicBezTo>
                    <a:pt x="1024488" y="2150534"/>
                    <a:pt x="1028138" y="2154247"/>
                    <a:pt x="1028138" y="2159064"/>
                  </a:cubicBezTo>
                  <a:cubicBezTo>
                    <a:pt x="1028138" y="2163881"/>
                    <a:pt x="1024488" y="2167594"/>
                    <a:pt x="1019661" y="2167594"/>
                  </a:cubicBezTo>
                  <a:lnTo>
                    <a:pt x="400211" y="2167594"/>
                  </a:lnTo>
                  <a:cubicBezTo>
                    <a:pt x="320381" y="2167594"/>
                    <a:pt x="254915" y="2102667"/>
                    <a:pt x="254915" y="2022285"/>
                  </a:cubicBezTo>
                  <a:lnTo>
                    <a:pt x="254915" y="1351234"/>
                  </a:lnTo>
                  <a:cubicBezTo>
                    <a:pt x="254915" y="1280486"/>
                    <a:pt x="197456" y="1222985"/>
                    <a:pt x="126692" y="1222985"/>
                  </a:cubicBezTo>
                  <a:lnTo>
                    <a:pt x="8478" y="1222985"/>
                  </a:lnTo>
                  <a:cubicBezTo>
                    <a:pt x="3768" y="1222985"/>
                    <a:pt x="0" y="1219272"/>
                    <a:pt x="0" y="1214455"/>
                  </a:cubicBezTo>
                  <a:cubicBezTo>
                    <a:pt x="0" y="1209638"/>
                    <a:pt x="3768" y="1205925"/>
                    <a:pt x="8478" y="1205925"/>
                  </a:cubicBezTo>
                  <a:close/>
                  <a:moveTo>
                    <a:pt x="400211" y="0"/>
                  </a:moveTo>
                  <a:lnTo>
                    <a:pt x="1019661" y="0"/>
                  </a:lnTo>
                  <a:cubicBezTo>
                    <a:pt x="1024488" y="0"/>
                    <a:pt x="1028138" y="4215"/>
                    <a:pt x="1028138" y="9032"/>
                  </a:cubicBezTo>
                  <a:cubicBezTo>
                    <a:pt x="1028138" y="13849"/>
                    <a:pt x="1024488" y="17562"/>
                    <a:pt x="1019661" y="17562"/>
                  </a:cubicBezTo>
                  <a:lnTo>
                    <a:pt x="400211" y="17562"/>
                  </a:lnTo>
                  <a:cubicBezTo>
                    <a:pt x="329447" y="17562"/>
                    <a:pt x="271988" y="75063"/>
                    <a:pt x="271988" y="145811"/>
                  </a:cubicBezTo>
                  <a:lnTo>
                    <a:pt x="271988" y="816360"/>
                  </a:lnTo>
                  <a:cubicBezTo>
                    <a:pt x="271988" y="896240"/>
                    <a:pt x="206994" y="961669"/>
                    <a:pt x="126692" y="961669"/>
                  </a:cubicBezTo>
                  <a:lnTo>
                    <a:pt x="8478" y="961669"/>
                  </a:lnTo>
                  <a:cubicBezTo>
                    <a:pt x="3768" y="961669"/>
                    <a:pt x="0" y="957956"/>
                    <a:pt x="0" y="953139"/>
                  </a:cubicBezTo>
                  <a:cubicBezTo>
                    <a:pt x="0" y="948323"/>
                    <a:pt x="3768" y="944610"/>
                    <a:pt x="8478" y="944610"/>
                  </a:cubicBezTo>
                  <a:lnTo>
                    <a:pt x="126692" y="944610"/>
                  </a:lnTo>
                  <a:cubicBezTo>
                    <a:pt x="197456" y="944610"/>
                    <a:pt x="254915" y="887108"/>
                    <a:pt x="254915" y="816360"/>
                  </a:cubicBezTo>
                  <a:lnTo>
                    <a:pt x="254915" y="145309"/>
                  </a:lnTo>
                  <a:cubicBezTo>
                    <a:pt x="254915" y="65429"/>
                    <a:pt x="319792" y="0"/>
                    <a:pt x="400211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AC7BE00-739F-68E3-749F-D429088DA0E6}"/>
                </a:ext>
              </a:extLst>
            </p:cNvPr>
            <p:cNvSpPr/>
            <p:nvPr/>
          </p:nvSpPr>
          <p:spPr>
            <a:xfrm>
              <a:off x="7244599" y="2354235"/>
              <a:ext cx="1453134" cy="2150032"/>
            </a:xfrm>
            <a:custGeom>
              <a:avLst/>
              <a:gdLst>
                <a:gd name="connsiteX0" fmla="*/ 120805 w 1453134"/>
                <a:gd name="connsiteY0" fmla="*/ 0 h 2150032"/>
                <a:gd name="connsiteX1" fmla="*/ 764746 w 1453134"/>
                <a:gd name="connsiteY1" fmla="*/ 0 h 2150032"/>
                <a:gd name="connsiteX2" fmla="*/ 869067 w 1453134"/>
                <a:gd name="connsiteY2" fmla="*/ 59107 h 2150032"/>
                <a:gd name="connsiteX3" fmla="*/ 1436356 w 1453134"/>
                <a:gd name="connsiteY3" fmla="*/ 1013250 h 2150032"/>
                <a:gd name="connsiteX4" fmla="*/ 1436356 w 1453134"/>
                <a:gd name="connsiteY4" fmla="*/ 1136782 h 2150032"/>
                <a:gd name="connsiteX5" fmla="*/ 869067 w 1453134"/>
                <a:gd name="connsiteY5" fmla="*/ 2090925 h 2150032"/>
                <a:gd name="connsiteX6" fmla="*/ 764746 w 1453134"/>
                <a:gd name="connsiteY6" fmla="*/ 2150032 h 2150032"/>
                <a:gd name="connsiteX7" fmla="*/ 120805 w 1453134"/>
                <a:gd name="connsiteY7" fmla="*/ 2150032 h 2150032"/>
                <a:gd name="connsiteX8" fmla="*/ 0 w 1453134"/>
                <a:gd name="connsiteY8" fmla="*/ 2029209 h 2150032"/>
                <a:gd name="connsiteX9" fmla="*/ 0 w 1453134"/>
                <a:gd name="connsiteY9" fmla="*/ 120823 h 2150032"/>
                <a:gd name="connsiteX10" fmla="*/ 120805 w 1453134"/>
                <a:gd name="connsiteY10" fmla="*/ 0 h 21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3134" h="2150032">
                  <a:moveTo>
                    <a:pt x="120805" y="0"/>
                  </a:moveTo>
                  <a:lnTo>
                    <a:pt x="764746" y="0"/>
                  </a:lnTo>
                  <a:cubicBezTo>
                    <a:pt x="807369" y="0"/>
                    <a:pt x="847284" y="22378"/>
                    <a:pt x="869067" y="59107"/>
                  </a:cubicBezTo>
                  <a:lnTo>
                    <a:pt x="1436356" y="1013250"/>
                  </a:lnTo>
                  <a:cubicBezTo>
                    <a:pt x="1458727" y="1051082"/>
                    <a:pt x="1458727" y="1098448"/>
                    <a:pt x="1436356" y="1136782"/>
                  </a:cubicBezTo>
                  <a:lnTo>
                    <a:pt x="869067" y="2090925"/>
                  </a:lnTo>
                  <a:cubicBezTo>
                    <a:pt x="847284" y="2127654"/>
                    <a:pt x="807840" y="2150032"/>
                    <a:pt x="764746" y="2150032"/>
                  </a:cubicBezTo>
                  <a:lnTo>
                    <a:pt x="120805" y="2150032"/>
                  </a:lnTo>
                  <a:cubicBezTo>
                    <a:pt x="53809" y="2150032"/>
                    <a:pt x="0" y="2095742"/>
                    <a:pt x="0" y="2029209"/>
                  </a:cubicBezTo>
                  <a:lnTo>
                    <a:pt x="0" y="120823"/>
                  </a:lnTo>
                  <a:cubicBezTo>
                    <a:pt x="0" y="53788"/>
                    <a:pt x="54280" y="0"/>
                    <a:pt x="1208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Calibri"/>
                <a:cs typeface="Calibri"/>
              </a:endParaRPr>
            </a:p>
          </p:txBody>
        </p:sp>
        <p:sp>
          <p:nvSpPr>
            <p:cNvPr id="31" name="Google Shape;63;p1">
              <a:extLst>
                <a:ext uri="{FF2B5EF4-FFF2-40B4-BE49-F238E27FC236}">
                  <a16:creationId xmlns:a16="http://schemas.microsoft.com/office/drawing/2014/main" id="{87BE93A1-2511-7B1B-D0E1-8E7155FB16F6}"/>
                </a:ext>
              </a:extLst>
            </p:cNvPr>
            <p:cNvSpPr/>
            <p:nvPr/>
          </p:nvSpPr>
          <p:spPr>
            <a:xfrm>
              <a:off x="6553880" y="2493949"/>
              <a:ext cx="1382088" cy="187010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818" y="21600"/>
                  </a:moveTo>
                  <a:lnTo>
                    <a:pt x="782" y="21600"/>
                  </a:lnTo>
                  <a:cubicBezTo>
                    <a:pt x="349" y="21600"/>
                    <a:pt x="0" y="21342"/>
                    <a:pt x="0" y="21022"/>
                  </a:cubicBezTo>
                  <a:lnTo>
                    <a:pt x="0" y="578"/>
                  </a:lnTo>
                  <a:cubicBezTo>
                    <a:pt x="0" y="258"/>
                    <a:pt x="349" y="0"/>
                    <a:pt x="782" y="0"/>
                  </a:cubicBezTo>
                  <a:lnTo>
                    <a:pt x="20818" y="0"/>
                  </a:lnTo>
                  <a:cubicBezTo>
                    <a:pt x="21251" y="0"/>
                    <a:pt x="21600" y="258"/>
                    <a:pt x="21600" y="578"/>
                  </a:cubicBezTo>
                  <a:lnTo>
                    <a:pt x="21600" y="21016"/>
                  </a:lnTo>
                  <a:cubicBezTo>
                    <a:pt x="21600" y="21336"/>
                    <a:pt x="21251" y="21600"/>
                    <a:pt x="20818" y="216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4F714C7-0DD8-E8A5-8B53-8CD172F30241}"/>
              </a:ext>
            </a:extLst>
          </p:cNvPr>
          <p:cNvGrpSpPr/>
          <p:nvPr/>
        </p:nvGrpSpPr>
        <p:grpSpPr>
          <a:xfrm>
            <a:off x="3499131" y="2345203"/>
            <a:ext cx="2538189" cy="2167594"/>
            <a:chOff x="3499131" y="2345203"/>
            <a:chExt cx="2538189" cy="2167594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2E3CB9-E013-B043-34DE-99B360BEF1DD}"/>
                </a:ext>
              </a:extLst>
            </p:cNvPr>
            <p:cNvSpPr/>
            <p:nvPr/>
          </p:nvSpPr>
          <p:spPr>
            <a:xfrm>
              <a:off x="3499131" y="2345203"/>
              <a:ext cx="1028214" cy="2167594"/>
            </a:xfrm>
            <a:custGeom>
              <a:avLst/>
              <a:gdLst>
                <a:gd name="connsiteX0" fmla="*/ 8480 w 1028214"/>
                <a:gd name="connsiteY0" fmla="*/ 1205925 h 2167594"/>
                <a:gd name="connsiteX1" fmla="*/ 126606 w 1028214"/>
                <a:gd name="connsiteY1" fmla="*/ 1205925 h 2167594"/>
                <a:gd name="connsiteX2" fmla="*/ 271938 w 1028214"/>
                <a:gd name="connsiteY2" fmla="*/ 1351234 h 2167594"/>
                <a:gd name="connsiteX3" fmla="*/ 271938 w 1028214"/>
                <a:gd name="connsiteY3" fmla="*/ 2022285 h 2167594"/>
                <a:gd name="connsiteX4" fmla="*/ 400193 w 1028214"/>
                <a:gd name="connsiteY4" fmla="*/ 2150534 h 2167594"/>
                <a:gd name="connsiteX5" fmla="*/ 1019680 w 1028214"/>
                <a:gd name="connsiteY5" fmla="*/ 2150534 h 2167594"/>
                <a:gd name="connsiteX6" fmla="*/ 1028160 w 1028214"/>
                <a:gd name="connsiteY6" fmla="*/ 2159064 h 2167594"/>
                <a:gd name="connsiteX7" fmla="*/ 1019680 w 1028214"/>
                <a:gd name="connsiteY7" fmla="*/ 2167594 h 2167594"/>
                <a:gd name="connsiteX8" fmla="*/ 400193 w 1028214"/>
                <a:gd name="connsiteY8" fmla="*/ 2167594 h 2167594"/>
                <a:gd name="connsiteX9" fmla="*/ 254979 w 1028214"/>
                <a:gd name="connsiteY9" fmla="*/ 2022285 h 2167594"/>
                <a:gd name="connsiteX10" fmla="*/ 254979 w 1028214"/>
                <a:gd name="connsiteY10" fmla="*/ 1351234 h 2167594"/>
                <a:gd name="connsiteX11" fmla="*/ 126606 w 1028214"/>
                <a:gd name="connsiteY11" fmla="*/ 1222985 h 2167594"/>
                <a:gd name="connsiteX12" fmla="*/ 8480 w 1028214"/>
                <a:gd name="connsiteY12" fmla="*/ 1222985 h 2167594"/>
                <a:gd name="connsiteX13" fmla="*/ 0 w 1028214"/>
                <a:gd name="connsiteY13" fmla="*/ 1214455 h 2167594"/>
                <a:gd name="connsiteX14" fmla="*/ 8480 w 1028214"/>
                <a:gd name="connsiteY14" fmla="*/ 1205925 h 2167594"/>
                <a:gd name="connsiteX15" fmla="*/ 400193 w 1028214"/>
                <a:gd name="connsiteY15" fmla="*/ 0 h 2167594"/>
                <a:gd name="connsiteX16" fmla="*/ 1019680 w 1028214"/>
                <a:gd name="connsiteY16" fmla="*/ 0 h 2167594"/>
                <a:gd name="connsiteX17" fmla="*/ 1028160 w 1028214"/>
                <a:gd name="connsiteY17" fmla="*/ 9032 h 2167594"/>
                <a:gd name="connsiteX18" fmla="*/ 1019680 w 1028214"/>
                <a:gd name="connsiteY18" fmla="*/ 17562 h 2167594"/>
                <a:gd name="connsiteX19" fmla="*/ 400193 w 1028214"/>
                <a:gd name="connsiteY19" fmla="*/ 17562 h 2167594"/>
                <a:gd name="connsiteX20" fmla="*/ 271938 w 1028214"/>
                <a:gd name="connsiteY20" fmla="*/ 145811 h 2167594"/>
                <a:gd name="connsiteX21" fmla="*/ 271938 w 1028214"/>
                <a:gd name="connsiteY21" fmla="*/ 816360 h 2167594"/>
                <a:gd name="connsiteX22" fmla="*/ 126606 w 1028214"/>
                <a:gd name="connsiteY22" fmla="*/ 961669 h 2167594"/>
                <a:gd name="connsiteX23" fmla="*/ 8480 w 1028214"/>
                <a:gd name="connsiteY23" fmla="*/ 961669 h 2167594"/>
                <a:gd name="connsiteX24" fmla="*/ 0 w 1028214"/>
                <a:gd name="connsiteY24" fmla="*/ 953139 h 2167594"/>
                <a:gd name="connsiteX25" fmla="*/ 8480 w 1028214"/>
                <a:gd name="connsiteY25" fmla="*/ 944610 h 2167594"/>
                <a:gd name="connsiteX26" fmla="*/ 126606 w 1028214"/>
                <a:gd name="connsiteY26" fmla="*/ 944610 h 2167594"/>
                <a:gd name="connsiteX27" fmla="*/ 254979 w 1028214"/>
                <a:gd name="connsiteY27" fmla="*/ 816360 h 2167594"/>
                <a:gd name="connsiteX28" fmla="*/ 254979 w 1028214"/>
                <a:gd name="connsiteY28" fmla="*/ 145309 h 2167594"/>
                <a:gd name="connsiteX29" fmla="*/ 400193 w 1028214"/>
                <a:gd name="connsiteY29" fmla="*/ 0 h 2167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28214" h="2167594">
                  <a:moveTo>
                    <a:pt x="8480" y="1205925"/>
                  </a:moveTo>
                  <a:lnTo>
                    <a:pt x="126606" y="1205925"/>
                  </a:lnTo>
                  <a:cubicBezTo>
                    <a:pt x="206456" y="1205925"/>
                    <a:pt x="271938" y="1270853"/>
                    <a:pt x="271938" y="1351234"/>
                  </a:cubicBezTo>
                  <a:lnTo>
                    <a:pt x="271938" y="2022285"/>
                  </a:lnTo>
                  <a:cubicBezTo>
                    <a:pt x="271938" y="2093133"/>
                    <a:pt x="329412" y="2150534"/>
                    <a:pt x="400193" y="2150534"/>
                  </a:cubicBezTo>
                  <a:lnTo>
                    <a:pt x="1019680" y="2150534"/>
                  </a:lnTo>
                  <a:cubicBezTo>
                    <a:pt x="1024509" y="2150534"/>
                    <a:pt x="1028160" y="2154247"/>
                    <a:pt x="1028160" y="2159064"/>
                  </a:cubicBezTo>
                  <a:cubicBezTo>
                    <a:pt x="1028160" y="2163881"/>
                    <a:pt x="1024509" y="2167594"/>
                    <a:pt x="1019680" y="2167594"/>
                  </a:cubicBezTo>
                  <a:lnTo>
                    <a:pt x="400193" y="2167594"/>
                  </a:lnTo>
                  <a:cubicBezTo>
                    <a:pt x="320343" y="2167594"/>
                    <a:pt x="254979" y="2102667"/>
                    <a:pt x="254979" y="2022285"/>
                  </a:cubicBezTo>
                  <a:lnTo>
                    <a:pt x="254979" y="1351234"/>
                  </a:lnTo>
                  <a:cubicBezTo>
                    <a:pt x="254979" y="1280486"/>
                    <a:pt x="197388" y="1222985"/>
                    <a:pt x="126606" y="1222985"/>
                  </a:cubicBezTo>
                  <a:lnTo>
                    <a:pt x="8480" y="1222985"/>
                  </a:lnTo>
                  <a:cubicBezTo>
                    <a:pt x="3769" y="1222985"/>
                    <a:pt x="0" y="1219272"/>
                    <a:pt x="0" y="1214455"/>
                  </a:cubicBezTo>
                  <a:cubicBezTo>
                    <a:pt x="0" y="1209638"/>
                    <a:pt x="3769" y="1205925"/>
                    <a:pt x="8480" y="1205925"/>
                  </a:cubicBezTo>
                  <a:close/>
                  <a:moveTo>
                    <a:pt x="400193" y="0"/>
                  </a:moveTo>
                  <a:lnTo>
                    <a:pt x="1019680" y="0"/>
                  </a:lnTo>
                  <a:cubicBezTo>
                    <a:pt x="1024509" y="0"/>
                    <a:pt x="1028749" y="4215"/>
                    <a:pt x="1028160" y="9032"/>
                  </a:cubicBezTo>
                  <a:cubicBezTo>
                    <a:pt x="1028160" y="13849"/>
                    <a:pt x="1024509" y="17562"/>
                    <a:pt x="1019680" y="17562"/>
                  </a:cubicBezTo>
                  <a:lnTo>
                    <a:pt x="400193" y="17562"/>
                  </a:lnTo>
                  <a:cubicBezTo>
                    <a:pt x="329412" y="17562"/>
                    <a:pt x="271938" y="75063"/>
                    <a:pt x="271938" y="145811"/>
                  </a:cubicBezTo>
                  <a:lnTo>
                    <a:pt x="271938" y="816360"/>
                  </a:lnTo>
                  <a:cubicBezTo>
                    <a:pt x="271938" y="896240"/>
                    <a:pt x="207045" y="961669"/>
                    <a:pt x="126606" y="961669"/>
                  </a:cubicBezTo>
                  <a:lnTo>
                    <a:pt x="8480" y="961669"/>
                  </a:lnTo>
                  <a:cubicBezTo>
                    <a:pt x="3769" y="961669"/>
                    <a:pt x="0" y="957956"/>
                    <a:pt x="0" y="953139"/>
                  </a:cubicBezTo>
                  <a:cubicBezTo>
                    <a:pt x="0" y="948323"/>
                    <a:pt x="3769" y="944610"/>
                    <a:pt x="8480" y="944610"/>
                  </a:cubicBezTo>
                  <a:lnTo>
                    <a:pt x="126606" y="944610"/>
                  </a:lnTo>
                  <a:cubicBezTo>
                    <a:pt x="197388" y="944610"/>
                    <a:pt x="254979" y="887108"/>
                    <a:pt x="254979" y="816360"/>
                  </a:cubicBezTo>
                  <a:lnTo>
                    <a:pt x="254979" y="145309"/>
                  </a:lnTo>
                  <a:cubicBezTo>
                    <a:pt x="254979" y="65429"/>
                    <a:pt x="319872" y="0"/>
                    <a:pt x="400193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38AAFD0-830C-976F-2BCE-E496F2105276}"/>
                </a:ext>
              </a:extLst>
            </p:cNvPr>
            <p:cNvSpPr/>
            <p:nvPr/>
          </p:nvSpPr>
          <p:spPr>
            <a:xfrm>
              <a:off x="4583705" y="2354235"/>
              <a:ext cx="1453615" cy="2150032"/>
            </a:xfrm>
            <a:custGeom>
              <a:avLst/>
              <a:gdLst>
                <a:gd name="connsiteX0" fmla="*/ 120835 w 1453615"/>
                <a:gd name="connsiteY0" fmla="*/ 0 h 2150032"/>
                <a:gd name="connsiteX1" fmla="*/ 764819 w 1453615"/>
                <a:gd name="connsiteY1" fmla="*/ 0 h 2150032"/>
                <a:gd name="connsiteX2" fmla="*/ 869166 w 1453615"/>
                <a:gd name="connsiteY2" fmla="*/ 59107 h 2150032"/>
                <a:gd name="connsiteX3" fmla="*/ 1436479 w 1453615"/>
                <a:gd name="connsiteY3" fmla="*/ 1013250 h 2150032"/>
                <a:gd name="connsiteX4" fmla="*/ 1436479 w 1453615"/>
                <a:gd name="connsiteY4" fmla="*/ 1136782 h 2150032"/>
                <a:gd name="connsiteX5" fmla="*/ 869166 w 1453615"/>
                <a:gd name="connsiteY5" fmla="*/ 2090925 h 2150032"/>
                <a:gd name="connsiteX6" fmla="*/ 764819 w 1453615"/>
                <a:gd name="connsiteY6" fmla="*/ 2150032 h 2150032"/>
                <a:gd name="connsiteX7" fmla="*/ 120835 w 1453615"/>
                <a:gd name="connsiteY7" fmla="*/ 2150032 h 2150032"/>
                <a:gd name="connsiteX8" fmla="*/ 0 w 1453615"/>
                <a:gd name="connsiteY8" fmla="*/ 2029209 h 2150032"/>
                <a:gd name="connsiteX9" fmla="*/ 0 w 1453615"/>
                <a:gd name="connsiteY9" fmla="*/ 120823 h 2150032"/>
                <a:gd name="connsiteX10" fmla="*/ 120835 w 1453615"/>
                <a:gd name="connsiteY10" fmla="*/ 0 h 21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3615" h="2150032">
                  <a:moveTo>
                    <a:pt x="120835" y="0"/>
                  </a:moveTo>
                  <a:lnTo>
                    <a:pt x="764819" y="0"/>
                  </a:lnTo>
                  <a:cubicBezTo>
                    <a:pt x="807335" y="0"/>
                    <a:pt x="847260" y="22378"/>
                    <a:pt x="869166" y="59107"/>
                  </a:cubicBezTo>
                  <a:lnTo>
                    <a:pt x="1436479" y="1013250"/>
                  </a:lnTo>
                  <a:cubicBezTo>
                    <a:pt x="1459327" y="1051082"/>
                    <a:pt x="1459327" y="1098448"/>
                    <a:pt x="1436479" y="1136782"/>
                  </a:cubicBezTo>
                  <a:lnTo>
                    <a:pt x="869166" y="2090925"/>
                  </a:lnTo>
                  <a:cubicBezTo>
                    <a:pt x="847260" y="2127654"/>
                    <a:pt x="807924" y="2150032"/>
                    <a:pt x="764819" y="2150032"/>
                  </a:cubicBezTo>
                  <a:lnTo>
                    <a:pt x="120835" y="2150032"/>
                  </a:lnTo>
                  <a:cubicBezTo>
                    <a:pt x="53822" y="2150032"/>
                    <a:pt x="0" y="2095742"/>
                    <a:pt x="0" y="2029209"/>
                  </a:cubicBezTo>
                  <a:lnTo>
                    <a:pt x="0" y="120823"/>
                  </a:lnTo>
                  <a:cubicBezTo>
                    <a:pt x="0" y="53788"/>
                    <a:pt x="54293" y="0"/>
                    <a:pt x="1208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Calibri"/>
                <a:cs typeface="Calibri"/>
              </a:endParaRPr>
            </a:p>
          </p:txBody>
        </p:sp>
        <p:sp>
          <p:nvSpPr>
            <p:cNvPr id="30" name="Google Shape;61;p1">
              <a:extLst>
                <a:ext uri="{FF2B5EF4-FFF2-40B4-BE49-F238E27FC236}">
                  <a16:creationId xmlns:a16="http://schemas.microsoft.com/office/drawing/2014/main" id="{0B1F5986-D680-AA75-4DC3-66EC7EA1CC49}"/>
                </a:ext>
              </a:extLst>
            </p:cNvPr>
            <p:cNvSpPr/>
            <p:nvPr/>
          </p:nvSpPr>
          <p:spPr>
            <a:xfrm>
              <a:off x="3892948" y="2493949"/>
              <a:ext cx="1382088" cy="187010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810" y="21600"/>
                  </a:moveTo>
                  <a:lnTo>
                    <a:pt x="782" y="21600"/>
                  </a:lnTo>
                  <a:cubicBezTo>
                    <a:pt x="349" y="21600"/>
                    <a:pt x="0" y="21342"/>
                    <a:pt x="0" y="21022"/>
                  </a:cubicBezTo>
                  <a:lnTo>
                    <a:pt x="0" y="578"/>
                  </a:lnTo>
                  <a:cubicBezTo>
                    <a:pt x="0" y="258"/>
                    <a:pt x="349" y="0"/>
                    <a:pt x="782" y="0"/>
                  </a:cubicBezTo>
                  <a:lnTo>
                    <a:pt x="20818" y="0"/>
                  </a:lnTo>
                  <a:cubicBezTo>
                    <a:pt x="21251" y="0"/>
                    <a:pt x="21600" y="258"/>
                    <a:pt x="21600" y="578"/>
                  </a:cubicBezTo>
                  <a:lnTo>
                    <a:pt x="21600" y="21016"/>
                  </a:lnTo>
                  <a:cubicBezTo>
                    <a:pt x="21592" y="21336"/>
                    <a:pt x="21242" y="21600"/>
                    <a:pt x="20810" y="216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73C8C58-D812-4413-EC53-E2D8EFE8C952}"/>
              </a:ext>
            </a:extLst>
          </p:cNvPr>
          <p:cNvGrpSpPr/>
          <p:nvPr/>
        </p:nvGrpSpPr>
        <p:grpSpPr>
          <a:xfrm>
            <a:off x="838200" y="2345203"/>
            <a:ext cx="2538189" cy="2167594"/>
            <a:chOff x="838200" y="2345203"/>
            <a:chExt cx="2538189" cy="2167594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5AC8EA5-7165-54A2-3412-7B3F92A5C1D2}"/>
                </a:ext>
              </a:extLst>
            </p:cNvPr>
            <p:cNvSpPr/>
            <p:nvPr/>
          </p:nvSpPr>
          <p:spPr>
            <a:xfrm>
              <a:off x="838200" y="2345203"/>
              <a:ext cx="1028160" cy="2167594"/>
            </a:xfrm>
            <a:custGeom>
              <a:avLst/>
              <a:gdLst>
                <a:gd name="connsiteX0" fmla="*/ 8480 w 1028160"/>
                <a:gd name="connsiteY0" fmla="*/ 1205925 h 2167594"/>
                <a:gd name="connsiteX1" fmla="*/ 126606 w 1028160"/>
                <a:gd name="connsiteY1" fmla="*/ 1205925 h 2167594"/>
                <a:gd name="connsiteX2" fmla="*/ 271938 w 1028160"/>
                <a:gd name="connsiteY2" fmla="*/ 1351234 h 2167594"/>
                <a:gd name="connsiteX3" fmla="*/ 271938 w 1028160"/>
                <a:gd name="connsiteY3" fmla="*/ 2022285 h 2167594"/>
                <a:gd name="connsiteX4" fmla="*/ 400193 w 1028160"/>
                <a:gd name="connsiteY4" fmla="*/ 2150534 h 2167594"/>
                <a:gd name="connsiteX5" fmla="*/ 1019680 w 1028160"/>
                <a:gd name="connsiteY5" fmla="*/ 2150534 h 2167594"/>
                <a:gd name="connsiteX6" fmla="*/ 1028160 w 1028160"/>
                <a:gd name="connsiteY6" fmla="*/ 2159064 h 2167594"/>
                <a:gd name="connsiteX7" fmla="*/ 1019680 w 1028160"/>
                <a:gd name="connsiteY7" fmla="*/ 2167594 h 2167594"/>
                <a:gd name="connsiteX8" fmla="*/ 400193 w 1028160"/>
                <a:gd name="connsiteY8" fmla="*/ 2167594 h 2167594"/>
                <a:gd name="connsiteX9" fmla="*/ 254979 w 1028160"/>
                <a:gd name="connsiteY9" fmla="*/ 2022285 h 2167594"/>
                <a:gd name="connsiteX10" fmla="*/ 254979 w 1028160"/>
                <a:gd name="connsiteY10" fmla="*/ 1351234 h 2167594"/>
                <a:gd name="connsiteX11" fmla="*/ 126606 w 1028160"/>
                <a:gd name="connsiteY11" fmla="*/ 1222985 h 2167594"/>
                <a:gd name="connsiteX12" fmla="*/ 8480 w 1028160"/>
                <a:gd name="connsiteY12" fmla="*/ 1222985 h 2167594"/>
                <a:gd name="connsiteX13" fmla="*/ 0 w 1028160"/>
                <a:gd name="connsiteY13" fmla="*/ 1214455 h 2167594"/>
                <a:gd name="connsiteX14" fmla="*/ 8480 w 1028160"/>
                <a:gd name="connsiteY14" fmla="*/ 1205925 h 2167594"/>
                <a:gd name="connsiteX15" fmla="*/ 400193 w 1028160"/>
                <a:gd name="connsiteY15" fmla="*/ 0 h 2167594"/>
                <a:gd name="connsiteX16" fmla="*/ 1019680 w 1028160"/>
                <a:gd name="connsiteY16" fmla="*/ 0 h 2167594"/>
                <a:gd name="connsiteX17" fmla="*/ 1028160 w 1028160"/>
                <a:gd name="connsiteY17" fmla="*/ 9032 h 2167594"/>
                <a:gd name="connsiteX18" fmla="*/ 1019680 w 1028160"/>
                <a:gd name="connsiteY18" fmla="*/ 17562 h 2167594"/>
                <a:gd name="connsiteX19" fmla="*/ 400193 w 1028160"/>
                <a:gd name="connsiteY19" fmla="*/ 17562 h 2167594"/>
                <a:gd name="connsiteX20" fmla="*/ 271938 w 1028160"/>
                <a:gd name="connsiteY20" fmla="*/ 145811 h 2167594"/>
                <a:gd name="connsiteX21" fmla="*/ 271938 w 1028160"/>
                <a:gd name="connsiteY21" fmla="*/ 816360 h 2167594"/>
                <a:gd name="connsiteX22" fmla="*/ 126606 w 1028160"/>
                <a:gd name="connsiteY22" fmla="*/ 961669 h 2167594"/>
                <a:gd name="connsiteX23" fmla="*/ 8480 w 1028160"/>
                <a:gd name="connsiteY23" fmla="*/ 961669 h 2167594"/>
                <a:gd name="connsiteX24" fmla="*/ 0 w 1028160"/>
                <a:gd name="connsiteY24" fmla="*/ 953139 h 2167594"/>
                <a:gd name="connsiteX25" fmla="*/ 8480 w 1028160"/>
                <a:gd name="connsiteY25" fmla="*/ 944610 h 2167594"/>
                <a:gd name="connsiteX26" fmla="*/ 126606 w 1028160"/>
                <a:gd name="connsiteY26" fmla="*/ 944610 h 2167594"/>
                <a:gd name="connsiteX27" fmla="*/ 254979 w 1028160"/>
                <a:gd name="connsiteY27" fmla="*/ 816360 h 2167594"/>
                <a:gd name="connsiteX28" fmla="*/ 254979 w 1028160"/>
                <a:gd name="connsiteY28" fmla="*/ 145309 h 2167594"/>
                <a:gd name="connsiteX29" fmla="*/ 400193 w 1028160"/>
                <a:gd name="connsiteY29" fmla="*/ 0 h 2167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28160" h="2167594">
                  <a:moveTo>
                    <a:pt x="8480" y="1205925"/>
                  </a:moveTo>
                  <a:lnTo>
                    <a:pt x="126606" y="1205925"/>
                  </a:lnTo>
                  <a:cubicBezTo>
                    <a:pt x="206456" y="1205925"/>
                    <a:pt x="271938" y="1270853"/>
                    <a:pt x="271938" y="1351234"/>
                  </a:cubicBezTo>
                  <a:lnTo>
                    <a:pt x="271938" y="2022285"/>
                  </a:lnTo>
                  <a:cubicBezTo>
                    <a:pt x="271938" y="2093133"/>
                    <a:pt x="329412" y="2150534"/>
                    <a:pt x="400193" y="2150534"/>
                  </a:cubicBezTo>
                  <a:lnTo>
                    <a:pt x="1019680" y="2150534"/>
                  </a:lnTo>
                  <a:cubicBezTo>
                    <a:pt x="1024509" y="2150534"/>
                    <a:pt x="1028160" y="2154247"/>
                    <a:pt x="1028160" y="2159064"/>
                  </a:cubicBezTo>
                  <a:cubicBezTo>
                    <a:pt x="1028160" y="2163881"/>
                    <a:pt x="1024509" y="2167594"/>
                    <a:pt x="1019680" y="2167594"/>
                  </a:cubicBezTo>
                  <a:lnTo>
                    <a:pt x="400193" y="2167594"/>
                  </a:lnTo>
                  <a:cubicBezTo>
                    <a:pt x="320343" y="2167594"/>
                    <a:pt x="254979" y="2102667"/>
                    <a:pt x="254979" y="2022285"/>
                  </a:cubicBezTo>
                  <a:lnTo>
                    <a:pt x="254979" y="1351234"/>
                  </a:lnTo>
                  <a:cubicBezTo>
                    <a:pt x="254979" y="1280486"/>
                    <a:pt x="197388" y="1222985"/>
                    <a:pt x="126606" y="1222985"/>
                  </a:cubicBezTo>
                  <a:lnTo>
                    <a:pt x="8480" y="1222985"/>
                  </a:lnTo>
                  <a:cubicBezTo>
                    <a:pt x="3769" y="1222985"/>
                    <a:pt x="0" y="1219272"/>
                    <a:pt x="0" y="1214455"/>
                  </a:cubicBezTo>
                  <a:cubicBezTo>
                    <a:pt x="0" y="1209638"/>
                    <a:pt x="3769" y="1205925"/>
                    <a:pt x="8480" y="1205925"/>
                  </a:cubicBezTo>
                  <a:close/>
                  <a:moveTo>
                    <a:pt x="400193" y="0"/>
                  </a:moveTo>
                  <a:lnTo>
                    <a:pt x="1019680" y="0"/>
                  </a:lnTo>
                  <a:cubicBezTo>
                    <a:pt x="1024509" y="0"/>
                    <a:pt x="1028160" y="4215"/>
                    <a:pt x="1028160" y="9032"/>
                  </a:cubicBezTo>
                  <a:cubicBezTo>
                    <a:pt x="1028160" y="13849"/>
                    <a:pt x="1024509" y="17562"/>
                    <a:pt x="1019680" y="17562"/>
                  </a:cubicBezTo>
                  <a:lnTo>
                    <a:pt x="400193" y="17562"/>
                  </a:lnTo>
                  <a:cubicBezTo>
                    <a:pt x="329412" y="17562"/>
                    <a:pt x="271938" y="75063"/>
                    <a:pt x="271938" y="145811"/>
                  </a:cubicBezTo>
                  <a:lnTo>
                    <a:pt x="271938" y="816360"/>
                  </a:lnTo>
                  <a:cubicBezTo>
                    <a:pt x="271938" y="896240"/>
                    <a:pt x="207045" y="961669"/>
                    <a:pt x="126606" y="961669"/>
                  </a:cubicBezTo>
                  <a:lnTo>
                    <a:pt x="8480" y="961669"/>
                  </a:lnTo>
                  <a:cubicBezTo>
                    <a:pt x="3769" y="961669"/>
                    <a:pt x="0" y="957956"/>
                    <a:pt x="0" y="953139"/>
                  </a:cubicBezTo>
                  <a:cubicBezTo>
                    <a:pt x="0" y="948323"/>
                    <a:pt x="3769" y="944610"/>
                    <a:pt x="8480" y="944610"/>
                  </a:cubicBezTo>
                  <a:lnTo>
                    <a:pt x="126606" y="944610"/>
                  </a:lnTo>
                  <a:cubicBezTo>
                    <a:pt x="197388" y="944610"/>
                    <a:pt x="254979" y="887108"/>
                    <a:pt x="254979" y="816360"/>
                  </a:cubicBezTo>
                  <a:lnTo>
                    <a:pt x="254979" y="145309"/>
                  </a:lnTo>
                  <a:cubicBezTo>
                    <a:pt x="254979" y="65429"/>
                    <a:pt x="319872" y="0"/>
                    <a:pt x="400193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2D6FC16-AA23-00C1-6FD2-A4F7F8CF7820}"/>
                </a:ext>
              </a:extLst>
            </p:cNvPr>
            <p:cNvSpPr/>
            <p:nvPr/>
          </p:nvSpPr>
          <p:spPr>
            <a:xfrm>
              <a:off x="1922774" y="2354235"/>
              <a:ext cx="1453615" cy="2150032"/>
            </a:xfrm>
            <a:custGeom>
              <a:avLst/>
              <a:gdLst>
                <a:gd name="connsiteX0" fmla="*/ 120835 w 1453615"/>
                <a:gd name="connsiteY0" fmla="*/ 0 h 2150032"/>
                <a:gd name="connsiteX1" fmla="*/ 764819 w 1453615"/>
                <a:gd name="connsiteY1" fmla="*/ 0 h 2150032"/>
                <a:gd name="connsiteX2" fmla="*/ 869166 w 1453615"/>
                <a:gd name="connsiteY2" fmla="*/ 59107 h 2150032"/>
                <a:gd name="connsiteX3" fmla="*/ 1436479 w 1453615"/>
                <a:gd name="connsiteY3" fmla="*/ 1013250 h 2150032"/>
                <a:gd name="connsiteX4" fmla="*/ 1436479 w 1453615"/>
                <a:gd name="connsiteY4" fmla="*/ 1136782 h 2150032"/>
                <a:gd name="connsiteX5" fmla="*/ 869166 w 1453615"/>
                <a:gd name="connsiteY5" fmla="*/ 2090925 h 2150032"/>
                <a:gd name="connsiteX6" fmla="*/ 764819 w 1453615"/>
                <a:gd name="connsiteY6" fmla="*/ 2150032 h 2150032"/>
                <a:gd name="connsiteX7" fmla="*/ 120835 w 1453615"/>
                <a:gd name="connsiteY7" fmla="*/ 2150032 h 2150032"/>
                <a:gd name="connsiteX8" fmla="*/ 0 w 1453615"/>
                <a:gd name="connsiteY8" fmla="*/ 2029209 h 2150032"/>
                <a:gd name="connsiteX9" fmla="*/ 0 w 1453615"/>
                <a:gd name="connsiteY9" fmla="*/ 120823 h 2150032"/>
                <a:gd name="connsiteX10" fmla="*/ 120835 w 1453615"/>
                <a:gd name="connsiteY10" fmla="*/ 0 h 21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3615" h="2150032">
                  <a:moveTo>
                    <a:pt x="120835" y="0"/>
                  </a:moveTo>
                  <a:lnTo>
                    <a:pt x="764819" y="0"/>
                  </a:lnTo>
                  <a:cubicBezTo>
                    <a:pt x="807335" y="0"/>
                    <a:pt x="847260" y="22378"/>
                    <a:pt x="869166" y="59107"/>
                  </a:cubicBezTo>
                  <a:lnTo>
                    <a:pt x="1436479" y="1013250"/>
                  </a:lnTo>
                  <a:cubicBezTo>
                    <a:pt x="1459327" y="1051082"/>
                    <a:pt x="1459327" y="1098448"/>
                    <a:pt x="1436479" y="1136782"/>
                  </a:cubicBezTo>
                  <a:lnTo>
                    <a:pt x="869166" y="2090925"/>
                  </a:lnTo>
                  <a:cubicBezTo>
                    <a:pt x="847260" y="2127654"/>
                    <a:pt x="807924" y="2150032"/>
                    <a:pt x="764819" y="2150032"/>
                  </a:cubicBezTo>
                  <a:lnTo>
                    <a:pt x="120835" y="2150032"/>
                  </a:lnTo>
                  <a:cubicBezTo>
                    <a:pt x="53822" y="2150032"/>
                    <a:pt x="0" y="2095742"/>
                    <a:pt x="0" y="2029209"/>
                  </a:cubicBezTo>
                  <a:lnTo>
                    <a:pt x="0" y="120823"/>
                  </a:lnTo>
                  <a:cubicBezTo>
                    <a:pt x="0" y="53788"/>
                    <a:pt x="54293" y="0"/>
                    <a:pt x="1208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 lang="en-US">
                <a:solidFill>
                  <a:schemeClr val="dk1"/>
                </a:solidFill>
                <a:latin typeface="Calibri"/>
                <a:cs typeface="Calibri"/>
              </a:endParaRPr>
            </a:p>
          </p:txBody>
        </p:sp>
        <p:sp>
          <p:nvSpPr>
            <p:cNvPr id="29" name="Google Shape;59;p1">
              <a:extLst>
                <a:ext uri="{FF2B5EF4-FFF2-40B4-BE49-F238E27FC236}">
                  <a16:creationId xmlns:a16="http://schemas.microsoft.com/office/drawing/2014/main" id="{37765726-4E6F-0BC0-AA11-0AC703BCB518}"/>
                </a:ext>
              </a:extLst>
            </p:cNvPr>
            <p:cNvSpPr/>
            <p:nvPr/>
          </p:nvSpPr>
          <p:spPr>
            <a:xfrm>
              <a:off x="1232018" y="2493949"/>
              <a:ext cx="1382088" cy="187010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818" y="21600"/>
                  </a:moveTo>
                  <a:lnTo>
                    <a:pt x="782" y="21600"/>
                  </a:lnTo>
                  <a:cubicBezTo>
                    <a:pt x="349" y="21600"/>
                    <a:pt x="0" y="21342"/>
                    <a:pt x="0" y="21022"/>
                  </a:cubicBezTo>
                  <a:lnTo>
                    <a:pt x="0" y="578"/>
                  </a:lnTo>
                  <a:cubicBezTo>
                    <a:pt x="0" y="258"/>
                    <a:pt x="349" y="0"/>
                    <a:pt x="782" y="0"/>
                  </a:cubicBezTo>
                  <a:lnTo>
                    <a:pt x="20818" y="0"/>
                  </a:lnTo>
                  <a:cubicBezTo>
                    <a:pt x="21251" y="0"/>
                    <a:pt x="21600" y="258"/>
                    <a:pt x="21600" y="578"/>
                  </a:cubicBezTo>
                  <a:lnTo>
                    <a:pt x="21600" y="21016"/>
                  </a:lnTo>
                  <a:cubicBezTo>
                    <a:pt x="21600" y="21336"/>
                    <a:pt x="21251" y="21600"/>
                    <a:pt x="20818" y="216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94DED65-BAEF-0FD1-508F-3FF9D1E71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Pentagon – Slide Template</a:t>
            </a:r>
          </a:p>
        </p:txBody>
      </p:sp>
      <p:grpSp>
        <p:nvGrpSpPr>
          <p:cNvPr id="33" name="Google Shape;66;p1">
            <a:extLst>
              <a:ext uri="{FF2B5EF4-FFF2-40B4-BE49-F238E27FC236}">
                <a16:creationId xmlns:a16="http://schemas.microsoft.com/office/drawing/2014/main" id="{BC724EBA-B2B1-DAF0-F504-8DE05A0F24A3}"/>
              </a:ext>
            </a:extLst>
          </p:cNvPr>
          <p:cNvGrpSpPr/>
          <p:nvPr/>
        </p:nvGrpSpPr>
        <p:grpSpPr>
          <a:xfrm>
            <a:off x="1423808" y="2527569"/>
            <a:ext cx="1085216" cy="1652088"/>
            <a:chOff x="8921977" y="1377768"/>
            <a:chExt cx="2926080" cy="420198"/>
          </a:xfrm>
        </p:grpSpPr>
        <p:sp>
          <p:nvSpPr>
            <p:cNvPr id="34" name="Google Shape;67;p1">
              <a:extLst>
                <a:ext uri="{FF2B5EF4-FFF2-40B4-BE49-F238E27FC236}">
                  <a16:creationId xmlns:a16="http://schemas.microsoft.com/office/drawing/2014/main" id="{026B4281-418A-DB4A-E679-19CAC3D13A2C}"/>
                </a:ext>
              </a:extLst>
            </p:cNvPr>
            <p:cNvSpPr txBox="1"/>
            <p:nvPr/>
          </p:nvSpPr>
          <p:spPr>
            <a:xfrm>
              <a:off x="8921977" y="1377768"/>
              <a:ext cx="2926080" cy="211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noProof="1"/>
            </a:p>
          </p:txBody>
        </p:sp>
        <p:sp>
          <p:nvSpPr>
            <p:cNvPr id="35" name="Google Shape;68;p1">
              <a:extLst>
                <a:ext uri="{FF2B5EF4-FFF2-40B4-BE49-F238E27FC236}">
                  <a16:creationId xmlns:a16="http://schemas.microsoft.com/office/drawing/2014/main" id="{5324F157-4B00-9974-BD76-CF4AEA6E3FFD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2113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 </a:t>
              </a:r>
              <a:endParaRPr lang="en-US" noProof="1"/>
            </a:p>
          </p:txBody>
        </p:sp>
      </p:grpSp>
      <p:grpSp>
        <p:nvGrpSpPr>
          <p:cNvPr id="36" name="Google Shape;69;p1">
            <a:extLst>
              <a:ext uri="{FF2B5EF4-FFF2-40B4-BE49-F238E27FC236}">
                <a16:creationId xmlns:a16="http://schemas.microsoft.com/office/drawing/2014/main" id="{3CE79158-D6ED-49E7-3417-6379EB44FAD2}"/>
              </a:ext>
            </a:extLst>
          </p:cNvPr>
          <p:cNvGrpSpPr/>
          <p:nvPr/>
        </p:nvGrpSpPr>
        <p:grpSpPr>
          <a:xfrm>
            <a:off x="4077798" y="2896856"/>
            <a:ext cx="1085216" cy="1282800"/>
            <a:chOff x="8921977" y="1471694"/>
            <a:chExt cx="2926080" cy="326272"/>
          </a:xfrm>
        </p:grpSpPr>
        <p:sp>
          <p:nvSpPr>
            <p:cNvPr id="37" name="Google Shape;70;p1">
              <a:extLst>
                <a:ext uri="{FF2B5EF4-FFF2-40B4-BE49-F238E27FC236}">
                  <a16:creationId xmlns:a16="http://schemas.microsoft.com/office/drawing/2014/main" id="{5FE1058E-2D05-74F1-D811-014FC3011482}"/>
                </a:ext>
              </a:extLst>
            </p:cNvPr>
            <p:cNvSpPr txBox="1"/>
            <p:nvPr/>
          </p:nvSpPr>
          <p:spPr>
            <a:xfrm>
              <a:off x="8921977" y="1471694"/>
              <a:ext cx="2926080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/>
            </a:p>
          </p:txBody>
        </p:sp>
        <p:sp>
          <p:nvSpPr>
            <p:cNvPr id="38" name="Google Shape;71;p1">
              <a:extLst>
                <a:ext uri="{FF2B5EF4-FFF2-40B4-BE49-F238E27FC236}">
                  <a16:creationId xmlns:a16="http://schemas.microsoft.com/office/drawing/2014/main" id="{CB09136D-F1CD-1313-3A81-EB19A7BB62ED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2113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 </a:t>
              </a:r>
              <a:endParaRPr/>
            </a:p>
          </p:txBody>
        </p:sp>
      </p:grpSp>
      <p:grpSp>
        <p:nvGrpSpPr>
          <p:cNvPr id="39" name="Google Shape;72;p1">
            <a:extLst>
              <a:ext uri="{FF2B5EF4-FFF2-40B4-BE49-F238E27FC236}">
                <a16:creationId xmlns:a16="http://schemas.microsoft.com/office/drawing/2014/main" id="{40BB38DE-47C6-FE8F-8F12-01C692D5F0DC}"/>
              </a:ext>
            </a:extLst>
          </p:cNvPr>
          <p:cNvGrpSpPr/>
          <p:nvPr/>
        </p:nvGrpSpPr>
        <p:grpSpPr>
          <a:xfrm>
            <a:off x="6742940" y="2896856"/>
            <a:ext cx="1085216" cy="1282800"/>
            <a:chOff x="8921977" y="1471694"/>
            <a:chExt cx="2926080" cy="326272"/>
          </a:xfrm>
        </p:grpSpPr>
        <p:sp>
          <p:nvSpPr>
            <p:cNvPr id="40" name="Google Shape;73;p1">
              <a:extLst>
                <a:ext uri="{FF2B5EF4-FFF2-40B4-BE49-F238E27FC236}">
                  <a16:creationId xmlns:a16="http://schemas.microsoft.com/office/drawing/2014/main" id="{9FF2D935-CFF8-B2F1-DF91-BE0975E03154}"/>
                </a:ext>
              </a:extLst>
            </p:cNvPr>
            <p:cNvSpPr txBox="1"/>
            <p:nvPr/>
          </p:nvSpPr>
          <p:spPr>
            <a:xfrm>
              <a:off x="8921977" y="1471694"/>
              <a:ext cx="2926080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/>
            </a:p>
          </p:txBody>
        </p:sp>
        <p:sp>
          <p:nvSpPr>
            <p:cNvPr id="41" name="Google Shape;74;p1">
              <a:extLst>
                <a:ext uri="{FF2B5EF4-FFF2-40B4-BE49-F238E27FC236}">
                  <a16:creationId xmlns:a16="http://schemas.microsoft.com/office/drawing/2014/main" id="{E0641F65-8E3F-352E-E11B-B63443AA801D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2113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 </a:t>
              </a:r>
              <a:endParaRPr/>
            </a:p>
          </p:txBody>
        </p:sp>
      </p:grpSp>
      <p:grpSp>
        <p:nvGrpSpPr>
          <p:cNvPr id="42" name="Google Shape;75;p1">
            <a:extLst>
              <a:ext uri="{FF2B5EF4-FFF2-40B4-BE49-F238E27FC236}">
                <a16:creationId xmlns:a16="http://schemas.microsoft.com/office/drawing/2014/main" id="{D8C1B050-E88B-0DF1-E2CF-E9783F929850}"/>
              </a:ext>
            </a:extLst>
          </p:cNvPr>
          <p:cNvGrpSpPr/>
          <p:nvPr/>
        </p:nvGrpSpPr>
        <p:grpSpPr>
          <a:xfrm>
            <a:off x="9374628" y="2896856"/>
            <a:ext cx="1085216" cy="1282800"/>
            <a:chOff x="8921977" y="1471694"/>
            <a:chExt cx="2926080" cy="326272"/>
          </a:xfrm>
        </p:grpSpPr>
        <p:sp>
          <p:nvSpPr>
            <p:cNvPr id="43" name="Google Shape;76;p1">
              <a:extLst>
                <a:ext uri="{FF2B5EF4-FFF2-40B4-BE49-F238E27FC236}">
                  <a16:creationId xmlns:a16="http://schemas.microsoft.com/office/drawing/2014/main" id="{AB6E57A2-A0ED-4BB4-70FC-BDA2C4C27459}"/>
                </a:ext>
              </a:extLst>
            </p:cNvPr>
            <p:cNvSpPr txBox="1"/>
            <p:nvPr/>
          </p:nvSpPr>
          <p:spPr>
            <a:xfrm>
              <a:off x="8921977" y="1471694"/>
              <a:ext cx="2926080" cy="1174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/>
            </a:p>
          </p:txBody>
        </p:sp>
        <p:sp>
          <p:nvSpPr>
            <p:cNvPr id="44" name="Google Shape;77;p1">
              <a:extLst>
                <a:ext uri="{FF2B5EF4-FFF2-40B4-BE49-F238E27FC236}">
                  <a16:creationId xmlns:a16="http://schemas.microsoft.com/office/drawing/2014/main" id="{1128219A-5496-A75C-F550-DDC3039406E2}"/>
                </a:ext>
              </a:extLst>
            </p:cNvPr>
            <p:cNvSpPr txBox="1"/>
            <p:nvPr/>
          </p:nvSpPr>
          <p:spPr>
            <a:xfrm>
              <a:off x="8921977" y="1586607"/>
              <a:ext cx="2737678" cy="2113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 </a:t>
              </a:r>
              <a:endParaRPr/>
            </a:p>
          </p:txBody>
        </p:sp>
      </p:grpSp>
      <p:sp>
        <p:nvSpPr>
          <p:cNvPr id="45" name="Google Shape;78;p1">
            <a:extLst>
              <a:ext uri="{FF2B5EF4-FFF2-40B4-BE49-F238E27FC236}">
                <a16:creationId xmlns:a16="http://schemas.microsoft.com/office/drawing/2014/main" id="{07D5B4B6-3011-3BD1-9211-FBD2AE31EF01}"/>
              </a:ext>
            </a:extLst>
          </p:cNvPr>
          <p:cNvSpPr txBox="1"/>
          <p:nvPr/>
        </p:nvSpPr>
        <p:spPr>
          <a:xfrm>
            <a:off x="2581681" y="2812485"/>
            <a:ext cx="547420" cy="46166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01</a:t>
            </a:r>
            <a:endParaRPr/>
          </a:p>
        </p:txBody>
      </p:sp>
      <p:sp>
        <p:nvSpPr>
          <p:cNvPr id="46" name="Google Shape;79;p1">
            <a:extLst>
              <a:ext uri="{FF2B5EF4-FFF2-40B4-BE49-F238E27FC236}">
                <a16:creationId xmlns:a16="http://schemas.microsoft.com/office/drawing/2014/main" id="{D2F726A7-E2DB-9BAB-6AA0-F9458B5FB8B8}"/>
              </a:ext>
            </a:extLst>
          </p:cNvPr>
          <p:cNvSpPr txBox="1"/>
          <p:nvPr/>
        </p:nvSpPr>
        <p:spPr>
          <a:xfrm>
            <a:off x="5242612" y="2812485"/>
            <a:ext cx="547420" cy="46166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02</a:t>
            </a:r>
            <a:endParaRPr dirty="0"/>
          </a:p>
        </p:txBody>
      </p:sp>
      <p:sp>
        <p:nvSpPr>
          <p:cNvPr id="47" name="Google Shape;80;p1">
            <a:extLst>
              <a:ext uri="{FF2B5EF4-FFF2-40B4-BE49-F238E27FC236}">
                <a16:creationId xmlns:a16="http://schemas.microsoft.com/office/drawing/2014/main" id="{37226EFA-7FD0-48E1-C1AF-0758C40DFCEA}"/>
              </a:ext>
            </a:extLst>
          </p:cNvPr>
          <p:cNvSpPr txBox="1"/>
          <p:nvPr/>
        </p:nvSpPr>
        <p:spPr>
          <a:xfrm>
            <a:off x="7903144" y="2812485"/>
            <a:ext cx="547420" cy="46166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endParaRPr dirty="0"/>
          </a:p>
        </p:txBody>
      </p:sp>
      <p:sp>
        <p:nvSpPr>
          <p:cNvPr id="48" name="Google Shape;81;p1">
            <a:extLst>
              <a:ext uri="{FF2B5EF4-FFF2-40B4-BE49-F238E27FC236}">
                <a16:creationId xmlns:a16="http://schemas.microsoft.com/office/drawing/2014/main" id="{CA6D6614-D63C-A5D6-3DA3-8D890B8D4986}"/>
              </a:ext>
            </a:extLst>
          </p:cNvPr>
          <p:cNvSpPr txBox="1"/>
          <p:nvPr/>
        </p:nvSpPr>
        <p:spPr>
          <a:xfrm>
            <a:off x="10559152" y="2812485"/>
            <a:ext cx="547420" cy="46166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endParaRPr dirty="0"/>
          </a:p>
        </p:txBody>
      </p:sp>
      <p:pic>
        <p:nvPicPr>
          <p:cNvPr id="3" name="Graphic 2" descr="Medal with solid fill">
            <a:extLst>
              <a:ext uri="{FF2B5EF4-FFF2-40B4-BE49-F238E27FC236}">
                <a16:creationId xmlns:a16="http://schemas.microsoft.com/office/drawing/2014/main" id="{FAF4C346-B57C-4282-EAEE-728E5370F9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22936" y="3307057"/>
            <a:ext cx="384048" cy="384048"/>
          </a:xfrm>
          <a:prstGeom prst="rect">
            <a:avLst/>
          </a:prstGeom>
        </p:spPr>
      </p:pic>
      <p:pic>
        <p:nvPicPr>
          <p:cNvPr id="4" name="Graphic 3" descr="Teacher with solid fill">
            <a:extLst>
              <a:ext uri="{FF2B5EF4-FFF2-40B4-BE49-F238E27FC236}">
                <a16:creationId xmlns:a16="http://schemas.microsoft.com/office/drawing/2014/main" id="{F717F88C-D7BE-D1B1-590E-079BB9FCED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66516" y="3307057"/>
            <a:ext cx="384048" cy="384048"/>
          </a:xfrm>
          <a:prstGeom prst="rect">
            <a:avLst/>
          </a:prstGeom>
        </p:spPr>
      </p:pic>
      <p:pic>
        <p:nvPicPr>
          <p:cNvPr id="5" name="Graphic 4" descr="Clipboard with solid fill">
            <a:extLst>
              <a:ext uri="{FF2B5EF4-FFF2-40B4-BE49-F238E27FC236}">
                <a16:creationId xmlns:a16="http://schemas.microsoft.com/office/drawing/2014/main" id="{3AC72416-3993-A988-89A4-E48E7C9F31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05984" y="3307057"/>
            <a:ext cx="384048" cy="384048"/>
          </a:xfrm>
          <a:prstGeom prst="rect">
            <a:avLst/>
          </a:prstGeom>
        </p:spPr>
      </p:pic>
      <p:pic>
        <p:nvPicPr>
          <p:cNvPr id="6" name="Graphic 5" descr="Coins with solid fill">
            <a:extLst>
              <a:ext uri="{FF2B5EF4-FFF2-40B4-BE49-F238E27FC236}">
                <a16:creationId xmlns:a16="http://schemas.microsoft.com/office/drawing/2014/main" id="{14F9D1F3-6C30-428E-70CD-52D5AFE43D4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45465" y="3307057"/>
            <a:ext cx="384048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850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8499</TotalTime>
  <Words>129</Words>
  <Application>Microsoft Office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Pentagon – Slide Template</vt:lpstr>
      <vt:lpstr>Process Pentagon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Pentagon – Slide Template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2023-08-07T20:19:40Z</dcterms:modified>
  <cp:category>Charts &amp; Diagrams</cp:category>
</cp:coreProperties>
</file>