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43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0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88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68F0509-1ED5-44DA-8F73-9B8BA6E96C34}"/>
              </a:ext>
            </a:extLst>
          </p:cNvPr>
          <p:cNvGrpSpPr/>
          <p:nvPr/>
        </p:nvGrpSpPr>
        <p:grpSpPr>
          <a:xfrm>
            <a:off x="6915935" y="2764490"/>
            <a:ext cx="2110093" cy="2110093"/>
            <a:chOff x="7963874" y="3577246"/>
            <a:chExt cx="2110093" cy="211009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D7C42DA-21F9-42F3-9BA8-025481C85492}"/>
                </a:ext>
              </a:extLst>
            </p:cNvPr>
            <p:cNvSpPr/>
            <p:nvPr/>
          </p:nvSpPr>
          <p:spPr>
            <a:xfrm>
              <a:off x="7963874" y="3577246"/>
              <a:ext cx="2110093" cy="2110093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6333969-D4AF-4349-8678-9B5684C5940F}"/>
                </a:ext>
              </a:extLst>
            </p:cNvPr>
            <p:cNvSpPr/>
            <p:nvPr/>
          </p:nvSpPr>
          <p:spPr>
            <a:xfrm>
              <a:off x="8286304" y="3899676"/>
              <a:ext cx="1465232" cy="1465232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9EBB50AB-AED9-4262-BA3E-0AEB2F614A1A}"/>
                </a:ext>
              </a:extLst>
            </p:cNvPr>
            <p:cNvSpPr/>
            <p:nvPr/>
          </p:nvSpPr>
          <p:spPr>
            <a:xfrm>
              <a:off x="8663381" y="4276753"/>
              <a:ext cx="711079" cy="711079"/>
            </a:xfrm>
            <a:prstGeom prst="ellipse">
              <a:avLst/>
            </a:prstGeom>
            <a:solidFill>
              <a:schemeClr val="tx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and Ribbons Diagram for PowerPoint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4FD1C-42CD-47A2-8300-C75D918BA31F}"/>
              </a:ext>
            </a:extLst>
          </p:cNvPr>
          <p:cNvGrpSpPr/>
          <p:nvPr/>
        </p:nvGrpSpPr>
        <p:grpSpPr>
          <a:xfrm>
            <a:off x="235244" y="4934374"/>
            <a:ext cx="2202816" cy="1260003"/>
            <a:chOff x="332936" y="4580523"/>
            <a:chExt cx="2937088" cy="168000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05C4594-5D8C-42C5-A63F-FAF96FBAEB5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4B5A958-E207-44B4-B66E-91CAB56D553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0DF700B-A8BA-4851-BE15-7879B8C19AD2}"/>
              </a:ext>
            </a:extLst>
          </p:cNvPr>
          <p:cNvGrpSpPr/>
          <p:nvPr/>
        </p:nvGrpSpPr>
        <p:grpSpPr>
          <a:xfrm>
            <a:off x="3062811" y="4934374"/>
            <a:ext cx="2202816" cy="1260003"/>
            <a:chOff x="332936" y="4580523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C43E1F8-E0AE-42B3-95BD-6BD73B0B417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E4EEC4-01F0-4393-8F9F-1AAB6DE8877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707FA5F-94F5-4A6A-84AF-2FAE05F558E4}"/>
              </a:ext>
            </a:extLst>
          </p:cNvPr>
          <p:cNvGrpSpPr/>
          <p:nvPr/>
        </p:nvGrpSpPr>
        <p:grpSpPr>
          <a:xfrm>
            <a:off x="1644685" y="1444700"/>
            <a:ext cx="2202816" cy="1260003"/>
            <a:chOff x="332936" y="4580523"/>
            <a:chExt cx="2937088" cy="168000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A7DDA4F-C9D4-4AFB-B838-DC5C3F9E555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CB4F803-8E1B-48E3-AF4D-657B888AD37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7F8E488-F6E4-4927-9EB5-2154C9C20DF7}"/>
              </a:ext>
            </a:extLst>
          </p:cNvPr>
          <p:cNvGrpSpPr/>
          <p:nvPr/>
        </p:nvGrpSpPr>
        <p:grpSpPr>
          <a:xfrm>
            <a:off x="4479277" y="1444700"/>
            <a:ext cx="2202816" cy="1260003"/>
            <a:chOff x="332936" y="4580523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4BF6C20-66F2-4AD2-AF8A-8AE4666DF10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E599370-601C-40B2-B4B6-8E976568769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65958C6-2E45-4C3D-9A3B-614E824A6550}"/>
              </a:ext>
            </a:extLst>
          </p:cNvPr>
          <p:cNvSpPr/>
          <p:nvPr/>
        </p:nvSpPr>
        <p:spPr>
          <a:xfrm>
            <a:off x="3155534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00D6AE7-E8EE-4C3A-8899-69D323FFD468}"/>
              </a:ext>
            </a:extLst>
          </p:cNvPr>
          <p:cNvSpPr/>
          <p:nvPr/>
        </p:nvSpPr>
        <p:spPr>
          <a:xfrm>
            <a:off x="1740981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1DF130B-E2C2-4346-A161-58B00D1FC8D1}"/>
              </a:ext>
            </a:extLst>
          </p:cNvPr>
          <p:cNvSpPr/>
          <p:nvPr/>
        </p:nvSpPr>
        <p:spPr>
          <a:xfrm>
            <a:off x="327967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6ED4670-5561-4701-BC47-9DDF2FCD75B1}"/>
              </a:ext>
            </a:extLst>
          </p:cNvPr>
          <p:cNvSpPr/>
          <p:nvPr/>
        </p:nvSpPr>
        <p:spPr>
          <a:xfrm>
            <a:off x="4572000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B8DDCAE-8B84-41D6-B851-73719533E632}"/>
              </a:ext>
            </a:extLst>
          </p:cNvPr>
          <p:cNvSpPr/>
          <p:nvPr/>
        </p:nvSpPr>
        <p:spPr>
          <a:xfrm>
            <a:off x="1" y="3050779"/>
            <a:ext cx="7970981" cy="1537516"/>
          </a:xfrm>
          <a:prstGeom prst="rightArrow">
            <a:avLst>
              <a:gd name="adj1" fmla="val 50000"/>
              <a:gd name="adj2" fmla="val 6495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584083A3-2EF3-48DD-986D-24DB5F87D38D}"/>
              </a:ext>
            </a:extLst>
          </p:cNvPr>
          <p:cNvSpPr/>
          <p:nvPr/>
        </p:nvSpPr>
        <p:spPr>
          <a:xfrm>
            <a:off x="3155534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842AF6-9781-4897-A6AE-85A755215AD7}"/>
              </a:ext>
            </a:extLst>
          </p:cNvPr>
          <p:cNvSpPr/>
          <p:nvPr/>
        </p:nvSpPr>
        <p:spPr>
          <a:xfrm>
            <a:off x="1740981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5EBF1A5-19CD-4546-9867-5D4DC76402B0}"/>
              </a:ext>
            </a:extLst>
          </p:cNvPr>
          <p:cNvSpPr/>
          <p:nvPr/>
        </p:nvSpPr>
        <p:spPr>
          <a:xfrm>
            <a:off x="327967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9D56FD1-F9D8-4BA7-BF64-555CED888C5D}"/>
              </a:ext>
            </a:extLst>
          </p:cNvPr>
          <p:cNvSpPr/>
          <p:nvPr/>
        </p:nvSpPr>
        <p:spPr>
          <a:xfrm>
            <a:off x="4572000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F7B3E3-7F12-4CF8-947F-91C0C9E4881F}"/>
              </a:ext>
            </a:extLst>
          </p:cNvPr>
          <p:cNvSpPr/>
          <p:nvPr/>
        </p:nvSpPr>
        <p:spPr>
          <a:xfrm>
            <a:off x="1472886" y="4060519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01</a:t>
            </a:r>
            <a:endParaRPr lang="en-US" sz="1050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EB93EA9-0DBB-44C4-912A-91568BC2B389}"/>
              </a:ext>
            </a:extLst>
          </p:cNvPr>
          <p:cNvSpPr/>
          <p:nvPr/>
        </p:nvSpPr>
        <p:spPr>
          <a:xfrm>
            <a:off x="2089731" y="2999227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02</a:t>
            </a:r>
            <a:endParaRPr lang="en-US" sz="1050" dirty="0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1EA29B0-9DE7-4F8C-B78E-526D18C6AB88}"/>
              </a:ext>
            </a:extLst>
          </p:cNvPr>
          <p:cNvSpPr/>
          <p:nvPr/>
        </p:nvSpPr>
        <p:spPr>
          <a:xfrm>
            <a:off x="4304541" y="4060519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03</a:t>
            </a:r>
            <a:endParaRPr lang="en-US" sz="1050" dirty="0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2AC8269-5CD4-4944-94AF-4AED62E49BD2}"/>
              </a:ext>
            </a:extLst>
          </p:cNvPr>
          <p:cNvSpPr/>
          <p:nvPr/>
        </p:nvSpPr>
        <p:spPr>
          <a:xfrm>
            <a:off x="4910191" y="2985469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04</a:t>
            </a:r>
            <a:endParaRPr lang="en-US" sz="1050" dirty="0"/>
          </a:p>
        </p:txBody>
      </p:sp>
      <p:pic>
        <p:nvPicPr>
          <p:cNvPr id="87" name="Graphic 86" descr="Users">
            <a:extLst>
              <a:ext uri="{FF2B5EF4-FFF2-40B4-BE49-F238E27FC236}">
                <a16:creationId xmlns:a16="http://schemas.microsoft.com/office/drawing/2014/main" id="{BFF9FE28-6119-4B1F-879F-8C7E792C7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4946" y="4146933"/>
            <a:ext cx="507324" cy="507324"/>
          </a:xfrm>
          <a:prstGeom prst="rect">
            <a:avLst/>
          </a:prstGeom>
        </p:spPr>
      </p:pic>
      <p:pic>
        <p:nvPicPr>
          <p:cNvPr id="88" name="Graphic 87" descr="Puzzle">
            <a:extLst>
              <a:ext uri="{FF2B5EF4-FFF2-40B4-BE49-F238E27FC236}">
                <a16:creationId xmlns:a16="http://schemas.microsoft.com/office/drawing/2014/main" id="{96BFA977-C017-4F21-AFDE-0A33CC8D5D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89906" y="4130003"/>
            <a:ext cx="507324" cy="507324"/>
          </a:xfrm>
          <a:prstGeom prst="rect">
            <a:avLst/>
          </a:prstGeom>
        </p:spPr>
      </p:pic>
      <p:pic>
        <p:nvPicPr>
          <p:cNvPr id="89" name="Graphic 88" descr="Lightbulb">
            <a:extLst>
              <a:ext uri="{FF2B5EF4-FFF2-40B4-BE49-F238E27FC236}">
                <a16:creationId xmlns:a16="http://schemas.microsoft.com/office/drawing/2014/main" id="{8E5BEEF8-1FCE-4C0D-BA12-7D400779CC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93839" y="3042108"/>
            <a:ext cx="507324" cy="507324"/>
          </a:xfrm>
          <a:prstGeom prst="rect">
            <a:avLst/>
          </a:prstGeom>
        </p:spPr>
      </p:pic>
      <p:pic>
        <p:nvPicPr>
          <p:cNvPr id="90" name="Graphic 89" descr="Rocket">
            <a:extLst>
              <a:ext uri="{FF2B5EF4-FFF2-40B4-BE49-F238E27FC236}">
                <a16:creationId xmlns:a16="http://schemas.microsoft.com/office/drawing/2014/main" id="{79C81773-7FE2-4393-836F-1857702EEA2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7553" y="3087982"/>
            <a:ext cx="507324" cy="50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888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896CC0B2-AC80-415D-A618-776CC9C109F5}"/>
              </a:ext>
            </a:extLst>
          </p:cNvPr>
          <p:cNvSpPr/>
          <p:nvPr/>
        </p:nvSpPr>
        <p:spPr>
          <a:xfrm>
            <a:off x="3155534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DEAE8D60-FF3A-4C83-A8CD-9DFBD04B5E70}"/>
              </a:ext>
            </a:extLst>
          </p:cNvPr>
          <p:cNvSpPr/>
          <p:nvPr/>
        </p:nvSpPr>
        <p:spPr>
          <a:xfrm>
            <a:off x="1740981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D8DBED93-A347-44B5-8062-760DC903E18D}"/>
              </a:ext>
            </a:extLst>
          </p:cNvPr>
          <p:cNvSpPr/>
          <p:nvPr/>
        </p:nvSpPr>
        <p:spPr>
          <a:xfrm>
            <a:off x="327967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3DD104B-0FBC-4912-B95A-E13655FC487B}"/>
              </a:ext>
            </a:extLst>
          </p:cNvPr>
          <p:cNvSpPr/>
          <p:nvPr/>
        </p:nvSpPr>
        <p:spPr>
          <a:xfrm>
            <a:off x="4572000" y="3233420"/>
            <a:ext cx="2110093" cy="1172235"/>
          </a:xfrm>
          <a:custGeom>
            <a:avLst/>
            <a:gdLst>
              <a:gd name="connsiteX0" fmla="*/ 1852787 w 2628032"/>
              <a:gd name="connsiteY0" fmla="*/ 927394 h 1459969"/>
              <a:gd name="connsiteX1" fmla="*/ 2628032 w 2628032"/>
              <a:gd name="connsiteY1" fmla="*/ 927394 h 1459969"/>
              <a:gd name="connsiteX2" fmla="*/ 2628032 w 2628032"/>
              <a:gd name="connsiteY2" fmla="*/ 1459969 h 1459969"/>
              <a:gd name="connsiteX3" fmla="*/ 1852787 w 2628032"/>
              <a:gd name="connsiteY3" fmla="*/ 1459969 h 1459969"/>
              <a:gd name="connsiteX4" fmla="*/ 0 w 2628032"/>
              <a:gd name="connsiteY4" fmla="*/ 0 h 1459969"/>
              <a:gd name="connsiteX5" fmla="*/ 368505 w 2628032"/>
              <a:gd name="connsiteY5" fmla="*/ 0 h 1459969"/>
              <a:gd name="connsiteX6" fmla="*/ 368505 w 2628032"/>
              <a:gd name="connsiteY6" fmla="*/ 341205 h 1459969"/>
              <a:gd name="connsiteX7" fmla="*/ 0 w 2628032"/>
              <a:gd name="connsiteY7" fmla="*/ 341205 h 1459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8032" h="1459969">
                <a:moveTo>
                  <a:pt x="1852787" y="927394"/>
                </a:moveTo>
                <a:lnTo>
                  <a:pt x="2628032" y="927394"/>
                </a:lnTo>
                <a:lnTo>
                  <a:pt x="2628032" y="1459969"/>
                </a:lnTo>
                <a:lnTo>
                  <a:pt x="1852787" y="1459969"/>
                </a:lnTo>
                <a:close/>
                <a:moveTo>
                  <a:pt x="0" y="0"/>
                </a:moveTo>
                <a:lnTo>
                  <a:pt x="368505" y="0"/>
                </a:lnTo>
                <a:lnTo>
                  <a:pt x="368505" y="341205"/>
                </a:lnTo>
                <a:lnTo>
                  <a:pt x="0" y="34120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2BCB16E-7D71-4339-AA66-3CCC5EC36197}"/>
              </a:ext>
            </a:extLst>
          </p:cNvPr>
          <p:cNvGrpSpPr/>
          <p:nvPr/>
        </p:nvGrpSpPr>
        <p:grpSpPr>
          <a:xfrm>
            <a:off x="6915935" y="2764490"/>
            <a:ext cx="2110093" cy="2110093"/>
            <a:chOff x="7963874" y="3577246"/>
            <a:chExt cx="2110093" cy="2110093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A6038B3-9167-4CDE-BEA2-889619397C47}"/>
                </a:ext>
              </a:extLst>
            </p:cNvPr>
            <p:cNvSpPr/>
            <p:nvPr/>
          </p:nvSpPr>
          <p:spPr>
            <a:xfrm>
              <a:off x="7963874" y="3577246"/>
              <a:ext cx="2110093" cy="2110093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5C575C7-792E-4AC0-A7C4-B3D19422868E}"/>
                </a:ext>
              </a:extLst>
            </p:cNvPr>
            <p:cNvSpPr/>
            <p:nvPr/>
          </p:nvSpPr>
          <p:spPr>
            <a:xfrm>
              <a:off x="8286304" y="3899676"/>
              <a:ext cx="1465232" cy="1465232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B0BB3D2-0750-4CA8-9908-72CEFF46ADA0}"/>
                </a:ext>
              </a:extLst>
            </p:cNvPr>
            <p:cNvSpPr/>
            <p:nvPr/>
          </p:nvSpPr>
          <p:spPr>
            <a:xfrm>
              <a:off x="8663381" y="4276753"/>
              <a:ext cx="711079" cy="711079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Process and Ribbons Diagram for PowerPoint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84FD1C-42CD-47A2-8300-C75D918BA31F}"/>
              </a:ext>
            </a:extLst>
          </p:cNvPr>
          <p:cNvGrpSpPr/>
          <p:nvPr/>
        </p:nvGrpSpPr>
        <p:grpSpPr>
          <a:xfrm>
            <a:off x="623370" y="4934374"/>
            <a:ext cx="2202816" cy="1260003"/>
            <a:chOff x="332936" y="4580523"/>
            <a:chExt cx="2937088" cy="1680003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05C4594-5D8C-42C5-A63F-FAF96FBAEB5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04B5A958-E207-44B4-B66E-91CAB56D5536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0DF700B-A8BA-4851-BE15-7879B8C19AD2}"/>
              </a:ext>
            </a:extLst>
          </p:cNvPr>
          <p:cNvGrpSpPr/>
          <p:nvPr/>
        </p:nvGrpSpPr>
        <p:grpSpPr>
          <a:xfrm>
            <a:off x="3450937" y="4934374"/>
            <a:ext cx="2202816" cy="1260003"/>
            <a:chOff x="332936" y="4580523"/>
            <a:chExt cx="2937088" cy="168000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C43E1F8-E0AE-42B3-95BD-6BD73B0B4171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7E4EEC4-01F0-4393-8F9F-1AAB6DE8877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707FA5F-94F5-4A6A-84AF-2FAE05F558E4}"/>
              </a:ext>
            </a:extLst>
          </p:cNvPr>
          <p:cNvGrpSpPr/>
          <p:nvPr/>
        </p:nvGrpSpPr>
        <p:grpSpPr>
          <a:xfrm>
            <a:off x="2032811" y="1444700"/>
            <a:ext cx="2202816" cy="1260003"/>
            <a:chOff x="332936" y="4580523"/>
            <a:chExt cx="2937088" cy="168000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A7DDA4F-C9D4-4AFB-B838-DC5C3F9E555E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CB4F803-8E1B-48E3-AF4D-657B888AD37A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7F8E488-F6E4-4927-9EB5-2154C9C20DF7}"/>
              </a:ext>
            </a:extLst>
          </p:cNvPr>
          <p:cNvGrpSpPr/>
          <p:nvPr/>
        </p:nvGrpSpPr>
        <p:grpSpPr>
          <a:xfrm>
            <a:off x="4867403" y="1444700"/>
            <a:ext cx="2202816" cy="1260003"/>
            <a:chOff x="332936" y="4580523"/>
            <a:chExt cx="2937088" cy="168000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4BF6C20-66F2-4AD2-AF8A-8AE4666DF10B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E599370-601C-40B2-B4B6-8E9765687690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AB8DDCAE-8B84-41D6-B851-73719533E632}"/>
              </a:ext>
            </a:extLst>
          </p:cNvPr>
          <p:cNvSpPr/>
          <p:nvPr/>
        </p:nvSpPr>
        <p:spPr>
          <a:xfrm>
            <a:off x="1" y="3050779"/>
            <a:ext cx="7970981" cy="1537516"/>
          </a:xfrm>
          <a:prstGeom prst="rightArrow">
            <a:avLst>
              <a:gd name="adj1" fmla="val 50000"/>
              <a:gd name="adj2" fmla="val 64952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054BC1FF-5072-4205-BAC4-0E92F6886C8A}"/>
              </a:ext>
            </a:extLst>
          </p:cNvPr>
          <p:cNvSpPr/>
          <p:nvPr/>
        </p:nvSpPr>
        <p:spPr>
          <a:xfrm>
            <a:off x="3155534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7F6A5E3-70CD-4154-825A-237CAD7F70ED}"/>
              </a:ext>
            </a:extLst>
          </p:cNvPr>
          <p:cNvSpPr/>
          <p:nvPr/>
        </p:nvSpPr>
        <p:spPr>
          <a:xfrm>
            <a:off x="1740981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C8D7A3D2-5842-4DFC-9879-D9949B6EF78E}"/>
              </a:ext>
            </a:extLst>
          </p:cNvPr>
          <p:cNvSpPr/>
          <p:nvPr/>
        </p:nvSpPr>
        <p:spPr>
          <a:xfrm>
            <a:off x="327967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04F41D40-BA75-480C-9AA3-6052B202A511}"/>
              </a:ext>
            </a:extLst>
          </p:cNvPr>
          <p:cNvSpPr/>
          <p:nvPr/>
        </p:nvSpPr>
        <p:spPr>
          <a:xfrm>
            <a:off x="4572000" y="2878520"/>
            <a:ext cx="2110093" cy="1882038"/>
          </a:xfrm>
          <a:custGeom>
            <a:avLst/>
            <a:gdLst>
              <a:gd name="connsiteX0" fmla="*/ 866515 w 2628032"/>
              <a:gd name="connsiteY0" fmla="*/ 0 h 2343998"/>
              <a:gd name="connsiteX1" fmla="*/ 2628032 w 2628032"/>
              <a:gd name="connsiteY1" fmla="*/ 1901983 h 2343998"/>
              <a:gd name="connsiteX2" fmla="*/ 1761518 w 2628032"/>
              <a:gd name="connsiteY2" fmla="*/ 2343998 h 2343998"/>
              <a:gd name="connsiteX3" fmla="*/ 0 w 2628032"/>
              <a:gd name="connsiteY3" fmla="*/ 442014 h 2343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032" h="2343998">
                <a:moveTo>
                  <a:pt x="866515" y="0"/>
                </a:moveTo>
                <a:lnTo>
                  <a:pt x="2628032" y="1901983"/>
                </a:lnTo>
                <a:lnTo>
                  <a:pt x="1761518" y="2343998"/>
                </a:lnTo>
                <a:lnTo>
                  <a:pt x="0" y="44201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ECFDECF-7B39-4FFD-9DAA-CF974B9B96CD}"/>
              </a:ext>
            </a:extLst>
          </p:cNvPr>
          <p:cNvSpPr/>
          <p:nvPr/>
        </p:nvSpPr>
        <p:spPr>
          <a:xfrm>
            <a:off x="1472886" y="4060519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01</a:t>
            </a:r>
            <a:endParaRPr lang="en-US" sz="1050" dirty="0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43A83DC-D1B2-4A92-8E3F-95B066DDDFA6}"/>
              </a:ext>
            </a:extLst>
          </p:cNvPr>
          <p:cNvSpPr/>
          <p:nvPr/>
        </p:nvSpPr>
        <p:spPr>
          <a:xfrm>
            <a:off x="2089731" y="2999227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02</a:t>
            </a:r>
            <a:endParaRPr lang="en-US" sz="1050" dirty="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A318F5-A74F-47F2-970C-BE4F3D83CDA2}"/>
              </a:ext>
            </a:extLst>
          </p:cNvPr>
          <p:cNvSpPr/>
          <p:nvPr/>
        </p:nvSpPr>
        <p:spPr>
          <a:xfrm>
            <a:off x="4304541" y="4060519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03</a:t>
            </a:r>
            <a:endParaRPr lang="en-US" sz="1050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39EC12-4F74-428A-9AB0-8074C6EBFD64}"/>
              </a:ext>
            </a:extLst>
          </p:cNvPr>
          <p:cNvSpPr/>
          <p:nvPr/>
        </p:nvSpPr>
        <p:spPr>
          <a:xfrm>
            <a:off x="4910191" y="2985469"/>
            <a:ext cx="616426" cy="5930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3000" b="1" dirty="0">
                <a:solidFill>
                  <a:prstClr val="black"/>
                </a:solidFill>
              </a:rPr>
              <a:t>04</a:t>
            </a:r>
            <a:endParaRPr lang="en-US" sz="1050" dirty="0"/>
          </a:p>
        </p:txBody>
      </p:sp>
      <p:pic>
        <p:nvPicPr>
          <p:cNvPr id="59" name="Graphic 58" descr="Users">
            <a:extLst>
              <a:ext uri="{FF2B5EF4-FFF2-40B4-BE49-F238E27FC236}">
                <a16:creationId xmlns:a16="http://schemas.microsoft.com/office/drawing/2014/main" id="{EEB399A7-6C2D-4021-9D5A-45301D78E7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4946" y="4146933"/>
            <a:ext cx="507324" cy="507324"/>
          </a:xfrm>
          <a:prstGeom prst="rect">
            <a:avLst/>
          </a:prstGeom>
        </p:spPr>
      </p:pic>
      <p:pic>
        <p:nvPicPr>
          <p:cNvPr id="60" name="Graphic 59" descr="Puzzle">
            <a:extLst>
              <a:ext uri="{FF2B5EF4-FFF2-40B4-BE49-F238E27FC236}">
                <a16:creationId xmlns:a16="http://schemas.microsoft.com/office/drawing/2014/main" id="{F0DB4452-FB59-4365-AB4A-60F635D2E6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89906" y="4130003"/>
            <a:ext cx="507324" cy="507324"/>
          </a:xfrm>
          <a:prstGeom prst="rect">
            <a:avLst/>
          </a:prstGeom>
        </p:spPr>
      </p:pic>
      <p:pic>
        <p:nvPicPr>
          <p:cNvPr id="61" name="Graphic 60" descr="Lightbulb">
            <a:extLst>
              <a:ext uri="{FF2B5EF4-FFF2-40B4-BE49-F238E27FC236}">
                <a16:creationId xmlns:a16="http://schemas.microsoft.com/office/drawing/2014/main" id="{53ED82B2-84A9-496D-AF80-75847226BF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93839" y="3042108"/>
            <a:ext cx="507324" cy="507324"/>
          </a:xfrm>
          <a:prstGeom prst="rect">
            <a:avLst/>
          </a:prstGeom>
        </p:spPr>
      </p:pic>
      <p:pic>
        <p:nvPicPr>
          <p:cNvPr id="62" name="Graphic 61" descr="Rocket">
            <a:extLst>
              <a:ext uri="{FF2B5EF4-FFF2-40B4-BE49-F238E27FC236}">
                <a16:creationId xmlns:a16="http://schemas.microsoft.com/office/drawing/2014/main" id="{11F2B936-A570-4472-8C53-6D6FC25A326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67553" y="3087982"/>
            <a:ext cx="507324" cy="50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039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10136</TotalTime>
  <Words>368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Process and Ribbons Diagram for PowerPoint</vt:lpstr>
      <vt:lpstr>Process and Ribbons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and Ribbons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2019-03-01T01:13:45Z</dcterms:modified>
  <cp:category>Charts &amp; Diagrams</cp:category>
</cp:coreProperties>
</file>