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60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55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05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C9E54A8A-3ECB-4E05-A02B-6B97645C3635}"/>
              </a:ext>
            </a:extLst>
          </p:cNvPr>
          <p:cNvGrpSpPr/>
          <p:nvPr/>
        </p:nvGrpSpPr>
        <p:grpSpPr>
          <a:xfrm>
            <a:off x="9346632" y="2384034"/>
            <a:ext cx="2559725" cy="2559725"/>
            <a:chOff x="7963874" y="3577246"/>
            <a:chExt cx="2110093" cy="2110093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5DDBBA97-C27A-4359-BAC6-A7C55662BA4C}"/>
                </a:ext>
              </a:extLst>
            </p:cNvPr>
            <p:cNvSpPr/>
            <p:nvPr/>
          </p:nvSpPr>
          <p:spPr>
            <a:xfrm>
              <a:off x="7963874" y="3577246"/>
              <a:ext cx="2110093" cy="2110093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433605A-B953-4D59-B9BF-24AD5DB7263F}"/>
                </a:ext>
              </a:extLst>
            </p:cNvPr>
            <p:cNvSpPr/>
            <p:nvPr/>
          </p:nvSpPr>
          <p:spPr>
            <a:xfrm>
              <a:off x="8286304" y="3899676"/>
              <a:ext cx="1465232" cy="1465232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5D2FC4B-3C27-4099-9B5A-5662DB49D5E3}"/>
                </a:ext>
              </a:extLst>
            </p:cNvPr>
            <p:cNvSpPr/>
            <p:nvPr/>
          </p:nvSpPr>
          <p:spPr>
            <a:xfrm>
              <a:off x="8663381" y="4276753"/>
              <a:ext cx="711079" cy="711079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Process and Ribbons Diagram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65958C6-2E45-4C3D-9A3B-614E824A6550}"/>
              </a:ext>
            </a:extLst>
          </p:cNvPr>
          <p:cNvSpPr/>
          <p:nvPr/>
        </p:nvSpPr>
        <p:spPr>
          <a:xfrm>
            <a:off x="4413479" y="2933914"/>
            <a:ext cx="2628032" cy="1459969"/>
          </a:xfrm>
          <a:custGeom>
            <a:avLst/>
            <a:gdLst>
              <a:gd name="connsiteX0" fmla="*/ 1852787 w 2628032"/>
              <a:gd name="connsiteY0" fmla="*/ 927394 h 1459969"/>
              <a:gd name="connsiteX1" fmla="*/ 2628032 w 2628032"/>
              <a:gd name="connsiteY1" fmla="*/ 927394 h 1459969"/>
              <a:gd name="connsiteX2" fmla="*/ 2628032 w 2628032"/>
              <a:gd name="connsiteY2" fmla="*/ 1459969 h 1459969"/>
              <a:gd name="connsiteX3" fmla="*/ 1852787 w 2628032"/>
              <a:gd name="connsiteY3" fmla="*/ 1459969 h 1459969"/>
              <a:gd name="connsiteX4" fmla="*/ 0 w 2628032"/>
              <a:gd name="connsiteY4" fmla="*/ 0 h 1459969"/>
              <a:gd name="connsiteX5" fmla="*/ 368505 w 2628032"/>
              <a:gd name="connsiteY5" fmla="*/ 0 h 1459969"/>
              <a:gd name="connsiteX6" fmla="*/ 368505 w 2628032"/>
              <a:gd name="connsiteY6" fmla="*/ 341205 h 1459969"/>
              <a:gd name="connsiteX7" fmla="*/ 0 w 2628032"/>
              <a:gd name="connsiteY7" fmla="*/ 341205 h 145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8032" h="1459969">
                <a:moveTo>
                  <a:pt x="1852787" y="927394"/>
                </a:moveTo>
                <a:lnTo>
                  <a:pt x="2628032" y="927394"/>
                </a:lnTo>
                <a:lnTo>
                  <a:pt x="2628032" y="1459969"/>
                </a:lnTo>
                <a:lnTo>
                  <a:pt x="1852787" y="1459969"/>
                </a:lnTo>
                <a:close/>
                <a:moveTo>
                  <a:pt x="0" y="0"/>
                </a:moveTo>
                <a:lnTo>
                  <a:pt x="368505" y="0"/>
                </a:lnTo>
                <a:lnTo>
                  <a:pt x="368505" y="341205"/>
                </a:lnTo>
                <a:lnTo>
                  <a:pt x="0" y="34120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B00D6AE7-E8EE-4C3A-8899-69D323FFD468}"/>
              </a:ext>
            </a:extLst>
          </p:cNvPr>
          <p:cNvSpPr/>
          <p:nvPr/>
        </p:nvSpPr>
        <p:spPr>
          <a:xfrm>
            <a:off x="2651713" y="2933914"/>
            <a:ext cx="2628032" cy="1459969"/>
          </a:xfrm>
          <a:custGeom>
            <a:avLst/>
            <a:gdLst>
              <a:gd name="connsiteX0" fmla="*/ 1852787 w 2628032"/>
              <a:gd name="connsiteY0" fmla="*/ 927394 h 1459969"/>
              <a:gd name="connsiteX1" fmla="*/ 2628032 w 2628032"/>
              <a:gd name="connsiteY1" fmla="*/ 927394 h 1459969"/>
              <a:gd name="connsiteX2" fmla="*/ 2628032 w 2628032"/>
              <a:gd name="connsiteY2" fmla="*/ 1459969 h 1459969"/>
              <a:gd name="connsiteX3" fmla="*/ 1852787 w 2628032"/>
              <a:gd name="connsiteY3" fmla="*/ 1459969 h 1459969"/>
              <a:gd name="connsiteX4" fmla="*/ 0 w 2628032"/>
              <a:gd name="connsiteY4" fmla="*/ 0 h 1459969"/>
              <a:gd name="connsiteX5" fmla="*/ 368505 w 2628032"/>
              <a:gd name="connsiteY5" fmla="*/ 0 h 1459969"/>
              <a:gd name="connsiteX6" fmla="*/ 368505 w 2628032"/>
              <a:gd name="connsiteY6" fmla="*/ 341205 h 1459969"/>
              <a:gd name="connsiteX7" fmla="*/ 0 w 2628032"/>
              <a:gd name="connsiteY7" fmla="*/ 341205 h 145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8032" h="1459969">
                <a:moveTo>
                  <a:pt x="1852787" y="927394"/>
                </a:moveTo>
                <a:lnTo>
                  <a:pt x="2628032" y="927394"/>
                </a:lnTo>
                <a:lnTo>
                  <a:pt x="2628032" y="1459969"/>
                </a:lnTo>
                <a:lnTo>
                  <a:pt x="1852787" y="1459969"/>
                </a:lnTo>
                <a:close/>
                <a:moveTo>
                  <a:pt x="0" y="0"/>
                </a:moveTo>
                <a:lnTo>
                  <a:pt x="368505" y="0"/>
                </a:lnTo>
                <a:lnTo>
                  <a:pt x="368505" y="341205"/>
                </a:lnTo>
                <a:lnTo>
                  <a:pt x="0" y="34120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1DF130B-E2C2-4346-A161-58B00D1FC8D1}"/>
              </a:ext>
            </a:extLst>
          </p:cNvPr>
          <p:cNvSpPr/>
          <p:nvPr/>
        </p:nvSpPr>
        <p:spPr>
          <a:xfrm>
            <a:off x="891864" y="2933914"/>
            <a:ext cx="2628032" cy="1459969"/>
          </a:xfrm>
          <a:custGeom>
            <a:avLst/>
            <a:gdLst>
              <a:gd name="connsiteX0" fmla="*/ 1852787 w 2628032"/>
              <a:gd name="connsiteY0" fmla="*/ 927394 h 1459969"/>
              <a:gd name="connsiteX1" fmla="*/ 2628032 w 2628032"/>
              <a:gd name="connsiteY1" fmla="*/ 927394 h 1459969"/>
              <a:gd name="connsiteX2" fmla="*/ 2628032 w 2628032"/>
              <a:gd name="connsiteY2" fmla="*/ 1459969 h 1459969"/>
              <a:gd name="connsiteX3" fmla="*/ 1852787 w 2628032"/>
              <a:gd name="connsiteY3" fmla="*/ 1459969 h 1459969"/>
              <a:gd name="connsiteX4" fmla="*/ 0 w 2628032"/>
              <a:gd name="connsiteY4" fmla="*/ 0 h 1459969"/>
              <a:gd name="connsiteX5" fmla="*/ 368505 w 2628032"/>
              <a:gd name="connsiteY5" fmla="*/ 0 h 1459969"/>
              <a:gd name="connsiteX6" fmla="*/ 368505 w 2628032"/>
              <a:gd name="connsiteY6" fmla="*/ 341205 h 1459969"/>
              <a:gd name="connsiteX7" fmla="*/ 0 w 2628032"/>
              <a:gd name="connsiteY7" fmla="*/ 341205 h 145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8032" h="1459969">
                <a:moveTo>
                  <a:pt x="1852787" y="927394"/>
                </a:moveTo>
                <a:lnTo>
                  <a:pt x="2628032" y="927394"/>
                </a:lnTo>
                <a:lnTo>
                  <a:pt x="2628032" y="1459969"/>
                </a:lnTo>
                <a:lnTo>
                  <a:pt x="1852787" y="1459969"/>
                </a:lnTo>
                <a:close/>
                <a:moveTo>
                  <a:pt x="0" y="0"/>
                </a:moveTo>
                <a:lnTo>
                  <a:pt x="368505" y="0"/>
                </a:lnTo>
                <a:lnTo>
                  <a:pt x="368505" y="341205"/>
                </a:lnTo>
                <a:lnTo>
                  <a:pt x="0" y="34120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6ED4670-5561-4701-BC47-9DDF2FCD75B1}"/>
              </a:ext>
            </a:extLst>
          </p:cNvPr>
          <p:cNvSpPr/>
          <p:nvPr/>
        </p:nvSpPr>
        <p:spPr>
          <a:xfrm>
            <a:off x="6177626" y="2933914"/>
            <a:ext cx="2628032" cy="1459969"/>
          </a:xfrm>
          <a:custGeom>
            <a:avLst/>
            <a:gdLst>
              <a:gd name="connsiteX0" fmla="*/ 1852787 w 2628032"/>
              <a:gd name="connsiteY0" fmla="*/ 927394 h 1459969"/>
              <a:gd name="connsiteX1" fmla="*/ 2628032 w 2628032"/>
              <a:gd name="connsiteY1" fmla="*/ 927394 h 1459969"/>
              <a:gd name="connsiteX2" fmla="*/ 2628032 w 2628032"/>
              <a:gd name="connsiteY2" fmla="*/ 1459969 h 1459969"/>
              <a:gd name="connsiteX3" fmla="*/ 1852787 w 2628032"/>
              <a:gd name="connsiteY3" fmla="*/ 1459969 h 1459969"/>
              <a:gd name="connsiteX4" fmla="*/ 0 w 2628032"/>
              <a:gd name="connsiteY4" fmla="*/ 0 h 1459969"/>
              <a:gd name="connsiteX5" fmla="*/ 368505 w 2628032"/>
              <a:gd name="connsiteY5" fmla="*/ 0 h 1459969"/>
              <a:gd name="connsiteX6" fmla="*/ 368505 w 2628032"/>
              <a:gd name="connsiteY6" fmla="*/ 341205 h 1459969"/>
              <a:gd name="connsiteX7" fmla="*/ 0 w 2628032"/>
              <a:gd name="connsiteY7" fmla="*/ 341205 h 145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8032" h="1459969">
                <a:moveTo>
                  <a:pt x="1852787" y="927394"/>
                </a:moveTo>
                <a:lnTo>
                  <a:pt x="2628032" y="927394"/>
                </a:lnTo>
                <a:lnTo>
                  <a:pt x="2628032" y="1459969"/>
                </a:lnTo>
                <a:lnTo>
                  <a:pt x="1852787" y="1459969"/>
                </a:lnTo>
                <a:close/>
                <a:moveTo>
                  <a:pt x="0" y="0"/>
                </a:moveTo>
                <a:lnTo>
                  <a:pt x="368505" y="0"/>
                </a:lnTo>
                <a:lnTo>
                  <a:pt x="368505" y="341205"/>
                </a:lnTo>
                <a:lnTo>
                  <a:pt x="0" y="34120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AB8DDCAE-8B84-41D6-B851-73719533E632}"/>
              </a:ext>
            </a:extLst>
          </p:cNvPr>
          <p:cNvSpPr/>
          <p:nvPr/>
        </p:nvSpPr>
        <p:spPr>
          <a:xfrm>
            <a:off x="0" y="2706442"/>
            <a:ext cx="10626495" cy="1914911"/>
          </a:xfrm>
          <a:prstGeom prst="rightArrow">
            <a:avLst>
              <a:gd name="adj1" fmla="val 50000"/>
              <a:gd name="adj2" fmla="val 64952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84083A3-2EF3-48DD-986D-24DB5F87D38D}"/>
              </a:ext>
            </a:extLst>
          </p:cNvPr>
          <p:cNvSpPr/>
          <p:nvPr/>
        </p:nvSpPr>
        <p:spPr>
          <a:xfrm>
            <a:off x="4413479" y="2491902"/>
            <a:ext cx="2628032" cy="2343998"/>
          </a:xfrm>
          <a:custGeom>
            <a:avLst/>
            <a:gdLst>
              <a:gd name="connsiteX0" fmla="*/ 866515 w 2628032"/>
              <a:gd name="connsiteY0" fmla="*/ 0 h 2343998"/>
              <a:gd name="connsiteX1" fmla="*/ 2628032 w 2628032"/>
              <a:gd name="connsiteY1" fmla="*/ 1901983 h 2343998"/>
              <a:gd name="connsiteX2" fmla="*/ 1761518 w 2628032"/>
              <a:gd name="connsiteY2" fmla="*/ 2343998 h 2343998"/>
              <a:gd name="connsiteX3" fmla="*/ 0 w 2628032"/>
              <a:gd name="connsiteY3" fmla="*/ 442014 h 234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032" h="2343998">
                <a:moveTo>
                  <a:pt x="866515" y="0"/>
                </a:moveTo>
                <a:lnTo>
                  <a:pt x="2628032" y="1901983"/>
                </a:lnTo>
                <a:lnTo>
                  <a:pt x="1761518" y="2343998"/>
                </a:lnTo>
                <a:lnTo>
                  <a:pt x="0" y="44201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D5842AF6-9781-4897-A6AE-85A755215AD7}"/>
              </a:ext>
            </a:extLst>
          </p:cNvPr>
          <p:cNvSpPr/>
          <p:nvPr/>
        </p:nvSpPr>
        <p:spPr>
          <a:xfrm>
            <a:off x="2651713" y="2491902"/>
            <a:ext cx="2628032" cy="2343998"/>
          </a:xfrm>
          <a:custGeom>
            <a:avLst/>
            <a:gdLst>
              <a:gd name="connsiteX0" fmla="*/ 866515 w 2628032"/>
              <a:gd name="connsiteY0" fmla="*/ 0 h 2343998"/>
              <a:gd name="connsiteX1" fmla="*/ 2628032 w 2628032"/>
              <a:gd name="connsiteY1" fmla="*/ 1901983 h 2343998"/>
              <a:gd name="connsiteX2" fmla="*/ 1761518 w 2628032"/>
              <a:gd name="connsiteY2" fmla="*/ 2343998 h 2343998"/>
              <a:gd name="connsiteX3" fmla="*/ 0 w 2628032"/>
              <a:gd name="connsiteY3" fmla="*/ 442014 h 234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032" h="2343998">
                <a:moveTo>
                  <a:pt x="866515" y="0"/>
                </a:moveTo>
                <a:lnTo>
                  <a:pt x="2628032" y="1901983"/>
                </a:lnTo>
                <a:lnTo>
                  <a:pt x="1761518" y="2343998"/>
                </a:lnTo>
                <a:lnTo>
                  <a:pt x="0" y="44201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65EBF1A5-19CD-4546-9867-5D4DC76402B0}"/>
              </a:ext>
            </a:extLst>
          </p:cNvPr>
          <p:cNvSpPr/>
          <p:nvPr/>
        </p:nvSpPr>
        <p:spPr>
          <a:xfrm>
            <a:off x="891864" y="2491902"/>
            <a:ext cx="2628032" cy="2343998"/>
          </a:xfrm>
          <a:custGeom>
            <a:avLst/>
            <a:gdLst>
              <a:gd name="connsiteX0" fmla="*/ 866515 w 2628032"/>
              <a:gd name="connsiteY0" fmla="*/ 0 h 2343998"/>
              <a:gd name="connsiteX1" fmla="*/ 2628032 w 2628032"/>
              <a:gd name="connsiteY1" fmla="*/ 1901983 h 2343998"/>
              <a:gd name="connsiteX2" fmla="*/ 1761518 w 2628032"/>
              <a:gd name="connsiteY2" fmla="*/ 2343998 h 2343998"/>
              <a:gd name="connsiteX3" fmla="*/ 0 w 2628032"/>
              <a:gd name="connsiteY3" fmla="*/ 442014 h 234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032" h="2343998">
                <a:moveTo>
                  <a:pt x="866515" y="0"/>
                </a:moveTo>
                <a:lnTo>
                  <a:pt x="2628032" y="1901983"/>
                </a:lnTo>
                <a:lnTo>
                  <a:pt x="1761518" y="2343998"/>
                </a:lnTo>
                <a:lnTo>
                  <a:pt x="0" y="44201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9D56FD1-F9D8-4BA7-BF64-555CED888C5D}"/>
              </a:ext>
            </a:extLst>
          </p:cNvPr>
          <p:cNvSpPr/>
          <p:nvPr/>
        </p:nvSpPr>
        <p:spPr>
          <a:xfrm>
            <a:off x="6177626" y="2491902"/>
            <a:ext cx="2628032" cy="2343998"/>
          </a:xfrm>
          <a:custGeom>
            <a:avLst/>
            <a:gdLst>
              <a:gd name="connsiteX0" fmla="*/ 866515 w 2628032"/>
              <a:gd name="connsiteY0" fmla="*/ 0 h 2343998"/>
              <a:gd name="connsiteX1" fmla="*/ 2628032 w 2628032"/>
              <a:gd name="connsiteY1" fmla="*/ 1901983 h 2343998"/>
              <a:gd name="connsiteX2" fmla="*/ 1761518 w 2628032"/>
              <a:gd name="connsiteY2" fmla="*/ 2343998 h 2343998"/>
              <a:gd name="connsiteX3" fmla="*/ 0 w 2628032"/>
              <a:gd name="connsiteY3" fmla="*/ 442014 h 234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032" h="2343998">
                <a:moveTo>
                  <a:pt x="866515" y="0"/>
                </a:moveTo>
                <a:lnTo>
                  <a:pt x="2628032" y="1901983"/>
                </a:lnTo>
                <a:lnTo>
                  <a:pt x="1761518" y="2343998"/>
                </a:lnTo>
                <a:lnTo>
                  <a:pt x="0" y="44201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F84FD1C-42CD-47A2-8300-C75D918BA31F}"/>
              </a:ext>
            </a:extLst>
          </p:cNvPr>
          <p:cNvGrpSpPr/>
          <p:nvPr/>
        </p:nvGrpSpPr>
        <p:grpSpPr>
          <a:xfrm>
            <a:off x="578510" y="4884562"/>
            <a:ext cx="2937088" cy="1290153"/>
            <a:chOff x="332936" y="4652338"/>
            <a:chExt cx="2937088" cy="12901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05C4594-5D8C-42C5-A63F-FAF96FBAEB5B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4B5A958-E207-44B4-B66E-91CAB56D5536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1707FA5F-94F5-4A6A-84AF-2FAE05F558E4}"/>
              </a:ext>
            </a:extLst>
          </p:cNvPr>
          <p:cNvGrpSpPr/>
          <p:nvPr/>
        </p:nvGrpSpPr>
        <p:grpSpPr>
          <a:xfrm>
            <a:off x="2341863" y="1153078"/>
            <a:ext cx="2937088" cy="1290153"/>
            <a:chOff x="332936" y="4652338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A7DDA4F-C9D4-4AFB-B838-DC5C3F9E555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CB4F803-8E1B-48E3-AF4D-657B888AD37A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0DF700B-A8BA-4851-BE15-7879B8C19AD2}"/>
              </a:ext>
            </a:extLst>
          </p:cNvPr>
          <p:cNvGrpSpPr/>
          <p:nvPr/>
        </p:nvGrpSpPr>
        <p:grpSpPr>
          <a:xfrm>
            <a:off x="4105216" y="4884562"/>
            <a:ext cx="2937088" cy="1290153"/>
            <a:chOff x="332936" y="4652338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C43E1F8-E0AE-42B3-95BD-6BD73B0B4171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7E4EEC4-01F0-4393-8F9F-1AAB6DE8877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17F8E488-F6E4-4927-9EB5-2154C9C20DF7}"/>
              </a:ext>
            </a:extLst>
          </p:cNvPr>
          <p:cNvGrpSpPr/>
          <p:nvPr/>
        </p:nvGrpSpPr>
        <p:grpSpPr>
          <a:xfrm>
            <a:off x="5868570" y="1153078"/>
            <a:ext cx="2937088" cy="1290153"/>
            <a:chOff x="332936" y="4652338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4BF6C20-66F2-4AD2-AF8A-8AE4666DF10B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E599370-601C-40B2-B4B6-8E976568769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E0F7B3E3-7F12-4CF8-947F-91C0C9E4881F}"/>
              </a:ext>
            </a:extLst>
          </p:cNvPr>
          <p:cNvSpPr/>
          <p:nvPr/>
        </p:nvSpPr>
        <p:spPr>
          <a:xfrm>
            <a:off x="2349658" y="3979419"/>
            <a:ext cx="704039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01</a:t>
            </a:r>
            <a:endParaRPr lang="en-US" sz="1400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EB93EA9-0DBB-44C4-912A-91568BC2B389}"/>
              </a:ext>
            </a:extLst>
          </p:cNvPr>
          <p:cNvSpPr/>
          <p:nvPr/>
        </p:nvSpPr>
        <p:spPr>
          <a:xfrm>
            <a:off x="3117912" y="2657625"/>
            <a:ext cx="704039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02</a:t>
            </a:r>
            <a:endParaRPr lang="en-US" sz="1400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1EA29B0-9DE7-4F8C-B78E-526D18C6AB88}"/>
              </a:ext>
            </a:extLst>
          </p:cNvPr>
          <p:cNvSpPr/>
          <p:nvPr/>
        </p:nvSpPr>
        <p:spPr>
          <a:xfrm>
            <a:off x="5876365" y="3979419"/>
            <a:ext cx="704039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03</a:t>
            </a:r>
            <a:endParaRPr lang="en-US" sz="1400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D2AC8269-5CD4-4944-94AF-4AED62E49BD2}"/>
              </a:ext>
            </a:extLst>
          </p:cNvPr>
          <p:cNvSpPr/>
          <p:nvPr/>
        </p:nvSpPr>
        <p:spPr>
          <a:xfrm>
            <a:off x="6630675" y="2640490"/>
            <a:ext cx="704039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04</a:t>
            </a:r>
            <a:endParaRPr lang="en-US" sz="1400" dirty="0"/>
          </a:p>
        </p:txBody>
      </p:sp>
      <p:pic>
        <p:nvPicPr>
          <p:cNvPr id="87" name="Graphic 86" descr="Users">
            <a:extLst>
              <a:ext uri="{FF2B5EF4-FFF2-40B4-BE49-F238E27FC236}">
                <a16:creationId xmlns:a16="http://schemas.microsoft.com/office/drawing/2014/main" id="{BFF9FE28-6119-4B1F-879F-8C7E792C7F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13209" y="4071656"/>
            <a:ext cx="631850" cy="631850"/>
          </a:xfrm>
          <a:prstGeom prst="rect">
            <a:avLst/>
          </a:prstGeom>
        </p:spPr>
      </p:pic>
      <p:pic>
        <p:nvPicPr>
          <p:cNvPr id="88" name="Graphic 87" descr="Puzzle">
            <a:extLst>
              <a:ext uri="{FF2B5EF4-FFF2-40B4-BE49-F238E27FC236}">
                <a16:creationId xmlns:a16="http://schemas.microsoft.com/office/drawing/2014/main" id="{96BFA977-C017-4F21-AFDE-0A33CC8D5D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07196" y="4050571"/>
            <a:ext cx="631850" cy="631850"/>
          </a:xfrm>
          <a:prstGeom prst="rect">
            <a:avLst/>
          </a:prstGeom>
        </p:spPr>
      </p:pic>
      <p:pic>
        <p:nvPicPr>
          <p:cNvPr id="89" name="Graphic 88" descr="Lightbulb">
            <a:extLst>
              <a:ext uri="{FF2B5EF4-FFF2-40B4-BE49-F238E27FC236}">
                <a16:creationId xmlns:a16="http://schemas.microsoft.com/office/drawing/2014/main" id="{8E5BEEF8-1FCE-4C0D-BA12-7D400779CC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59369" y="2695643"/>
            <a:ext cx="631850" cy="631850"/>
          </a:xfrm>
          <a:prstGeom prst="rect">
            <a:avLst/>
          </a:prstGeom>
        </p:spPr>
      </p:pic>
      <p:pic>
        <p:nvPicPr>
          <p:cNvPr id="90" name="Graphic 89" descr="Rocket">
            <a:extLst>
              <a:ext uri="{FF2B5EF4-FFF2-40B4-BE49-F238E27FC236}">
                <a16:creationId xmlns:a16="http://schemas.microsoft.com/office/drawing/2014/main" id="{79C81773-7FE2-4393-836F-1857702EEA2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314804" y="2752777"/>
            <a:ext cx="631850" cy="63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747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FA287282-1A02-4663-95D7-96995A0D0218}"/>
              </a:ext>
            </a:extLst>
          </p:cNvPr>
          <p:cNvGrpSpPr/>
          <p:nvPr/>
        </p:nvGrpSpPr>
        <p:grpSpPr>
          <a:xfrm>
            <a:off x="9346632" y="2384034"/>
            <a:ext cx="2559725" cy="2559725"/>
            <a:chOff x="7963874" y="3577246"/>
            <a:chExt cx="2110093" cy="2110093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D375750-3A56-4632-9677-7C61F1982A6A}"/>
                </a:ext>
              </a:extLst>
            </p:cNvPr>
            <p:cNvSpPr/>
            <p:nvPr/>
          </p:nvSpPr>
          <p:spPr>
            <a:xfrm>
              <a:off x="7963874" y="3577246"/>
              <a:ext cx="2110093" cy="2110093"/>
            </a:xfrm>
            <a:prstGeom prst="ellipse">
              <a:avLst/>
            </a:prstGeom>
            <a:solidFill>
              <a:schemeClr val="bg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980FCDE8-67EE-4943-A7C9-B0100B993A5F}"/>
                </a:ext>
              </a:extLst>
            </p:cNvPr>
            <p:cNvSpPr/>
            <p:nvPr/>
          </p:nvSpPr>
          <p:spPr>
            <a:xfrm>
              <a:off x="8286304" y="3899676"/>
              <a:ext cx="1465232" cy="1465232"/>
            </a:xfrm>
            <a:prstGeom prst="ellipse">
              <a:avLst/>
            </a:prstGeom>
            <a:solidFill>
              <a:schemeClr val="bg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40C14C3-ADFD-4640-9C69-1122AF150A94}"/>
                </a:ext>
              </a:extLst>
            </p:cNvPr>
            <p:cNvSpPr/>
            <p:nvPr/>
          </p:nvSpPr>
          <p:spPr>
            <a:xfrm>
              <a:off x="8663381" y="4276753"/>
              <a:ext cx="711079" cy="711079"/>
            </a:xfrm>
            <a:prstGeom prst="ellipse">
              <a:avLst/>
            </a:prstGeom>
            <a:solidFill>
              <a:schemeClr val="bg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Process and Ribbons Diagram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65958C6-2E45-4C3D-9A3B-614E824A6550}"/>
              </a:ext>
            </a:extLst>
          </p:cNvPr>
          <p:cNvSpPr/>
          <p:nvPr/>
        </p:nvSpPr>
        <p:spPr>
          <a:xfrm>
            <a:off x="4413479" y="2933914"/>
            <a:ext cx="2628032" cy="1459969"/>
          </a:xfrm>
          <a:custGeom>
            <a:avLst/>
            <a:gdLst>
              <a:gd name="connsiteX0" fmla="*/ 1852787 w 2628032"/>
              <a:gd name="connsiteY0" fmla="*/ 927394 h 1459969"/>
              <a:gd name="connsiteX1" fmla="*/ 2628032 w 2628032"/>
              <a:gd name="connsiteY1" fmla="*/ 927394 h 1459969"/>
              <a:gd name="connsiteX2" fmla="*/ 2628032 w 2628032"/>
              <a:gd name="connsiteY2" fmla="*/ 1459969 h 1459969"/>
              <a:gd name="connsiteX3" fmla="*/ 1852787 w 2628032"/>
              <a:gd name="connsiteY3" fmla="*/ 1459969 h 1459969"/>
              <a:gd name="connsiteX4" fmla="*/ 0 w 2628032"/>
              <a:gd name="connsiteY4" fmla="*/ 0 h 1459969"/>
              <a:gd name="connsiteX5" fmla="*/ 368505 w 2628032"/>
              <a:gd name="connsiteY5" fmla="*/ 0 h 1459969"/>
              <a:gd name="connsiteX6" fmla="*/ 368505 w 2628032"/>
              <a:gd name="connsiteY6" fmla="*/ 341205 h 1459969"/>
              <a:gd name="connsiteX7" fmla="*/ 0 w 2628032"/>
              <a:gd name="connsiteY7" fmla="*/ 341205 h 145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8032" h="1459969">
                <a:moveTo>
                  <a:pt x="1852787" y="927394"/>
                </a:moveTo>
                <a:lnTo>
                  <a:pt x="2628032" y="927394"/>
                </a:lnTo>
                <a:lnTo>
                  <a:pt x="2628032" y="1459969"/>
                </a:lnTo>
                <a:lnTo>
                  <a:pt x="1852787" y="1459969"/>
                </a:lnTo>
                <a:close/>
                <a:moveTo>
                  <a:pt x="0" y="0"/>
                </a:moveTo>
                <a:lnTo>
                  <a:pt x="368505" y="0"/>
                </a:lnTo>
                <a:lnTo>
                  <a:pt x="368505" y="341205"/>
                </a:lnTo>
                <a:lnTo>
                  <a:pt x="0" y="3412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B00D6AE7-E8EE-4C3A-8899-69D323FFD468}"/>
              </a:ext>
            </a:extLst>
          </p:cNvPr>
          <p:cNvSpPr/>
          <p:nvPr/>
        </p:nvSpPr>
        <p:spPr>
          <a:xfrm>
            <a:off x="2651713" y="2933914"/>
            <a:ext cx="2628032" cy="1459969"/>
          </a:xfrm>
          <a:custGeom>
            <a:avLst/>
            <a:gdLst>
              <a:gd name="connsiteX0" fmla="*/ 1852787 w 2628032"/>
              <a:gd name="connsiteY0" fmla="*/ 927394 h 1459969"/>
              <a:gd name="connsiteX1" fmla="*/ 2628032 w 2628032"/>
              <a:gd name="connsiteY1" fmla="*/ 927394 h 1459969"/>
              <a:gd name="connsiteX2" fmla="*/ 2628032 w 2628032"/>
              <a:gd name="connsiteY2" fmla="*/ 1459969 h 1459969"/>
              <a:gd name="connsiteX3" fmla="*/ 1852787 w 2628032"/>
              <a:gd name="connsiteY3" fmla="*/ 1459969 h 1459969"/>
              <a:gd name="connsiteX4" fmla="*/ 0 w 2628032"/>
              <a:gd name="connsiteY4" fmla="*/ 0 h 1459969"/>
              <a:gd name="connsiteX5" fmla="*/ 368505 w 2628032"/>
              <a:gd name="connsiteY5" fmla="*/ 0 h 1459969"/>
              <a:gd name="connsiteX6" fmla="*/ 368505 w 2628032"/>
              <a:gd name="connsiteY6" fmla="*/ 341205 h 1459969"/>
              <a:gd name="connsiteX7" fmla="*/ 0 w 2628032"/>
              <a:gd name="connsiteY7" fmla="*/ 341205 h 145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8032" h="1459969">
                <a:moveTo>
                  <a:pt x="1852787" y="927394"/>
                </a:moveTo>
                <a:lnTo>
                  <a:pt x="2628032" y="927394"/>
                </a:lnTo>
                <a:lnTo>
                  <a:pt x="2628032" y="1459969"/>
                </a:lnTo>
                <a:lnTo>
                  <a:pt x="1852787" y="1459969"/>
                </a:lnTo>
                <a:close/>
                <a:moveTo>
                  <a:pt x="0" y="0"/>
                </a:moveTo>
                <a:lnTo>
                  <a:pt x="368505" y="0"/>
                </a:lnTo>
                <a:lnTo>
                  <a:pt x="368505" y="341205"/>
                </a:lnTo>
                <a:lnTo>
                  <a:pt x="0" y="3412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1DF130B-E2C2-4346-A161-58B00D1FC8D1}"/>
              </a:ext>
            </a:extLst>
          </p:cNvPr>
          <p:cNvSpPr/>
          <p:nvPr/>
        </p:nvSpPr>
        <p:spPr>
          <a:xfrm>
            <a:off x="891864" y="2933914"/>
            <a:ext cx="2628032" cy="1459969"/>
          </a:xfrm>
          <a:custGeom>
            <a:avLst/>
            <a:gdLst>
              <a:gd name="connsiteX0" fmla="*/ 1852787 w 2628032"/>
              <a:gd name="connsiteY0" fmla="*/ 927394 h 1459969"/>
              <a:gd name="connsiteX1" fmla="*/ 2628032 w 2628032"/>
              <a:gd name="connsiteY1" fmla="*/ 927394 h 1459969"/>
              <a:gd name="connsiteX2" fmla="*/ 2628032 w 2628032"/>
              <a:gd name="connsiteY2" fmla="*/ 1459969 h 1459969"/>
              <a:gd name="connsiteX3" fmla="*/ 1852787 w 2628032"/>
              <a:gd name="connsiteY3" fmla="*/ 1459969 h 1459969"/>
              <a:gd name="connsiteX4" fmla="*/ 0 w 2628032"/>
              <a:gd name="connsiteY4" fmla="*/ 0 h 1459969"/>
              <a:gd name="connsiteX5" fmla="*/ 368505 w 2628032"/>
              <a:gd name="connsiteY5" fmla="*/ 0 h 1459969"/>
              <a:gd name="connsiteX6" fmla="*/ 368505 w 2628032"/>
              <a:gd name="connsiteY6" fmla="*/ 341205 h 1459969"/>
              <a:gd name="connsiteX7" fmla="*/ 0 w 2628032"/>
              <a:gd name="connsiteY7" fmla="*/ 341205 h 145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8032" h="1459969">
                <a:moveTo>
                  <a:pt x="1852787" y="927394"/>
                </a:moveTo>
                <a:lnTo>
                  <a:pt x="2628032" y="927394"/>
                </a:lnTo>
                <a:lnTo>
                  <a:pt x="2628032" y="1459969"/>
                </a:lnTo>
                <a:lnTo>
                  <a:pt x="1852787" y="1459969"/>
                </a:lnTo>
                <a:close/>
                <a:moveTo>
                  <a:pt x="0" y="0"/>
                </a:moveTo>
                <a:lnTo>
                  <a:pt x="368505" y="0"/>
                </a:lnTo>
                <a:lnTo>
                  <a:pt x="368505" y="341205"/>
                </a:lnTo>
                <a:lnTo>
                  <a:pt x="0" y="3412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6ED4670-5561-4701-BC47-9DDF2FCD75B1}"/>
              </a:ext>
            </a:extLst>
          </p:cNvPr>
          <p:cNvSpPr/>
          <p:nvPr/>
        </p:nvSpPr>
        <p:spPr>
          <a:xfrm>
            <a:off x="6177626" y="2933914"/>
            <a:ext cx="2628032" cy="1459969"/>
          </a:xfrm>
          <a:custGeom>
            <a:avLst/>
            <a:gdLst>
              <a:gd name="connsiteX0" fmla="*/ 1852787 w 2628032"/>
              <a:gd name="connsiteY0" fmla="*/ 927394 h 1459969"/>
              <a:gd name="connsiteX1" fmla="*/ 2628032 w 2628032"/>
              <a:gd name="connsiteY1" fmla="*/ 927394 h 1459969"/>
              <a:gd name="connsiteX2" fmla="*/ 2628032 w 2628032"/>
              <a:gd name="connsiteY2" fmla="*/ 1459969 h 1459969"/>
              <a:gd name="connsiteX3" fmla="*/ 1852787 w 2628032"/>
              <a:gd name="connsiteY3" fmla="*/ 1459969 h 1459969"/>
              <a:gd name="connsiteX4" fmla="*/ 0 w 2628032"/>
              <a:gd name="connsiteY4" fmla="*/ 0 h 1459969"/>
              <a:gd name="connsiteX5" fmla="*/ 368505 w 2628032"/>
              <a:gd name="connsiteY5" fmla="*/ 0 h 1459969"/>
              <a:gd name="connsiteX6" fmla="*/ 368505 w 2628032"/>
              <a:gd name="connsiteY6" fmla="*/ 341205 h 1459969"/>
              <a:gd name="connsiteX7" fmla="*/ 0 w 2628032"/>
              <a:gd name="connsiteY7" fmla="*/ 341205 h 145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8032" h="1459969">
                <a:moveTo>
                  <a:pt x="1852787" y="927394"/>
                </a:moveTo>
                <a:lnTo>
                  <a:pt x="2628032" y="927394"/>
                </a:lnTo>
                <a:lnTo>
                  <a:pt x="2628032" y="1459969"/>
                </a:lnTo>
                <a:lnTo>
                  <a:pt x="1852787" y="1459969"/>
                </a:lnTo>
                <a:close/>
                <a:moveTo>
                  <a:pt x="0" y="0"/>
                </a:moveTo>
                <a:lnTo>
                  <a:pt x="368505" y="0"/>
                </a:lnTo>
                <a:lnTo>
                  <a:pt x="368505" y="341205"/>
                </a:lnTo>
                <a:lnTo>
                  <a:pt x="0" y="3412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AB8DDCAE-8B84-41D6-B851-73719533E632}"/>
              </a:ext>
            </a:extLst>
          </p:cNvPr>
          <p:cNvSpPr/>
          <p:nvPr/>
        </p:nvSpPr>
        <p:spPr>
          <a:xfrm>
            <a:off x="1" y="2706442"/>
            <a:ext cx="10629900" cy="1914911"/>
          </a:xfrm>
          <a:prstGeom prst="rightArrow">
            <a:avLst>
              <a:gd name="adj1" fmla="val 50000"/>
              <a:gd name="adj2" fmla="val 64952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84083A3-2EF3-48DD-986D-24DB5F87D38D}"/>
              </a:ext>
            </a:extLst>
          </p:cNvPr>
          <p:cNvSpPr/>
          <p:nvPr/>
        </p:nvSpPr>
        <p:spPr>
          <a:xfrm>
            <a:off x="4413479" y="2491902"/>
            <a:ext cx="2628032" cy="2343998"/>
          </a:xfrm>
          <a:custGeom>
            <a:avLst/>
            <a:gdLst>
              <a:gd name="connsiteX0" fmla="*/ 866515 w 2628032"/>
              <a:gd name="connsiteY0" fmla="*/ 0 h 2343998"/>
              <a:gd name="connsiteX1" fmla="*/ 2628032 w 2628032"/>
              <a:gd name="connsiteY1" fmla="*/ 1901983 h 2343998"/>
              <a:gd name="connsiteX2" fmla="*/ 1761518 w 2628032"/>
              <a:gd name="connsiteY2" fmla="*/ 2343998 h 2343998"/>
              <a:gd name="connsiteX3" fmla="*/ 0 w 2628032"/>
              <a:gd name="connsiteY3" fmla="*/ 442014 h 234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032" h="2343998">
                <a:moveTo>
                  <a:pt x="866515" y="0"/>
                </a:moveTo>
                <a:lnTo>
                  <a:pt x="2628032" y="1901983"/>
                </a:lnTo>
                <a:lnTo>
                  <a:pt x="1761518" y="2343998"/>
                </a:lnTo>
                <a:lnTo>
                  <a:pt x="0" y="44201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D5842AF6-9781-4897-A6AE-85A755215AD7}"/>
              </a:ext>
            </a:extLst>
          </p:cNvPr>
          <p:cNvSpPr/>
          <p:nvPr/>
        </p:nvSpPr>
        <p:spPr>
          <a:xfrm>
            <a:off x="2651713" y="2491902"/>
            <a:ext cx="2628032" cy="2343998"/>
          </a:xfrm>
          <a:custGeom>
            <a:avLst/>
            <a:gdLst>
              <a:gd name="connsiteX0" fmla="*/ 866515 w 2628032"/>
              <a:gd name="connsiteY0" fmla="*/ 0 h 2343998"/>
              <a:gd name="connsiteX1" fmla="*/ 2628032 w 2628032"/>
              <a:gd name="connsiteY1" fmla="*/ 1901983 h 2343998"/>
              <a:gd name="connsiteX2" fmla="*/ 1761518 w 2628032"/>
              <a:gd name="connsiteY2" fmla="*/ 2343998 h 2343998"/>
              <a:gd name="connsiteX3" fmla="*/ 0 w 2628032"/>
              <a:gd name="connsiteY3" fmla="*/ 442014 h 234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032" h="2343998">
                <a:moveTo>
                  <a:pt x="866515" y="0"/>
                </a:moveTo>
                <a:lnTo>
                  <a:pt x="2628032" y="1901983"/>
                </a:lnTo>
                <a:lnTo>
                  <a:pt x="1761518" y="2343998"/>
                </a:lnTo>
                <a:lnTo>
                  <a:pt x="0" y="44201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65EBF1A5-19CD-4546-9867-5D4DC76402B0}"/>
              </a:ext>
            </a:extLst>
          </p:cNvPr>
          <p:cNvSpPr/>
          <p:nvPr/>
        </p:nvSpPr>
        <p:spPr>
          <a:xfrm>
            <a:off x="891864" y="2491902"/>
            <a:ext cx="2628032" cy="2343998"/>
          </a:xfrm>
          <a:custGeom>
            <a:avLst/>
            <a:gdLst>
              <a:gd name="connsiteX0" fmla="*/ 866515 w 2628032"/>
              <a:gd name="connsiteY0" fmla="*/ 0 h 2343998"/>
              <a:gd name="connsiteX1" fmla="*/ 2628032 w 2628032"/>
              <a:gd name="connsiteY1" fmla="*/ 1901983 h 2343998"/>
              <a:gd name="connsiteX2" fmla="*/ 1761518 w 2628032"/>
              <a:gd name="connsiteY2" fmla="*/ 2343998 h 2343998"/>
              <a:gd name="connsiteX3" fmla="*/ 0 w 2628032"/>
              <a:gd name="connsiteY3" fmla="*/ 442014 h 234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032" h="2343998">
                <a:moveTo>
                  <a:pt x="866515" y="0"/>
                </a:moveTo>
                <a:lnTo>
                  <a:pt x="2628032" y="1901983"/>
                </a:lnTo>
                <a:lnTo>
                  <a:pt x="1761518" y="2343998"/>
                </a:lnTo>
                <a:lnTo>
                  <a:pt x="0" y="44201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9D56FD1-F9D8-4BA7-BF64-555CED888C5D}"/>
              </a:ext>
            </a:extLst>
          </p:cNvPr>
          <p:cNvSpPr/>
          <p:nvPr/>
        </p:nvSpPr>
        <p:spPr>
          <a:xfrm>
            <a:off x="6177626" y="2491902"/>
            <a:ext cx="2628032" cy="2343998"/>
          </a:xfrm>
          <a:custGeom>
            <a:avLst/>
            <a:gdLst>
              <a:gd name="connsiteX0" fmla="*/ 866515 w 2628032"/>
              <a:gd name="connsiteY0" fmla="*/ 0 h 2343998"/>
              <a:gd name="connsiteX1" fmla="*/ 2628032 w 2628032"/>
              <a:gd name="connsiteY1" fmla="*/ 1901983 h 2343998"/>
              <a:gd name="connsiteX2" fmla="*/ 1761518 w 2628032"/>
              <a:gd name="connsiteY2" fmla="*/ 2343998 h 2343998"/>
              <a:gd name="connsiteX3" fmla="*/ 0 w 2628032"/>
              <a:gd name="connsiteY3" fmla="*/ 442014 h 234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032" h="2343998">
                <a:moveTo>
                  <a:pt x="866515" y="0"/>
                </a:moveTo>
                <a:lnTo>
                  <a:pt x="2628032" y="1901983"/>
                </a:lnTo>
                <a:lnTo>
                  <a:pt x="1761518" y="2343998"/>
                </a:lnTo>
                <a:lnTo>
                  <a:pt x="0" y="44201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F84FD1C-42CD-47A2-8300-C75D918BA31F}"/>
              </a:ext>
            </a:extLst>
          </p:cNvPr>
          <p:cNvGrpSpPr/>
          <p:nvPr/>
        </p:nvGrpSpPr>
        <p:grpSpPr>
          <a:xfrm>
            <a:off x="578510" y="4884562"/>
            <a:ext cx="2937088" cy="1290153"/>
            <a:chOff x="332936" y="4652338"/>
            <a:chExt cx="2937088" cy="12901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05C4594-5D8C-42C5-A63F-FAF96FBAEB5B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4B5A958-E207-44B4-B66E-91CAB56D5536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1707FA5F-94F5-4A6A-84AF-2FAE05F558E4}"/>
              </a:ext>
            </a:extLst>
          </p:cNvPr>
          <p:cNvGrpSpPr/>
          <p:nvPr/>
        </p:nvGrpSpPr>
        <p:grpSpPr>
          <a:xfrm>
            <a:off x="2341863" y="1153078"/>
            <a:ext cx="2937088" cy="1290153"/>
            <a:chOff x="332936" y="4652338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A7DDA4F-C9D4-4AFB-B838-DC5C3F9E555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CB4F803-8E1B-48E3-AF4D-657B888AD37A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0DF700B-A8BA-4851-BE15-7879B8C19AD2}"/>
              </a:ext>
            </a:extLst>
          </p:cNvPr>
          <p:cNvGrpSpPr/>
          <p:nvPr/>
        </p:nvGrpSpPr>
        <p:grpSpPr>
          <a:xfrm>
            <a:off x="4105216" y="4884562"/>
            <a:ext cx="2937088" cy="1290153"/>
            <a:chOff x="332936" y="4652338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C43E1F8-E0AE-42B3-95BD-6BD73B0B4171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7E4EEC4-01F0-4393-8F9F-1AAB6DE8877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17F8E488-F6E4-4927-9EB5-2154C9C20DF7}"/>
              </a:ext>
            </a:extLst>
          </p:cNvPr>
          <p:cNvGrpSpPr/>
          <p:nvPr/>
        </p:nvGrpSpPr>
        <p:grpSpPr>
          <a:xfrm>
            <a:off x="5868570" y="1153078"/>
            <a:ext cx="2937088" cy="1290153"/>
            <a:chOff x="332936" y="4652338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4BF6C20-66F2-4AD2-AF8A-8AE4666DF10B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E599370-601C-40B2-B4B6-8E976568769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E0F7B3E3-7F12-4CF8-947F-91C0C9E4881F}"/>
              </a:ext>
            </a:extLst>
          </p:cNvPr>
          <p:cNvSpPr/>
          <p:nvPr/>
        </p:nvSpPr>
        <p:spPr>
          <a:xfrm>
            <a:off x="2349658" y="3979419"/>
            <a:ext cx="704039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01</a:t>
            </a:r>
            <a:endParaRPr lang="en-US" sz="1400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EB93EA9-0DBB-44C4-912A-91568BC2B389}"/>
              </a:ext>
            </a:extLst>
          </p:cNvPr>
          <p:cNvSpPr/>
          <p:nvPr/>
        </p:nvSpPr>
        <p:spPr>
          <a:xfrm>
            <a:off x="3117912" y="2657625"/>
            <a:ext cx="704039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02</a:t>
            </a:r>
            <a:endParaRPr lang="en-US" sz="1400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1EA29B0-9DE7-4F8C-B78E-526D18C6AB88}"/>
              </a:ext>
            </a:extLst>
          </p:cNvPr>
          <p:cNvSpPr/>
          <p:nvPr/>
        </p:nvSpPr>
        <p:spPr>
          <a:xfrm>
            <a:off x="5876365" y="3979419"/>
            <a:ext cx="704039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03</a:t>
            </a:r>
            <a:endParaRPr lang="en-US" sz="1400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D2AC8269-5CD4-4944-94AF-4AED62E49BD2}"/>
              </a:ext>
            </a:extLst>
          </p:cNvPr>
          <p:cNvSpPr/>
          <p:nvPr/>
        </p:nvSpPr>
        <p:spPr>
          <a:xfrm>
            <a:off x="6630675" y="2640490"/>
            <a:ext cx="704039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04</a:t>
            </a:r>
            <a:endParaRPr lang="en-US" sz="1400" dirty="0"/>
          </a:p>
        </p:txBody>
      </p:sp>
      <p:pic>
        <p:nvPicPr>
          <p:cNvPr id="87" name="Graphic 86" descr="Users">
            <a:extLst>
              <a:ext uri="{FF2B5EF4-FFF2-40B4-BE49-F238E27FC236}">
                <a16:creationId xmlns:a16="http://schemas.microsoft.com/office/drawing/2014/main" id="{BFF9FE28-6119-4B1F-879F-8C7E792C7F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13209" y="4071656"/>
            <a:ext cx="631850" cy="631850"/>
          </a:xfrm>
          <a:prstGeom prst="rect">
            <a:avLst/>
          </a:prstGeom>
        </p:spPr>
      </p:pic>
      <p:pic>
        <p:nvPicPr>
          <p:cNvPr id="88" name="Graphic 87" descr="Puzzle">
            <a:extLst>
              <a:ext uri="{FF2B5EF4-FFF2-40B4-BE49-F238E27FC236}">
                <a16:creationId xmlns:a16="http://schemas.microsoft.com/office/drawing/2014/main" id="{96BFA977-C017-4F21-AFDE-0A33CC8D5D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07196" y="4050571"/>
            <a:ext cx="631850" cy="631850"/>
          </a:xfrm>
          <a:prstGeom prst="rect">
            <a:avLst/>
          </a:prstGeom>
        </p:spPr>
      </p:pic>
      <p:pic>
        <p:nvPicPr>
          <p:cNvPr id="89" name="Graphic 88" descr="Lightbulb">
            <a:extLst>
              <a:ext uri="{FF2B5EF4-FFF2-40B4-BE49-F238E27FC236}">
                <a16:creationId xmlns:a16="http://schemas.microsoft.com/office/drawing/2014/main" id="{8E5BEEF8-1FCE-4C0D-BA12-7D400779CC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59369" y="2695643"/>
            <a:ext cx="631850" cy="631850"/>
          </a:xfrm>
          <a:prstGeom prst="rect">
            <a:avLst/>
          </a:prstGeom>
        </p:spPr>
      </p:pic>
      <p:pic>
        <p:nvPicPr>
          <p:cNvPr id="90" name="Graphic 89" descr="Rocket">
            <a:extLst>
              <a:ext uri="{FF2B5EF4-FFF2-40B4-BE49-F238E27FC236}">
                <a16:creationId xmlns:a16="http://schemas.microsoft.com/office/drawing/2014/main" id="{79C81773-7FE2-4393-836F-1857702EEA2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314804" y="2752777"/>
            <a:ext cx="631850" cy="63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229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8503</TotalTime>
  <Words>368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Process and Ribbons Diagram for PowerPoint</vt:lpstr>
      <vt:lpstr>Process and Ribbons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and Ribbons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2019-03-01T01:13:55Z</dcterms:modified>
  <cp:category>Charts &amp; Diagrams</cp:category>
</cp:coreProperties>
</file>