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816" y="20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1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Process To Cycle – Slide Template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D4ECDA1-9A73-4B11-95D0-B0CE1DFD689F}"/>
              </a:ext>
            </a:extLst>
          </p:cNvPr>
          <p:cNvSpPr/>
          <p:nvPr/>
        </p:nvSpPr>
        <p:spPr>
          <a:xfrm>
            <a:off x="4280883" y="3029730"/>
            <a:ext cx="2363235" cy="1211557"/>
          </a:xfrm>
          <a:custGeom>
            <a:avLst/>
            <a:gdLst>
              <a:gd name="connsiteX0" fmla="*/ 14891 w 17520"/>
              <a:gd name="connsiteY0" fmla="*/ 0 h 21600"/>
              <a:gd name="connsiteX1" fmla="*/ 8928 w 17520"/>
              <a:gd name="connsiteY1" fmla="*/ 5465 h 21600"/>
              <a:gd name="connsiteX2" fmla="*/ 0 w 17520"/>
              <a:gd name="connsiteY2" fmla="*/ 5465 h 21600"/>
              <a:gd name="connsiteX3" fmla="*/ 0 w 17520"/>
              <a:gd name="connsiteY3" fmla="*/ 21600 h 21600"/>
              <a:gd name="connsiteX4" fmla="*/ 8928 w 17520"/>
              <a:gd name="connsiteY4" fmla="*/ 21600 h 21600"/>
              <a:gd name="connsiteX5" fmla="*/ 17250 w 17520"/>
              <a:gd name="connsiteY5" fmla="*/ 16473 h 21600"/>
              <a:gd name="connsiteX6" fmla="*/ 14891 w 1752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20" h="21600" extrusionOk="0">
                <a:moveTo>
                  <a:pt x="14891" y="0"/>
                </a:moveTo>
                <a:cubicBezTo>
                  <a:pt x="14891" y="1093"/>
                  <a:pt x="12975" y="5465"/>
                  <a:pt x="8928" y="5465"/>
                </a:cubicBezTo>
                <a:lnTo>
                  <a:pt x="0" y="5465"/>
                </a:lnTo>
                <a:lnTo>
                  <a:pt x="0" y="21600"/>
                </a:lnTo>
                <a:lnTo>
                  <a:pt x="8928" y="21600"/>
                </a:lnTo>
                <a:cubicBezTo>
                  <a:pt x="12023" y="21600"/>
                  <a:pt x="14977" y="19778"/>
                  <a:pt x="17250" y="16473"/>
                </a:cubicBezTo>
                <a:cubicBezTo>
                  <a:pt x="18244" y="12873"/>
                  <a:pt x="16278" y="1835"/>
                  <a:pt x="1489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FFD6E80-A497-4F4E-9C56-A6996A68CD84}"/>
              </a:ext>
            </a:extLst>
          </p:cNvPr>
          <p:cNvSpPr/>
          <p:nvPr/>
        </p:nvSpPr>
        <p:spPr>
          <a:xfrm>
            <a:off x="1886966" y="3336267"/>
            <a:ext cx="2834754" cy="905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48" y="0"/>
                </a:moveTo>
                <a:cubicBezTo>
                  <a:pt x="1546" y="0"/>
                  <a:pt x="0" y="4843"/>
                  <a:pt x="0" y="10800"/>
                </a:cubicBezTo>
                <a:lnTo>
                  <a:pt x="0" y="10800"/>
                </a:lnTo>
                <a:cubicBezTo>
                  <a:pt x="0" y="16757"/>
                  <a:pt x="1546" y="21600"/>
                  <a:pt x="3448" y="21600"/>
                </a:cubicBezTo>
                <a:lnTo>
                  <a:pt x="18263" y="21600"/>
                </a:lnTo>
                <a:lnTo>
                  <a:pt x="21600" y="10800"/>
                </a:lnTo>
                <a:lnTo>
                  <a:pt x="18263" y="0"/>
                </a:lnTo>
                <a:lnTo>
                  <a:pt x="344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8F6E0C1-0DB9-4220-A432-29BED201DE1E}"/>
              </a:ext>
            </a:extLst>
          </p:cNvPr>
          <p:cNvSpPr/>
          <p:nvPr/>
        </p:nvSpPr>
        <p:spPr>
          <a:xfrm>
            <a:off x="5937584" y="3029730"/>
            <a:ext cx="670116" cy="1143510"/>
          </a:xfrm>
          <a:custGeom>
            <a:avLst/>
            <a:gdLst>
              <a:gd name="connsiteX0" fmla="*/ 351915 w 1256878"/>
              <a:gd name="connsiteY0" fmla="*/ 0 h 1143510"/>
              <a:gd name="connsiteX1" fmla="*/ 1256878 w 1256878"/>
              <a:gd name="connsiteY1" fmla="*/ 0 h 1143510"/>
              <a:gd name="connsiteX2" fmla="*/ 670116 w 1256878"/>
              <a:gd name="connsiteY2" fmla="*/ 923981 h 1143510"/>
              <a:gd name="connsiteX3" fmla="*/ 150427 w 1256878"/>
              <a:gd name="connsiteY3" fmla="*/ 1137286 h 1143510"/>
              <a:gd name="connsiteX4" fmla="*/ 122357 w 1256878"/>
              <a:gd name="connsiteY4" fmla="*/ 1143510 h 1143510"/>
              <a:gd name="connsiteX5" fmla="*/ 105595 w 1256878"/>
              <a:gd name="connsiteY5" fmla="*/ 1097712 h 1143510"/>
              <a:gd name="connsiteX6" fmla="*/ 0 w 1256878"/>
              <a:gd name="connsiteY6" fmla="*/ 399270 h 1143510"/>
              <a:gd name="connsiteX7" fmla="*/ 8253 w 1256878"/>
              <a:gd name="connsiteY7" fmla="*/ 235832 h 1143510"/>
              <a:gd name="connsiteX8" fmla="*/ 41970 w 1256878"/>
              <a:gd name="connsiteY8" fmla="*/ 225711 h 1143510"/>
              <a:gd name="connsiteX9" fmla="*/ 351915 w 1256878"/>
              <a:gd name="connsiteY9" fmla="*/ 0 h 1143510"/>
              <a:gd name="connsiteX0" fmla="*/ 351915 w 670116"/>
              <a:gd name="connsiteY0" fmla="*/ 0 h 1143510"/>
              <a:gd name="connsiteX1" fmla="*/ 670116 w 670116"/>
              <a:gd name="connsiteY1" fmla="*/ 923981 h 1143510"/>
              <a:gd name="connsiteX2" fmla="*/ 150427 w 670116"/>
              <a:gd name="connsiteY2" fmla="*/ 1137286 h 1143510"/>
              <a:gd name="connsiteX3" fmla="*/ 122357 w 670116"/>
              <a:gd name="connsiteY3" fmla="*/ 1143510 h 1143510"/>
              <a:gd name="connsiteX4" fmla="*/ 105595 w 670116"/>
              <a:gd name="connsiteY4" fmla="*/ 1097712 h 1143510"/>
              <a:gd name="connsiteX5" fmla="*/ 0 w 670116"/>
              <a:gd name="connsiteY5" fmla="*/ 399270 h 1143510"/>
              <a:gd name="connsiteX6" fmla="*/ 8253 w 670116"/>
              <a:gd name="connsiteY6" fmla="*/ 235832 h 1143510"/>
              <a:gd name="connsiteX7" fmla="*/ 41970 w 670116"/>
              <a:gd name="connsiteY7" fmla="*/ 225711 h 1143510"/>
              <a:gd name="connsiteX8" fmla="*/ 351915 w 670116"/>
              <a:gd name="connsiteY8" fmla="*/ 0 h 11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0116" h="1143510">
                <a:moveTo>
                  <a:pt x="351915" y="0"/>
                </a:moveTo>
                <a:lnTo>
                  <a:pt x="670116" y="923981"/>
                </a:lnTo>
                <a:cubicBezTo>
                  <a:pt x="516816" y="1016670"/>
                  <a:pt x="340551" y="1088564"/>
                  <a:pt x="150427" y="1137286"/>
                </a:cubicBezTo>
                <a:lnTo>
                  <a:pt x="122357" y="1143510"/>
                </a:lnTo>
                <a:lnTo>
                  <a:pt x="105595" y="1097712"/>
                </a:lnTo>
                <a:cubicBezTo>
                  <a:pt x="36969" y="877075"/>
                  <a:pt x="0" y="642490"/>
                  <a:pt x="0" y="399270"/>
                </a:cubicBezTo>
                <a:lnTo>
                  <a:pt x="8253" y="235832"/>
                </a:lnTo>
                <a:lnTo>
                  <a:pt x="41970" y="225711"/>
                </a:lnTo>
                <a:cubicBezTo>
                  <a:pt x="250960" y="148478"/>
                  <a:pt x="351915" y="38317"/>
                  <a:pt x="351915" y="0"/>
                </a:cubicBezTo>
                <a:close/>
              </a:path>
            </a:pathLst>
          </a:cu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C7A6B44-7952-4DE6-927A-1EF9D76BCC33}"/>
              </a:ext>
            </a:extLst>
          </p:cNvPr>
          <p:cNvGrpSpPr/>
          <p:nvPr/>
        </p:nvGrpSpPr>
        <p:grpSpPr>
          <a:xfrm>
            <a:off x="6237436" y="1392091"/>
            <a:ext cx="4052632" cy="4052632"/>
            <a:chOff x="6237436" y="1392091"/>
            <a:chExt cx="4052632" cy="405263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E964A5-B2B4-4A12-817A-BA1293910932}"/>
                </a:ext>
              </a:extLst>
            </p:cNvPr>
            <p:cNvSpPr/>
            <p:nvPr/>
          </p:nvSpPr>
          <p:spPr>
            <a:xfrm>
              <a:off x="7516980" y="3630713"/>
              <a:ext cx="2734497" cy="1814010"/>
            </a:xfrm>
            <a:custGeom>
              <a:avLst/>
              <a:gdLst>
                <a:gd name="connsiteX0" fmla="*/ 1888063 w 2734497"/>
                <a:gd name="connsiteY0" fmla="*/ 0 h 1814010"/>
                <a:gd name="connsiteX1" fmla="*/ 2255006 w 2734497"/>
                <a:gd name="connsiteY1" fmla="*/ 504213 h 1814010"/>
                <a:gd name="connsiteX2" fmla="*/ 2734497 w 2734497"/>
                <a:gd name="connsiteY2" fmla="*/ 179184 h 1814010"/>
                <a:gd name="connsiteX3" fmla="*/ 2731920 w 2734497"/>
                <a:gd name="connsiteY3" fmla="*/ 196067 h 1814010"/>
                <a:gd name="connsiteX4" fmla="*/ 746772 w 2734497"/>
                <a:gd name="connsiteY4" fmla="*/ 1814010 h 1814010"/>
                <a:gd name="connsiteX5" fmla="*/ 539593 w 2734497"/>
                <a:gd name="connsiteY5" fmla="*/ 1803548 h 1814010"/>
                <a:gd name="connsiteX6" fmla="*/ 345837 w 2734497"/>
                <a:gd name="connsiteY6" fmla="*/ 1773977 h 1814010"/>
                <a:gd name="connsiteX7" fmla="*/ 338733 w 2734497"/>
                <a:gd name="connsiteY7" fmla="*/ 1772893 h 1814010"/>
                <a:gd name="connsiteX8" fmla="*/ 0 w 2734497"/>
                <a:gd name="connsiteY8" fmla="*/ 1278163 h 1814010"/>
                <a:gd name="connsiteX9" fmla="*/ 487414 w 2734497"/>
                <a:gd name="connsiteY9" fmla="*/ 919165 h 1814010"/>
                <a:gd name="connsiteX10" fmla="*/ 495222 w 2734497"/>
                <a:gd name="connsiteY10" fmla="*/ 921172 h 1814010"/>
                <a:gd name="connsiteX11" fmla="*/ 512675 w 2734497"/>
                <a:gd name="connsiteY11" fmla="*/ 925660 h 1814010"/>
                <a:gd name="connsiteX12" fmla="*/ 746771 w 2734497"/>
                <a:gd name="connsiteY12" fmla="*/ 949259 h 1814010"/>
                <a:gd name="connsiteX13" fmla="*/ 1884737 w 2734497"/>
                <a:gd name="connsiteY13" fmla="*/ 21790 h 1814010"/>
                <a:gd name="connsiteX0" fmla="*/ 1888063 w 2734497"/>
                <a:gd name="connsiteY0" fmla="*/ 0 h 1814010"/>
                <a:gd name="connsiteX1" fmla="*/ 2734497 w 2734497"/>
                <a:gd name="connsiteY1" fmla="*/ 179184 h 1814010"/>
                <a:gd name="connsiteX2" fmla="*/ 2731920 w 2734497"/>
                <a:gd name="connsiteY2" fmla="*/ 196067 h 1814010"/>
                <a:gd name="connsiteX3" fmla="*/ 746772 w 2734497"/>
                <a:gd name="connsiteY3" fmla="*/ 1814010 h 1814010"/>
                <a:gd name="connsiteX4" fmla="*/ 539593 w 2734497"/>
                <a:gd name="connsiteY4" fmla="*/ 1803548 h 1814010"/>
                <a:gd name="connsiteX5" fmla="*/ 345837 w 2734497"/>
                <a:gd name="connsiteY5" fmla="*/ 1773977 h 1814010"/>
                <a:gd name="connsiteX6" fmla="*/ 338733 w 2734497"/>
                <a:gd name="connsiteY6" fmla="*/ 1772893 h 1814010"/>
                <a:gd name="connsiteX7" fmla="*/ 0 w 2734497"/>
                <a:gd name="connsiteY7" fmla="*/ 1278163 h 1814010"/>
                <a:gd name="connsiteX8" fmla="*/ 487414 w 2734497"/>
                <a:gd name="connsiteY8" fmla="*/ 919165 h 1814010"/>
                <a:gd name="connsiteX9" fmla="*/ 495222 w 2734497"/>
                <a:gd name="connsiteY9" fmla="*/ 921172 h 1814010"/>
                <a:gd name="connsiteX10" fmla="*/ 512675 w 2734497"/>
                <a:gd name="connsiteY10" fmla="*/ 925660 h 1814010"/>
                <a:gd name="connsiteX11" fmla="*/ 746771 w 2734497"/>
                <a:gd name="connsiteY11" fmla="*/ 949259 h 1814010"/>
                <a:gd name="connsiteX12" fmla="*/ 1884737 w 2734497"/>
                <a:gd name="connsiteY12" fmla="*/ 21790 h 1814010"/>
                <a:gd name="connsiteX13" fmla="*/ 1888063 w 2734497"/>
                <a:gd name="connsiteY13" fmla="*/ 0 h 181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4497" h="1814010">
                  <a:moveTo>
                    <a:pt x="1888063" y="0"/>
                  </a:moveTo>
                  <a:lnTo>
                    <a:pt x="2734497" y="179184"/>
                  </a:lnTo>
                  <a:lnTo>
                    <a:pt x="2731920" y="196067"/>
                  </a:lnTo>
                  <a:cubicBezTo>
                    <a:pt x="2542974" y="1119425"/>
                    <a:pt x="1725987" y="1814010"/>
                    <a:pt x="746772" y="1814010"/>
                  </a:cubicBezTo>
                  <a:cubicBezTo>
                    <a:pt x="676828" y="1814010"/>
                    <a:pt x="607712" y="1810466"/>
                    <a:pt x="539593" y="1803548"/>
                  </a:cubicBezTo>
                  <a:lnTo>
                    <a:pt x="345837" y="1773977"/>
                  </a:lnTo>
                  <a:lnTo>
                    <a:pt x="338733" y="1772893"/>
                  </a:lnTo>
                  <a:lnTo>
                    <a:pt x="0" y="1278163"/>
                  </a:lnTo>
                  <a:lnTo>
                    <a:pt x="487414" y="919165"/>
                  </a:lnTo>
                  <a:lnTo>
                    <a:pt x="495222" y="921172"/>
                  </a:lnTo>
                  <a:lnTo>
                    <a:pt x="512675" y="925660"/>
                  </a:lnTo>
                  <a:cubicBezTo>
                    <a:pt x="588290" y="941133"/>
                    <a:pt x="666582" y="949259"/>
                    <a:pt x="746771" y="949259"/>
                  </a:cubicBezTo>
                  <a:cubicBezTo>
                    <a:pt x="1308097" y="949259"/>
                    <a:pt x="1776426" y="551096"/>
                    <a:pt x="1884737" y="21790"/>
                  </a:cubicBezTo>
                  <a:lnTo>
                    <a:pt x="188806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1D159CC-FE85-4636-A3ED-5ECCAE94AEEC}"/>
                </a:ext>
              </a:extLst>
            </p:cNvPr>
            <p:cNvSpPr/>
            <p:nvPr/>
          </p:nvSpPr>
          <p:spPr>
            <a:xfrm>
              <a:off x="8440305" y="1418488"/>
              <a:ext cx="1849763" cy="2709459"/>
            </a:xfrm>
            <a:custGeom>
              <a:avLst/>
              <a:gdLst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473620 w 1849763"/>
                <a:gd name="connsiteY11" fmla="*/ 525499 h 2709459"/>
                <a:gd name="connsiteX12" fmla="*/ 134756 w 1849763"/>
                <a:gd name="connsiteY12" fmla="*/ 1615 h 2709459"/>
                <a:gd name="connsiteX13" fmla="*/ 135039 w 1849763"/>
                <a:gd name="connsiteY13" fmla="*/ 0 h 2709459"/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134756 w 1849763"/>
                <a:gd name="connsiteY11" fmla="*/ 1615 h 2709459"/>
                <a:gd name="connsiteX12" fmla="*/ 135039 w 1849763"/>
                <a:gd name="connsiteY12" fmla="*/ 0 h 27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763" h="2709459">
                  <a:moveTo>
                    <a:pt x="135039" y="0"/>
                  </a:moveTo>
                  <a:lnTo>
                    <a:pt x="231820" y="14771"/>
                  </a:lnTo>
                  <a:cubicBezTo>
                    <a:pt x="1155178" y="203717"/>
                    <a:pt x="1849763" y="1020704"/>
                    <a:pt x="1849763" y="1999919"/>
                  </a:cubicBezTo>
                  <a:cubicBezTo>
                    <a:pt x="1849763" y="2069863"/>
                    <a:pt x="1846219" y="2138979"/>
                    <a:pt x="1839301" y="2207098"/>
                  </a:cubicBezTo>
                  <a:lnTo>
                    <a:pt x="1812338" y="2383770"/>
                  </a:lnTo>
                  <a:lnTo>
                    <a:pt x="1331953" y="2709459"/>
                  </a:lnTo>
                  <a:lnTo>
                    <a:pt x="965655" y="2206211"/>
                  </a:lnTo>
                  <a:lnTo>
                    <a:pt x="979014" y="2118682"/>
                  </a:lnTo>
                  <a:cubicBezTo>
                    <a:pt x="982980" y="2079634"/>
                    <a:pt x="985011" y="2040014"/>
                    <a:pt x="985011" y="1999919"/>
                  </a:cubicBezTo>
                  <a:cubicBezTo>
                    <a:pt x="985011" y="1438594"/>
                    <a:pt x="586848" y="970265"/>
                    <a:pt x="57542" y="861953"/>
                  </a:cubicBezTo>
                  <a:lnTo>
                    <a:pt x="0" y="853171"/>
                  </a:lnTo>
                  <a:lnTo>
                    <a:pt x="134756" y="1615"/>
                  </a:lnTo>
                  <a:cubicBezTo>
                    <a:pt x="134850" y="1077"/>
                    <a:pt x="134945" y="538"/>
                    <a:pt x="13503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CBED2D0-AA51-4238-8C7A-831FE3C27CD2}"/>
                </a:ext>
              </a:extLst>
            </p:cNvPr>
            <p:cNvSpPr/>
            <p:nvPr/>
          </p:nvSpPr>
          <p:spPr>
            <a:xfrm>
              <a:off x="6272863" y="1392091"/>
              <a:ext cx="2641062" cy="1804751"/>
            </a:xfrm>
            <a:custGeom>
              <a:avLst/>
              <a:gdLst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511013 w 2641062"/>
                <a:gd name="connsiteY11" fmla="*/ 1321371 h 1804751"/>
                <a:gd name="connsiteX12" fmla="*/ 0 w 2641062"/>
                <a:gd name="connsiteY12" fmla="*/ 1655560 h 1804751"/>
                <a:gd name="connsiteX13" fmla="*/ 5741 w 2641062"/>
                <a:gd name="connsiteY13" fmla="*/ 1617943 h 1804751"/>
                <a:gd name="connsiteX14" fmla="*/ 1990889 w 2641062"/>
                <a:gd name="connsiteY14" fmla="*/ 0 h 1804751"/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0 w 2641062"/>
                <a:gd name="connsiteY11" fmla="*/ 1655560 h 1804751"/>
                <a:gd name="connsiteX12" fmla="*/ 5741 w 2641062"/>
                <a:gd name="connsiteY12" fmla="*/ 1617943 h 1804751"/>
                <a:gd name="connsiteX13" fmla="*/ 1990889 w 2641062"/>
                <a:gd name="connsiteY13" fmla="*/ 0 h 180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1062" h="1804751">
                  <a:moveTo>
                    <a:pt x="1990889" y="0"/>
                  </a:moveTo>
                  <a:cubicBezTo>
                    <a:pt x="2060833" y="0"/>
                    <a:pt x="2129949" y="3544"/>
                    <a:pt x="2198068" y="10462"/>
                  </a:cubicBezTo>
                  <a:lnTo>
                    <a:pt x="2301008" y="26173"/>
                  </a:lnTo>
                  <a:lnTo>
                    <a:pt x="2302198" y="28012"/>
                  </a:lnTo>
                  <a:lnTo>
                    <a:pt x="2641062" y="551896"/>
                  </a:lnTo>
                  <a:lnTo>
                    <a:pt x="2167442" y="879568"/>
                  </a:lnTo>
                  <a:lnTo>
                    <a:pt x="2153480" y="877437"/>
                  </a:lnTo>
                  <a:lnTo>
                    <a:pt x="2109651" y="870748"/>
                  </a:lnTo>
                  <a:cubicBezTo>
                    <a:pt x="2070603" y="866783"/>
                    <a:pt x="2030983" y="864751"/>
                    <a:pt x="1990888" y="864751"/>
                  </a:cubicBezTo>
                  <a:cubicBezTo>
                    <a:pt x="1429563" y="864751"/>
                    <a:pt x="961234" y="1262914"/>
                    <a:pt x="852922" y="1792220"/>
                  </a:cubicBezTo>
                  <a:lnTo>
                    <a:pt x="851010" y="1804751"/>
                  </a:lnTo>
                  <a:lnTo>
                    <a:pt x="0" y="1655560"/>
                  </a:lnTo>
                  <a:lnTo>
                    <a:pt x="5741" y="1617943"/>
                  </a:lnTo>
                  <a:cubicBezTo>
                    <a:pt x="194687" y="694585"/>
                    <a:pt x="1011674" y="0"/>
                    <a:pt x="1990889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3000" b="1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782D8D-F3DF-4080-AE04-C06EB5BA44B7}"/>
                </a:ext>
              </a:extLst>
            </p:cNvPr>
            <p:cNvSpPr/>
            <p:nvPr/>
          </p:nvSpPr>
          <p:spPr>
            <a:xfrm>
              <a:off x="6237436" y="2723531"/>
              <a:ext cx="1766958" cy="2680075"/>
            </a:xfrm>
            <a:custGeom>
              <a:avLst/>
              <a:gdLst>
                <a:gd name="connsiteX0" fmla="*/ 545325 w 1766958"/>
                <a:gd name="connsiteY0" fmla="*/ 0 h 2680075"/>
                <a:gd name="connsiteX1" fmla="*/ 884963 w 1766958"/>
                <a:gd name="connsiteY1" fmla="*/ 482969 h 2680075"/>
                <a:gd name="connsiteX2" fmla="*/ 870747 w 1766958"/>
                <a:gd name="connsiteY2" fmla="*/ 576113 h 2680075"/>
                <a:gd name="connsiteX3" fmla="*/ 864750 w 1766958"/>
                <a:gd name="connsiteY3" fmla="*/ 694876 h 2680075"/>
                <a:gd name="connsiteX4" fmla="*/ 1680901 w 1766958"/>
                <a:gd name="connsiteY4" fmla="*/ 1804219 h 2680075"/>
                <a:gd name="connsiteX5" fmla="*/ 1766958 w 1766958"/>
                <a:gd name="connsiteY5" fmla="*/ 1826347 h 2680075"/>
                <a:gd name="connsiteX6" fmla="*/ 1279544 w 1766958"/>
                <a:gd name="connsiteY6" fmla="*/ 2185345 h 2680075"/>
                <a:gd name="connsiteX7" fmla="*/ 1618277 w 1766958"/>
                <a:gd name="connsiteY7" fmla="*/ 2680075 h 2680075"/>
                <a:gd name="connsiteX8" fmla="*/ 1617943 w 1766958"/>
                <a:gd name="connsiteY8" fmla="*/ 2680024 h 2680075"/>
                <a:gd name="connsiteX9" fmla="*/ 0 w 1766958"/>
                <a:gd name="connsiteY9" fmla="*/ 694876 h 2680075"/>
                <a:gd name="connsiteX10" fmla="*/ 10462 w 1766958"/>
                <a:gd name="connsiteY10" fmla="*/ 487697 h 2680075"/>
                <a:gd name="connsiteX11" fmla="*/ 33851 w 1766958"/>
                <a:gd name="connsiteY11" fmla="*/ 334445 h 2680075"/>
                <a:gd name="connsiteX12" fmla="*/ 545325 w 1766958"/>
                <a:gd name="connsiteY12" fmla="*/ 0 h 268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6958" h="2680075">
                  <a:moveTo>
                    <a:pt x="545325" y="0"/>
                  </a:moveTo>
                  <a:lnTo>
                    <a:pt x="884963" y="482969"/>
                  </a:lnTo>
                  <a:lnTo>
                    <a:pt x="870747" y="576113"/>
                  </a:lnTo>
                  <a:cubicBezTo>
                    <a:pt x="866782" y="615161"/>
                    <a:pt x="864750" y="654781"/>
                    <a:pt x="864750" y="694876"/>
                  </a:cubicBezTo>
                  <a:cubicBezTo>
                    <a:pt x="864750" y="1216107"/>
                    <a:pt x="1208065" y="1657152"/>
                    <a:pt x="1680901" y="1804219"/>
                  </a:cubicBezTo>
                  <a:lnTo>
                    <a:pt x="1766958" y="1826347"/>
                  </a:lnTo>
                  <a:lnTo>
                    <a:pt x="1279544" y="2185345"/>
                  </a:lnTo>
                  <a:lnTo>
                    <a:pt x="1618277" y="2680075"/>
                  </a:lnTo>
                  <a:lnTo>
                    <a:pt x="1617943" y="2680024"/>
                  </a:lnTo>
                  <a:cubicBezTo>
                    <a:pt x="694585" y="2491078"/>
                    <a:pt x="0" y="1674091"/>
                    <a:pt x="0" y="694876"/>
                  </a:cubicBezTo>
                  <a:cubicBezTo>
                    <a:pt x="0" y="624932"/>
                    <a:pt x="3544" y="555816"/>
                    <a:pt x="10462" y="487697"/>
                  </a:cubicBezTo>
                  <a:lnTo>
                    <a:pt x="33851" y="334445"/>
                  </a:lnTo>
                  <a:lnTo>
                    <a:pt x="54532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8" name="Graphic 37" descr="Coins">
            <a:extLst>
              <a:ext uri="{FF2B5EF4-FFF2-40B4-BE49-F238E27FC236}">
                <a16:creationId xmlns:a16="http://schemas.microsoft.com/office/drawing/2014/main" id="{4E5B5D11-E13A-4ADA-84C3-13F2FC6EB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59823" y="3485832"/>
            <a:ext cx="605889" cy="605889"/>
          </a:xfrm>
          <a:prstGeom prst="rect">
            <a:avLst/>
          </a:prstGeom>
        </p:spPr>
      </p:pic>
      <p:pic>
        <p:nvPicPr>
          <p:cNvPr id="39" name="Graphic 38" descr="Box">
            <a:extLst>
              <a:ext uri="{FF2B5EF4-FFF2-40B4-BE49-F238E27FC236}">
                <a16:creationId xmlns:a16="http://schemas.microsoft.com/office/drawing/2014/main" id="{DD248B2B-407E-4243-9985-BDEC5006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1364" y="3471478"/>
            <a:ext cx="605889" cy="605889"/>
          </a:xfrm>
          <a:prstGeom prst="rect">
            <a:avLst/>
          </a:prstGeom>
        </p:spPr>
      </p:pic>
      <p:pic>
        <p:nvPicPr>
          <p:cNvPr id="40" name="Graphic 39" descr="Shopping basket">
            <a:extLst>
              <a:ext uri="{FF2B5EF4-FFF2-40B4-BE49-F238E27FC236}">
                <a16:creationId xmlns:a16="http://schemas.microsoft.com/office/drawing/2014/main" id="{B35F99C3-764C-49D8-88A0-A8415BE400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98915" y="1900780"/>
            <a:ext cx="605889" cy="605889"/>
          </a:xfrm>
          <a:prstGeom prst="rect">
            <a:avLst/>
          </a:prstGeom>
        </p:spPr>
      </p:pic>
      <p:pic>
        <p:nvPicPr>
          <p:cNvPr id="41" name="Graphic 40" descr="Shopping bag">
            <a:extLst>
              <a:ext uri="{FF2B5EF4-FFF2-40B4-BE49-F238E27FC236}">
                <a16:creationId xmlns:a16="http://schemas.microsoft.com/office/drawing/2014/main" id="{561583A4-D816-457E-9200-EBDC2B2CCE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8629" y="2062109"/>
            <a:ext cx="605889" cy="605889"/>
          </a:xfrm>
          <a:prstGeom prst="rect">
            <a:avLst/>
          </a:prstGeom>
        </p:spPr>
      </p:pic>
      <p:pic>
        <p:nvPicPr>
          <p:cNvPr id="42" name="Graphic 41" descr="Shopping cart">
            <a:extLst>
              <a:ext uri="{FF2B5EF4-FFF2-40B4-BE49-F238E27FC236}">
                <a16:creationId xmlns:a16="http://schemas.microsoft.com/office/drawing/2014/main" id="{FA55B236-5B34-45A0-9BA2-9A0392E28D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53953" y="4249748"/>
            <a:ext cx="605889" cy="605889"/>
          </a:xfrm>
          <a:prstGeom prst="rect">
            <a:avLst/>
          </a:prstGeom>
        </p:spPr>
      </p:pic>
      <p:pic>
        <p:nvPicPr>
          <p:cNvPr id="43" name="Graphic 42" descr="Credit card">
            <a:extLst>
              <a:ext uri="{FF2B5EF4-FFF2-40B4-BE49-F238E27FC236}">
                <a16:creationId xmlns:a16="http://schemas.microsoft.com/office/drawing/2014/main" id="{7727C90E-AF2E-4FED-9DC7-25BB6994FA9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31420" y="4136818"/>
            <a:ext cx="605889" cy="60588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179B5859-0F31-4FFE-B0A7-B24AA4DD5655}"/>
              </a:ext>
            </a:extLst>
          </p:cNvPr>
          <p:cNvGrpSpPr/>
          <p:nvPr/>
        </p:nvGrpSpPr>
        <p:grpSpPr>
          <a:xfrm>
            <a:off x="1740974" y="1868503"/>
            <a:ext cx="4356878" cy="1259375"/>
            <a:chOff x="8921977" y="1405170"/>
            <a:chExt cx="2926080" cy="12593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9DBFCB1-DCE0-48FE-B888-B67A904E3CCE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DDF987A-0F67-4825-BB74-8CF17BCE9FA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5FD19E-72FA-47DC-9F5A-CF8D49B52A17}"/>
              </a:ext>
            </a:extLst>
          </p:cNvPr>
          <p:cNvGrpSpPr/>
          <p:nvPr/>
        </p:nvGrpSpPr>
        <p:grpSpPr>
          <a:xfrm>
            <a:off x="1740974" y="4431786"/>
            <a:ext cx="4356878" cy="1259375"/>
            <a:chOff x="8921977" y="1405170"/>
            <a:chExt cx="2926080" cy="125937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D61FA4D-A631-4DBF-8BFB-A4AAE08C923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C85DF8A-7A9A-438F-86E0-A5287B8EA8B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3F5778B4-3E6A-4108-89C9-9F93B19E0000}"/>
              </a:ext>
            </a:extLst>
          </p:cNvPr>
          <p:cNvSpPr/>
          <p:nvPr/>
        </p:nvSpPr>
        <p:spPr>
          <a:xfrm>
            <a:off x="7372212" y="2526867"/>
            <a:ext cx="1783080" cy="178308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cap="all" dirty="0">
                <a:solidFill>
                  <a:schemeClr val="tx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Process To Cycle – Slide Template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D4ECDA1-9A73-4B11-95D0-B0CE1DFD689F}"/>
              </a:ext>
            </a:extLst>
          </p:cNvPr>
          <p:cNvSpPr/>
          <p:nvPr/>
        </p:nvSpPr>
        <p:spPr>
          <a:xfrm>
            <a:off x="4280883" y="3029730"/>
            <a:ext cx="2363235" cy="1211557"/>
          </a:xfrm>
          <a:custGeom>
            <a:avLst/>
            <a:gdLst>
              <a:gd name="connsiteX0" fmla="*/ 14891 w 17520"/>
              <a:gd name="connsiteY0" fmla="*/ 0 h 21600"/>
              <a:gd name="connsiteX1" fmla="*/ 8928 w 17520"/>
              <a:gd name="connsiteY1" fmla="*/ 5465 h 21600"/>
              <a:gd name="connsiteX2" fmla="*/ 0 w 17520"/>
              <a:gd name="connsiteY2" fmla="*/ 5465 h 21600"/>
              <a:gd name="connsiteX3" fmla="*/ 0 w 17520"/>
              <a:gd name="connsiteY3" fmla="*/ 21600 h 21600"/>
              <a:gd name="connsiteX4" fmla="*/ 8928 w 17520"/>
              <a:gd name="connsiteY4" fmla="*/ 21600 h 21600"/>
              <a:gd name="connsiteX5" fmla="*/ 17250 w 17520"/>
              <a:gd name="connsiteY5" fmla="*/ 16473 h 21600"/>
              <a:gd name="connsiteX6" fmla="*/ 14891 w 1752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20" h="21600" extrusionOk="0">
                <a:moveTo>
                  <a:pt x="14891" y="0"/>
                </a:moveTo>
                <a:cubicBezTo>
                  <a:pt x="14891" y="1093"/>
                  <a:pt x="12975" y="5465"/>
                  <a:pt x="8928" y="5465"/>
                </a:cubicBezTo>
                <a:lnTo>
                  <a:pt x="0" y="5465"/>
                </a:lnTo>
                <a:lnTo>
                  <a:pt x="0" y="21600"/>
                </a:lnTo>
                <a:lnTo>
                  <a:pt x="8928" y="21600"/>
                </a:lnTo>
                <a:cubicBezTo>
                  <a:pt x="12023" y="21600"/>
                  <a:pt x="14977" y="19778"/>
                  <a:pt x="17250" y="16473"/>
                </a:cubicBezTo>
                <a:cubicBezTo>
                  <a:pt x="18244" y="12873"/>
                  <a:pt x="16278" y="1835"/>
                  <a:pt x="1489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FFD6E80-A497-4F4E-9C56-A6996A68CD84}"/>
              </a:ext>
            </a:extLst>
          </p:cNvPr>
          <p:cNvSpPr/>
          <p:nvPr/>
        </p:nvSpPr>
        <p:spPr>
          <a:xfrm>
            <a:off x="1886966" y="3336267"/>
            <a:ext cx="2834754" cy="905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48" y="0"/>
                </a:moveTo>
                <a:cubicBezTo>
                  <a:pt x="1546" y="0"/>
                  <a:pt x="0" y="4843"/>
                  <a:pt x="0" y="10800"/>
                </a:cubicBezTo>
                <a:lnTo>
                  <a:pt x="0" y="10800"/>
                </a:lnTo>
                <a:cubicBezTo>
                  <a:pt x="0" y="16757"/>
                  <a:pt x="1546" y="21600"/>
                  <a:pt x="3448" y="21600"/>
                </a:cubicBezTo>
                <a:lnTo>
                  <a:pt x="18263" y="21600"/>
                </a:lnTo>
                <a:lnTo>
                  <a:pt x="21600" y="10800"/>
                </a:lnTo>
                <a:lnTo>
                  <a:pt x="18263" y="0"/>
                </a:lnTo>
                <a:lnTo>
                  <a:pt x="344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8F6E0C1-0DB9-4220-A432-29BED201DE1E}"/>
              </a:ext>
            </a:extLst>
          </p:cNvPr>
          <p:cNvSpPr/>
          <p:nvPr/>
        </p:nvSpPr>
        <p:spPr>
          <a:xfrm>
            <a:off x="5937584" y="3029730"/>
            <a:ext cx="670116" cy="1143510"/>
          </a:xfrm>
          <a:custGeom>
            <a:avLst/>
            <a:gdLst>
              <a:gd name="connsiteX0" fmla="*/ 351915 w 1256878"/>
              <a:gd name="connsiteY0" fmla="*/ 0 h 1143510"/>
              <a:gd name="connsiteX1" fmla="*/ 1256878 w 1256878"/>
              <a:gd name="connsiteY1" fmla="*/ 0 h 1143510"/>
              <a:gd name="connsiteX2" fmla="*/ 670116 w 1256878"/>
              <a:gd name="connsiteY2" fmla="*/ 923981 h 1143510"/>
              <a:gd name="connsiteX3" fmla="*/ 150427 w 1256878"/>
              <a:gd name="connsiteY3" fmla="*/ 1137286 h 1143510"/>
              <a:gd name="connsiteX4" fmla="*/ 122357 w 1256878"/>
              <a:gd name="connsiteY4" fmla="*/ 1143510 h 1143510"/>
              <a:gd name="connsiteX5" fmla="*/ 105595 w 1256878"/>
              <a:gd name="connsiteY5" fmla="*/ 1097712 h 1143510"/>
              <a:gd name="connsiteX6" fmla="*/ 0 w 1256878"/>
              <a:gd name="connsiteY6" fmla="*/ 399270 h 1143510"/>
              <a:gd name="connsiteX7" fmla="*/ 8253 w 1256878"/>
              <a:gd name="connsiteY7" fmla="*/ 235832 h 1143510"/>
              <a:gd name="connsiteX8" fmla="*/ 41970 w 1256878"/>
              <a:gd name="connsiteY8" fmla="*/ 225711 h 1143510"/>
              <a:gd name="connsiteX9" fmla="*/ 351915 w 1256878"/>
              <a:gd name="connsiteY9" fmla="*/ 0 h 1143510"/>
              <a:gd name="connsiteX0" fmla="*/ 351915 w 670116"/>
              <a:gd name="connsiteY0" fmla="*/ 0 h 1143510"/>
              <a:gd name="connsiteX1" fmla="*/ 670116 w 670116"/>
              <a:gd name="connsiteY1" fmla="*/ 923981 h 1143510"/>
              <a:gd name="connsiteX2" fmla="*/ 150427 w 670116"/>
              <a:gd name="connsiteY2" fmla="*/ 1137286 h 1143510"/>
              <a:gd name="connsiteX3" fmla="*/ 122357 w 670116"/>
              <a:gd name="connsiteY3" fmla="*/ 1143510 h 1143510"/>
              <a:gd name="connsiteX4" fmla="*/ 105595 w 670116"/>
              <a:gd name="connsiteY4" fmla="*/ 1097712 h 1143510"/>
              <a:gd name="connsiteX5" fmla="*/ 0 w 670116"/>
              <a:gd name="connsiteY5" fmla="*/ 399270 h 1143510"/>
              <a:gd name="connsiteX6" fmla="*/ 8253 w 670116"/>
              <a:gd name="connsiteY6" fmla="*/ 235832 h 1143510"/>
              <a:gd name="connsiteX7" fmla="*/ 41970 w 670116"/>
              <a:gd name="connsiteY7" fmla="*/ 225711 h 1143510"/>
              <a:gd name="connsiteX8" fmla="*/ 351915 w 670116"/>
              <a:gd name="connsiteY8" fmla="*/ 0 h 11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0116" h="1143510">
                <a:moveTo>
                  <a:pt x="351915" y="0"/>
                </a:moveTo>
                <a:lnTo>
                  <a:pt x="670116" y="923981"/>
                </a:lnTo>
                <a:cubicBezTo>
                  <a:pt x="516816" y="1016670"/>
                  <a:pt x="340551" y="1088564"/>
                  <a:pt x="150427" y="1137286"/>
                </a:cubicBezTo>
                <a:lnTo>
                  <a:pt x="122357" y="1143510"/>
                </a:lnTo>
                <a:lnTo>
                  <a:pt x="105595" y="1097712"/>
                </a:lnTo>
                <a:cubicBezTo>
                  <a:pt x="36969" y="877075"/>
                  <a:pt x="0" y="642490"/>
                  <a:pt x="0" y="399270"/>
                </a:cubicBezTo>
                <a:lnTo>
                  <a:pt x="8253" y="235832"/>
                </a:lnTo>
                <a:lnTo>
                  <a:pt x="41970" y="225711"/>
                </a:lnTo>
                <a:cubicBezTo>
                  <a:pt x="250960" y="148478"/>
                  <a:pt x="351915" y="38317"/>
                  <a:pt x="351915" y="0"/>
                </a:cubicBezTo>
                <a:close/>
              </a:path>
            </a:pathLst>
          </a:cu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C7A6B44-7952-4DE6-927A-1EF9D76BCC33}"/>
              </a:ext>
            </a:extLst>
          </p:cNvPr>
          <p:cNvGrpSpPr/>
          <p:nvPr/>
        </p:nvGrpSpPr>
        <p:grpSpPr>
          <a:xfrm>
            <a:off x="6237436" y="1392091"/>
            <a:ext cx="4052632" cy="4052632"/>
            <a:chOff x="6237436" y="1392091"/>
            <a:chExt cx="4052632" cy="405263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E964A5-B2B4-4A12-817A-BA1293910932}"/>
                </a:ext>
              </a:extLst>
            </p:cNvPr>
            <p:cNvSpPr/>
            <p:nvPr/>
          </p:nvSpPr>
          <p:spPr>
            <a:xfrm>
              <a:off x="7516980" y="3630713"/>
              <a:ext cx="2734497" cy="1814010"/>
            </a:xfrm>
            <a:custGeom>
              <a:avLst/>
              <a:gdLst>
                <a:gd name="connsiteX0" fmla="*/ 1888063 w 2734497"/>
                <a:gd name="connsiteY0" fmla="*/ 0 h 1814010"/>
                <a:gd name="connsiteX1" fmla="*/ 2255006 w 2734497"/>
                <a:gd name="connsiteY1" fmla="*/ 504213 h 1814010"/>
                <a:gd name="connsiteX2" fmla="*/ 2734497 w 2734497"/>
                <a:gd name="connsiteY2" fmla="*/ 179184 h 1814010"/>
                <a:gd name="connsiteX3" fmla="*/ 2731920 w 2734497"/>
                <a:gd name="connsiteY3" fmla="*/ 196067 h 1814010"/>
                <a:gd name="connsiteX4" fmla="*/ 746772 w 2734497"/>
                <a:gd name="connsiteY4" fmla="*/ 1814010 h 1814010"/>
                <a:gd name="connsiteX5" fmla="*/ 539593 w 2734497"/>
                <a:gd name="connsiteY5" fmla="*/ 1803548 h 1814010"/>
                <a:gd name="connsiteX6" fmla="*/ 345837 w 2734497"/>
                <a:gd name="connsiteY6" fmla="*/ 1773977 h 1814010"/>
                <a:gd name="connsiteX7" fmla="*/ 338733 w 2734497"/>
                <a:gd name="connsiteY7" fmla="*/ 1772893 h 1814010"/>
                <a:gd name="connsiteX8" fmla="*/ 0 w 2734497"/>
                <a:gd name="connsiteY8" fmla="*/ 1278163 h 1814010"/>
                <a:gd name="connsiteX9" fmla="*/ 487414 w 2734497"/>
                <a:gd name="connsiteY9" fmla="*/ 919165 h 1814010"/>
                <a:gd name="connsiteX10" fmla="*/ 495222 w 2734497"/>
                <a:gd name="connsiteY10" fmla="*/ 921172 h 1814010"/>
                <a:gd name="connsiteX11" fmla="*/ 512675 w 2734497"/>
                <a:gd name="connsiteY11" fmla="*/ 925660 h 1814010"/>
                <a:gd name="connsiteX12" fmla="*/ 746771 w 2734497"/>
                <a:gd name="connsiteY12" fmla="*/ 949259 h 1814010"/>
                <a:gd name="connsiteX13" fmla="*/ 1884737 w 2734497"/>
                <a:gd name="connsiteY13" fmla="*/ 21790 h 1814010"/>
                <a:gd name="connsiteX0" fmla="*/ 1888063 w 2734497"/>
                <a:gd name="connsiteY0" fmla="*/ 0 h 1814010"/>
                <a:gd name="connsiteX1" fmla="*/ 2734497 w 2734497"/>
                <a:gd name="connsiteY1" fmla="*/ 179184 h 1814010"/>
                <a:gd name="connsiteX2" fmla="*/ 2731920 w 2734497"/>
                <a:gd name="connsiteY2" fmla="*/ 196067 h 1814010"/>
                <a:gd name="connsiteX3" fmla="*/ 746772 w 2734497"/>
                <a:gd name="connsiteY3" fmla="*/ 1814010 h 1814010"/>
                <a:gd name="connsiteX4" fmla="*/ 539593 w 2734497"/>
                <a:gd name="connsiteY4" fmla="*/ 1803548 h 1814010"/>
                <a:gd name="connsiteX5" fmla="*/ 345837 w 2734497"/>
                <a:gd name="connsiteY5" fmla="*/ 1773977 h 1814010"/>
                <a:gd name="connsiteX6" fmla="*/ 338733 w 2734497"/>
                <a:gd name="connsiteY6" fmla="*/ 1772893 h 1814010"/>
                <a:gd name="connsiteX7" fmla="*/ 0 w 2734497"/>
                <a:gd name="connsiteY7" fmla="*/ 1278163 h 1814010"/>
                <a:gd name="connsiteX8" fmla="*/ 487414 w 2734497"/>
                <a:gd name="connsiteY8" fmla="*/ 919165 h 1814010"/>
                <a:gd name="connsiteX9" fmla="*/ 495222 w 2734497"/>
                <a:gd name="connsiteY9" fmla="*/ 921172 h 1814010"/>
                <a:gd name="connsiteX10" fmla="*/ 512675 w 2734497"/>
                <a:gd name="connsiteY10" fmla="*/ 925660 h 1814010"/>
                <a:gd name="connsiteX11" fmla="*/ 746771 w 2734497"/>
                <a:gd name="connsiteY11" fmla="*/ 949259 h 1814010"/>
                <a:gd name="connsiteX12" fmla="*/ 1884737 w 2734497"/>
                <a:gd name="connsiteY12" fmla="*/ 21790 h 1814010"/>
                <a:gd name="connsiteX13" fmla="*/ 1888063 w 2734497"/>
                <a:gd name="connsiteY13" fmla="*/ 0 h 181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4497" h="1814010">
                  <a:moveTo>
                    <a:pt x="1888063" y="0"/>
                  </a:moveTo>
                  <a:lnTo>
                    <a:pt x="2734497" y="179184"/>
                  </a:lnTo>
                  <a:lnTo>
                    <a:pt x="2731920" y="196067"/>
                  </a:lnTo>
                  <a:cubicBezTo>
                    <a:pt x="2542974" y="1119425"/>
                    <a:pt x="1725987" y="1814010"/>
                    <a:pt x="746772" y="1814010"/>
                  </a:cubicBezTo>
                  <a:cubicBezTo>
                    <a:pt x="676828" y="1814010"/>
                    <a:pt x="607712" y="1810466"/>
                    <a:pt x="539593" y="1803548"/>
                  </a:cubicBezTo>
                  <a:lnTo>
                    <a:pt x="345837" y="1773977"/>
                  </a:lnTo>
                  <a:lnTo>
                    <a:pt x="338733" y="1772893"/>
                  </a:lnTo>
                  <a:lnTo>
                    <a:pt x="0" y="1278163"/>
                  </a:lnTo>
                  <a:lnTo>
                    <a:pt x="487414" y="919165"/>
                  </a:lnTo>
                  <a:lnTo>
                    <a:pt x="495222" y="921172"/>
                  </a:lnTo>
                  <a:lnTo>
                    <a:pt x="512675" y="925660"/>
                  </a:lnTo>
                  <a:cubicBezTo>
                    <a:pt x="588290" y="941133"/>
                    <a:pt x="666582" y="949259"/>
                    <a:pt x="746771" y="949259"/>
                  </a:cubicBezTo>
                  <a:cubicBezTo>
                    <a:pt x="1308097" y="949259"/>
                    <a:pt x="1776426" y="551096"/>
                    <a:pt x="1884737" y="21790"/>
                  </a:cubicBezTo>
                  <a:lnTo>
                    <a:pt x="188806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1D159CC-FE85-4636-A3ED-5ECCAE94AEEC}"/>
                </a:ext>
              </a:extLst>
            </p:cNvPr>
            <p:cNvSpPr/>
            <p:nvPr/>
          </p:nvSpPr>
          <p:spPr>
            <a:xfrm>
              <a:off x="8440305" y="1418488"/>
              <a:ext cx="1849763" cy="2709459"/>
            </a:xfrm>
            <a:custGeom>
              <a:avLst/>
              <a:gdLst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473620 w 1849763"/>
                <a:gd name="connsiteY11" fmla="*/ 525499 h 2709459"/>
                <a:gd name="connsiteX12" fmla="*/ 134756 w 1849763"/>
                <a:gd name="connsiteY12" fmla="*/ 1615 h 2709459"/>
                <a:gd name="connsiteX13" fmla="*/ 135039 w 1849763"/>
                <a:gd name="connsiteY13" fmla="*/ 0 h 2709459"/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134756 w 1849763"/>
                <a:gd name="connsiteY11" fmla="*/ 1615 h 2709459"/>
                <a:gd name="connsiteX12" fmla="*/ 135039 w 1849763"/>
                <a:gd name="connsiteY12" fmla="*/ 0 h 27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763" h="2709459">
                  <a:moveTo>
                    <a:pt x="135039" y="0"/>
                  </a:moveTo>
                  <a:lnTo>
                    <a:pt x="231820" y="14771"/>
                  </a:lnTo>
                  <a:cubicBezTo>
                    <a:pt x="1155178" y="203717"/>
                    <a:pt x="1849763" y="1020704"/>
                    <a:pt x="1849763" y="1999919"/>
                  </a:cubicBezTo>
                  <a:cubicBezTo>
                    <a:pt x="1849763" y="2069863"/>
                    <a:pt x="1846219" y="2138979"/>
                    <a:pt x="1839301" y="2207098"/>
                  </a:cubicBezTo>
                  <a:lnTo>
                    <a:pt x="1812338" y="2383770"/>
                  </a:lnTo>
                  <a:lnTo>
                    <a:pt x="1331953" y="2709459"/>
                  </a:lnTo>
                  <a:lnTo>
                    <a:pt x="965655" y="2206211"/>
                  </a:lnTo>
                  <a:lnTo>
                    <a:pt x="979014" y="2118682"/>
                  </a:lnTo>
                  <a:cubicBezTo>
                    <a:pt x="982980" y="2079634"/>
                    <a:pt x="985011" y="2040014"/>
                    <a:pt x="985011" y="1999919"/>
                  </a:cubicBezTo>
                  <a:cubicBezTo>
                    <a:pt x="985011" y="1438594"/>
                    <a:pt x="586848" y="970265"/>
                    <a:pt x="57542" y="861953"/>
                  </a:cubicBezTo>
                  <a:lnTo>
                    <a:pt x="0" y="853171"/>
                  </a:lnTo>
                  <a:lnTo>
                    <a:pt x="134756" y="1615"/>
                  </a:lnTo>
                  <a:cubicBezTo>
                    <a:pt x="134850" y="1077"/>
                    <a:pt x="134945" y="538"/>
                    <a:pt x="13503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CBED2D0-AA51-4238-8C7A-831FE3C27CD2}"/>
                </a:ext>
              </a:extLst>
            </p:cNvPr>
            <p:cNvSpPr/>
            <p:nvPr/>
          </p:nvSpPr>
          <p:spPr>
            <a:xfrm>
              <a:off x="6272863" y="1392091"/>
              <a:ext cx="2641062" cy="1804751"/>
            </a:xfrm>
            <a:custGeom>
              <a:avLst/>
              <a:gdLst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511013 w 2641062"/>
                <a:gd name="connsiteY11" fmla="*/ 1321371 h 1804751"/>
                <a:gd name="connsiteX12" fmla="*/ 0 w 2641062"/>
                <a:gd name="connsiteY12" fmla="*/ 1655560 h 1804751"/>
                <a:gd name="connsiteX13" fmla="*/ 5741 w 2641062"/>
                <a:gd name="connsiteY13" fmla="*/ 1617943 h 1804751"/>
                <a:gd name="connsiteX14" fmla="*/ 1990889 w 2641062"/>
                <a:gd name="connsiteY14" fmla="*/ 0 h 1804751"/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0 w 2641062"/>
                <a:gd name="connsiteY11" fmla="*/ 1655560 h 1804751"/>
                <a:gd name="connsiteX12" fmla="*/ 5741 w 2641062"/>
                <a:gd name="connsiteY12" fmla="*/ 1617943 h 1804751"/>
                <a:gd name="connsiteX13" fmla="*/ 1990889 w 2641062"/>
                <a:gd name="connsiteY13" fmla="*/ 0 h 180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1062" h="1804751">
                  <a:moveTo>
                    <a:pt x="1990889" y="0"/>
                  </a:moveTo>
                  <a:cubicBezTo>
                    <a:pt x="2060833" y="0"/>
                    <a:pt x="2129949" y="3544"/>
                    <a:pt x="2198068" y="10462"/>
                  </a:cubicBezTo>
                  <a:lnTo>
                    <a:pt x="2301008" y="26173"/>
                  </a:lnTo>
                  <a:lnTo>
                    <a:pt x="2302198" y="28012"/>
                  </a:lnTo>
                  <a:lnTo>
                    <a:pt x="2641062" y="551896"/>
                  </a:lnTo>
                  <a:lnTo>
                    <a:pt x="2167442" y="879568"/>
                  </a:lnTo>
                  <a:lnTo>
                    <a:pt x="2153480" y="877437"/>
                  </a:lnTo>
                  <a:lnTo>
                    <a:pt x="2109651" y="870748"/>
                  </a:lnTo>
                  <a:cubicBezTo>
                    <a:pt x="2070603" y="866783"/>
                    <a:pt x="2030983" y="864751"/>
                    <a:pt x="1990888" y="864751"/>
                  </a:cubicBezTo>
                  <a:cubicBezTo>
                    <a:pt x="1429563" y="864751"/>
                    <a:pt x="961234" y="1262914"/>
                    <a:pt x="852922" y="1792220"/>
                  </a:cubicBezTo>
                  <a:lnTo>
                    <a:pt x="851010" y="1804751"/>
                  </a:lnTo>
                  <a:lnTo>
                    <a:pt x="0" y="1655560"/>
                  </a:lnTo>
                  <a:lnTo>
                    <a:pt x="5741" y="1617943"/>
                  </a:lnTo>
                  <a:cubicBezTo>
                    <a:pt x="194687" y="694585"/>
                    <a:pt x="1011674" y="0"/>
                    <a:pt x="1990889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3000" b="1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782D8D-F3DF-4080-AE04-C06EB5BA44B7}"/>
                </a:ext>
              </a:extLst>
            </p:cNvPr>
            <p:cNvSpPr/>
            <p:nvPr/>
          </p:nvSpPr>
          <p:spPr>
            <a:xfrm>
              <a:off x="6237436" y="2723531"/>
              <a:ext cx="1766958" cy="2680075"/>
            </a:xfrm>
            <a:custGeom>
              <a:avLst/>
              <a:gdLst>
                <a:gd name="connsiteX0" fmla="*/ 545325 w 1766958"/>
                <a:gd name="connsiteY0" fmla="*/ 0 h 2680075"/>
                <a:gd name="connsiteX1" fmla="*/ 884963 w 1766958"/>
                <a:gd name="connsiteY1" fmla="*/ 482969 h 2680075"/>
                <a:gd name="connsiteX2" fmla="*/ 870747 w 1766958"/>
                <a:gd name="connsiteY2" fmla="*/ 576113 h 2680075"/>
                <a:gd name="connsiteX3" fmla="*/ 864750 w 1766958"/>
                <a:gd name="connsiteY3" fmla="*/ 694876 h 2680075"/>
                <a:gd name="connsiteX4" fmla="*/ 1680901 w 1766958"/>
                <a:gd name="connsiteY4" fmla="*/ 1804219 h 2680075"/>
                <a:gd name="connsiteX5" fmla="*/ 1766958 w 1766958"/>
                <a:gd name="connsiteY5" fmla="*/ 1826347 h 2680075"/>
                <a:gd name="connsiteX6" fmla="*/ 1279544 w 1766958"/>
                <a:gd name="connsiteY6" fmla="*/ 2185345 h 2680075"/>
                <a:gd name="connsiteX7" fmla="*/ 1618277 w 1766958"/>
                <a:gd name="connsiteY7" fmla="*/ 2680075 h 2680075"/>
                <a:gd name="connsiteX8" fmla="*/ 1617943 w 1766958"/>
                <a:gd name="connsiteY8" fmla="*/ 2680024 h 2680075"/>
                <a:gd name="connsiteX9" fmla="*/ 0 w 1766958"/>
                <a:gd name="connsiteY9" fmla="*/ 694876 h 2680075"/>
                <a:gd name="connsiteX10" fmla="*/ 10462 w 1766958"/>
                <a:gd name="connsiteY10" fmla="*/ 487697 h 2680075"/>
                <a:gd name="connsiteX11" fmla="*/ 33851 w 1766958"/>
                <a:gd name="connsiteY11" fmla="*/ 334445 h 2680075"/>
                <a:gd name="connsiteX12" fmla="*/ 545325 w 1766958"/>
                <a:gd name="connsiteY12" fmla="*/ 0 h 268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6958" h="2680075">
                  <a:moveTo>
                    <a:pt x="545325" y="0"/>
                  </a:moveTo>
                  <a:lnTo>
                    <a:pt x="884963" y="482969"/>
                  </a:lnTo>
                  <a:lnTo>
                    <a:pt x="870747" y="576113"/>
                  </a:lnTo>
                  <a:cubicBezTo>
                    <a:pt x="866782" y="615161"/>
                    <a:pt x="864750" y="654781"/>
                    <a:pt x="864750" y="694876"/>
                  </a:cubicBezTo>
                  <a:cubicBezTo>
                    <a:pt x="864750" y="1216107"/>
                    <a:pt x="1208065" y="1657152"/>
                    <a:pt x="1680901" y="1804219"/>
                  </a:cubicBezTo>
                  <a:lnTo>
                    <a:pt x="1766958" y="1826347"/>
                  </a:lnTo>
                  <a:lnTo>
                    <a:pt x="1279544" y="2185345"/>
                  </a:lnTo>
                  <a:lnTo>
                    <a:pt x="1618277" y="2680075"/>
                  </a:lnTo>
                  <a:lnTo>
                    <a:pt x="1617943" y="2680024"/>
                  </a:lnTo>
                  <a:cubicBezTo>
                    <a:pt x="694585" y="2491078"/>
                    <a:pt x="0" y="1674091"/>
                    <a:pt x="0" y="694876"/>
                  </a:cubicBezTo>
                  <a:cubicBezTo>
                    <a:pt x="0" y="624932"/>
                    <a:pt x="3544" y="555816"/>
                    <a:pt x="10462" y="487697"/>
                  </a:cubicBezTo>
                  <a:lnTo>
                    <a:pt x="33851" y="334445"/>
                  </a:lnTo>
                  <a:lnTo>
                    <a:pt x="54532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8" name="Graphic 37" descr="Coins">
            <a:extLst>
              <a:ext uri="{FF2B5EF4-FFF2-40B4-BE49-F238E27FC236}">
                <a16:creationId xmlns:a16="http://schemas.microsoft.com/office/drawing/2014/main" id="{4E5B5D11-E13A-4ADA-84C3-13F2FC6EB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59823" y="3485832"/>
            <a:ext cx="605889" cy="605889"/>
          </a:xfrm>
          <a:prstGeom prst="rect">
            <a:avLst/>
          </a:prstGeom>
        </p:spPr>
      </p:pic>
      <p:pic>
        <p:nvPicPr>
          <p:cNvPr id="39" name="Graphic 38" descr="Box">
            <a:extLst>
              <a:ext uri="{FF2B5EF4-FFF2-40B4-BE49-F238E27FC236}">
                <a16:creationId xmlns:a16="http://schemas.microsoft.com/office/drawing/2014/main" id="{DD248B2B-407E-4243-9985-BDEC5006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1364" y="3471478"/>
            <a:ext cx="605889" cy="605889"/>
          </a:xfrm>
          <a:prstGeom prst="rect">
            <a:avLst/>
          </a:prstGeom>
        </p:spPr>
      </p:pic>
      <p:pic>
        <p:nvPicPr>
          <p:cNvPr id="40" name="Graphic 39" descr="Shopping basket">
            <a:extLst>
              <a:ext uri="{FF2B5EF4-FFF2-40B4-BE49-F238E27FC236}">
                <a16:creationId xmlns:a16="http://schemas.microsoft.com/office/drawing/2014/main" id="{B35F99C3-764C-49D8-88A0-A8415BE400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98915" y="1900780"/>
            <a:ext cx="605889" cy="605889"/>
          </a:xfrm>
          <a:prstGeom prst="rect">
            <a:avLst/>
          </a:prstGeom>
        </p:spPr>
      </p:pic>
      <p:pic>
        <p:nvPicPr>
          <p:cNvPr id="41" name="Graphic 40" descr="Shopping bag">
            <a:extLst>
              <a:ext uri="{FF2B5EF4-FFF2-40B4-BE49-F238E27FC236}">
                <a16:creationId xmlns:a16="http://schemas.microsoft.com/office/drawing/2014/main" id="{561583A4-D816-457E-9200-EBDC2B2CCE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8629" y="2062109"/>
            <a:ext cx="605889" cy="605889"/>
          </a:xfrm>
          <a:prstGeom prst="rect">
            <a:avLst/>
          </a:prstGeom>
        </p:spPr>
      </p:pic>
      <p:pic>
        <p:nvPicPr>
          <p:cNvPr id="42" name="Graphic 41" descr="Shopping cart">
            <a:extLst>
              <a:ext uri="{FF2B5EF4-FFF2-40B4-BE49-F238E27FC236}">
                <a16:creationId xmlns:a16="http://schemas.microsoft.com/office/drawing/2014/main" id="{FA55B236-5B34-45A0-9BA2-9A0392E28D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53953" y="4249748"/>
            <a:ext cx="605889" cy="605889"/>
          </a:xfrm>
          <a:prstGeom prst="rect">
            <a:avLst/>
          </a:prstGeom>
        </p:spPr>
      </p:pic>
      <p:pic>
        <p:nvPicPr>
          <p:cNvPr id="43" name="Graphic 42" descr="Credit card">
            <a:extLst>
              <a:ext uri="{FF2B5EF4-FFF2-40B4-BE49-F238E27FC236}">
                <a16:creationId xmlns:a16="http://schemas.microsoft.com/office/drawing/2014/main" id="{7727C90E-AF2E-4FED-9DC7-25BB6994FA9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31420" y="4136818"/>
            <a:ext cx="605889" cy="60588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179B5859-0F31-4FFE-B0A7-B24AA4DD5655}"/>
              </a:ext>
            </a:extLst>
          </p:cNvPr>
          <p:cNvGrpSpPr/>
          <p:nvPr/>
        </p:nvGrpSpPr>
        <p:grpSpPr>
          <a:xfrm>
            <a:off x="1740974" y="1770974"/>
            <a:ext cx="4356878" cy="1105487"/>
            <a:chOff x="8921977" y="1466725"/>
            <a:chExt cx="2926080" cy="110548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9DBFCB1-DCE0-48FE-B888-B67A904E3C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DDF987A-0F67-4825-BB74-8CF17BCE9FA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5FD19E-72FA-47DC-9F5A-CF8D49B52A17}"/>
              </a:ext>
            </a:extLst>
          </p:cNvPr>
          <p:cNvGrpSpPr/>
          <p:nvPr/>
        </p:nvGrpSpPr>
        <p:grpSpPr>
          <a:xfrm>
            <a:off x="1740974" y="4547486"/>
            <a:ext cx="4356878" cy="1105487"/>
            <a:chOff x="8921977" y="1466725"/>
            <a:chExt cx="2926080" cy="11054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D61FA4D-A631-4DBF-8BFB-A4AAE08C923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C85DF8A-7A9A-438F-86E0-A5287B8EA8B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6BDE6EA6-6384-46ED-8097-B03C87E6356E}"/>
              </a:ext>
            </a:extLst>
          </p:cNvPr>
          <p:cNvSpPr/>
          <p:nvPr/>
        </p:nvSpPr>
        <p:spPr>
          <a:xfrm>
            <a:off x="7372212" y="2526867"/>
            <a:ext cx="1783080" cy="1783080"/>
          </a:xfrm>
          <a:prstGeom prst="ellipse">
            <a:avLst/>
          </a:prstGeom>
          <a:solidFill>
            <a:schemeClr val="bg2">
              <a:alpha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cap="all" dirty="0">
                <a:solidFill>
                  <a:schemeClr val="tx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7544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213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From Process To Cycle – Slide Template</vt:lpstr>
      <vt:lpstr>From Process To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Process To Cycle</dc:title>
  <dc:creator>PresentationGO.com</dc:creator>
  <dc:description>© Copyright PresentationGO.com</dc:description>
  <dcterms:created xsi:type="dcterms:W3CDTF">2014-11-26T05:14:11Z</dcterms:created>
  <dcterms:modified xsi:type="dcterms:W3CDTF">2020-04-22T23:08:46Z</dcterms:modified>
  <cp:category>Charts &amp; Diagrams</cp:category>
</cp:coreProperties>
</file>