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13" r:id="rId4"/>
    <p:sldId id="31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5D92"/>
    <a:srgbClr val="323A45"/>
    <a:srgbClr val="1C2026"/>
    <a:srgbClr val="A5CD00"/>
    <a:srgbClr val="EAEDF2"/>
    <a:srgbClr val="B32931"/>
    <a:srgbClr val="FFFFFF"/>
    <a:srgbClr val="7F7F7F"/>
    <a:srgbClr val="0D1D2C"/>
    <a:srgbClr val="FBB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9" d="100"/>
          <a:sy n="109" d="100"/>
        </p:scale>
        <p:origin x="148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5">
    <p:bg>
      <p:bgPr>
        <a:solidFill>
          <a:srgbClr val="EAED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rgbClr val="323A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</p:spTree>
    <p:extLst>
      <p:ext uri="{BB962C8B-B14F-4D97-AF65-F5344CB8AC3E}">
        <p14:creationId xmlns:p14="http://schemas.microsoft.com/office/powerpoint/2010/main" val="19437096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3906369" y="2633133"/>
            <a:ext cx="133126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effectLst/>
              </a:rPr>
              <a:t>Designed</a:t>
            </a:r>
            <a:r>
              <a:rPr lang="en-US" baseline="0" dirty="0" smtClean="0">
                <a:solidFill>
                  <a:schemeClr val="bg1"/>
                </a:solidFill>
                <a:effectLst/>
              </a:rPr>
              <a:t>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3197303" y="6121399"/>
            <a:ext cx="2749407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rgbClr val="A5CD00"/>
                </a:solidFill>
              </a:rPr>
              <a:t>T</a:t>
            </a:r>
            <a:r>
              <a:rPr lang="en-US" baseline="0" dirty="0" smtClean="0">
                <a:solidFill>
                  <a:srgbClr val="A5CD00"/>
                </a:solidFill>
              </a:rPr>
              <a:t>he free PowerPoint library</a:t>
            </a:r>
            <a:endParaRPr lang="en-US" dirty="0">
              <a:solidFill>
                <a:srgbClr val="A5C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Workflow Diagram</a:t>
            </a:r>
          </a:p>
        </p:txBody>
      </p:sp>
      <p:grpSp>
        <p:nvGrpSpPr>
          <p:cNvPr id="48" name="Group 47"/>
          <p:cNvGrpSpPr/>
          <p:nvPr/>
        </p:nvGrpSpPr>
        <p:grpSpPr>
          <a:xfrm>
            <a:off x="3003387" y="1475999"/>
            <a:ext cx="692150" cy="692150"/>
            <a:chOff x="2573102" y="2053431"/>
            <a:chExt cx="692150" cy="692150"/>
          </a:xfrm>
        </p:grpSpPr>
        <p:sp>
          <p:nvSpPr>
            <p:cNvPr id="46" name="Oval 45"/>
            <p:cNvSpPr/>
            <p:nvPr/>
          </p:nvSpPr>
          <p:spPr>
            <a:xfrm>
              <a:off x="2573102" y="2053431"/>
              <a:ext cx="692150" cy="692150"/>
            </a:xfrm>
            <a:prstGeom prst="ellipse">
              <a:avLst/>
            </a:prstGeom>
            <a:solidFill>
              <a:srgbClr val="295D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2649429" y="2130997"/>
              <a:ext cx="539496" cy="53949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91440" rtlCol="0" anchor="ctr"/>
            <a:lstStyle/>
            <a:p>
              <a:pPr algn="ctr"/>
              <a:r>
                <a:rPr lang="en-US" sz="2800" dirty="0" smtClean="0">
                  <a:solidFill>
                    <a:srgbClr val="C00000"/>
                  </a:solidFill>
                  <a:latin typeface="FontAwesome" pitchFamily="2" charset="0"/>
                </a:rPr>
                <a:t></a:t>
              </a:r>
              <a:endParaRPr lang="en-US" sz="2800" dirty="0">
                <a:solidFill>
                  <a:srgbClr val="C00000"/>
                </a:solidFill>
                <a:latin typeface="FontAwesome" pitchFamily="2" charset="0"/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4863382" y="1475999"/>
            <a:ext cx="692150" cy="692150"/>
            <a:chOff x="2573102" y="2053431"/>
            <a:chExt cx="692150" cy="692150"/>
          </a:xfrm>
        </p:grpSpPr>
        <p:sp>
          <p:nvSpPr>
            <p:cNvPr id="50" name="Oval 49"/>
            <p:cNvSpPr/>
            <p:nvPr/>
          </p:nvSpPr>
          <p:spPr>
            <a:xfrm>
              <a:off x="2573102" y="2053431"/>
              <a:ext cx="692150" cy="692150"/>
            </a:xfrm>
            <a:prstGeom prst="ellipse">
              <a:avLst/>
            </a:prstGeom>
            <a:solidFill>
              <a:srgbClr val="295D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2649429" y="2130997"/>
              <a:ext cx="539496" cy="53949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91440" rtlCol="0" anchor="ctr"/>
            <a:lstStyle/>
            <a:p>
              <a:pPr algn="ctr"/>
              <a:r>
                <a:rPr lang="en-US" sz="2800" dirty="0" smtClean="0">
                  <a:solidFill>
                    <a:srgbClr val="C00000"/>
                  </a:solidFill>
                  <a:latin typeface="FontAwesome" pitchFamily="2" charset="0"/>
                </a:rPr>
                <a:t></a:t>
              </a:r>
              <a:endParaRPr lang="en-US" sz="2800" dirty="0">
                <a:solidFill>
                  <a:srgbClr val="C00000"/>
                </a:solidFill>
                <a:latin typeface="FontAwesome" pitchFamily="2" charset="0"/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6723376" y="1475999"/>
            <a:ext cx="692150" cy="692150"/>
            <a:chOff x="2573102" y="2053431"/>
            <a:chExt cx="692150" cy="692150"/>
          </a:xfrm>
        </p:grpSpPr>
        <p:sp>
          <p:nvSpPr>
            <p:cNvPr id="53" name="Oval 52"/>
            <p:cNvSpPr/>
            <p:nvPr/>
          </p:nvSpPr>
          <p:spPr>
            <a:xfrm>
              <a:off x="2573102" y="2053431"/>
              <a:ext cx="692150" cy="692150"/>
            </a:xfrm>
            <a:prstGeom prst="ellipse">
              <a:avLst/>
            </a:prstGeom>
            <a:solidFill>
              <a:srgbClr val="295D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2649429" y="2130997"/>
              <a:ext cx="539496" cy="53949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91440" rtlCol="0" anchor="ctr"/>
            <a:lstStyle/>
            <a:p>
              <a:pPr algn="ctr"/>
              <a:r>
                <a:rPr lang="en-US" sz="2800" dirty="0" smtClean="0">
                  <a:solidFill>
                    <a:srgbClr val="C00000"/>
                  </a:solidFill>
                  <a:latin typeface="FontAwesome" pitchFamily="2" charset="0"/>
                </a:rPr>
                <a:t></a:t>
              </a:r>
              <a:endParaRPr lang="en-US" sz="2800" dirty="0">
                <a:solidFill>
                  <a:srgbClr val="C00000"/>
                </a:solidFill>
                <a:latin typeface="FontAwesome" pitchFamily="2" charset="0"/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3933056" y="4793683"/>
            <a:ext cx="692150" cy="692150"/>
            <a:chOff x="2573102" y="2053431"/>
            <a:chExt cx="692150" cy="692150"/>
          </a:xfrm>
        </p:grpSpPr>
        <p:sp>
          <p:nvSpPr>
            <p:cNvPr id="56" name="Oval 55"/>
            <p:cNvSpPr/>
            <p:nvPr/>
          </p:nvSpPr>
          <p:spPr>
            <a:xfrm>
              <a:off x="2573102" y="2053431"/>
              <a:ext cx="692150" cy="692150"/>
            </a:xfrm>
            <a:prstGeom prst="ellipse">
              <a:avLst/>
            </a:prstGeom>
            <a:solidFill>
              <a:srgbClr val="295D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>
              <a:off x="2649429" y="2130997"/>
              <a:ext cx="539496" cy="53949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rgbClr val="C00000"/>
                  </a:solidFill>
                  <a:latin typeface="FontAwesome" pitchFamily="2" charset="0"/>
                </a:rPr>
                <a:t></a:t>
              </a:r>
              <a:endParaRPr lang="en-US" sz="2800" dirty="0">
                <a:solidFill>
                  <a:srgbClr val="C00000"/>
                </a:solidFill>
                <a:latin typeface="FontAwesome" pitchFamily="2" charset="0"/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5793051" y="4793683"/>
            <a:ext cx="692150" cy="692150"/>
            <a:chOff x="2573102" y="2053431"/>
            <a:chExt cx="692150" cy="692150"/>
          </a:xfrm>
        </p:grpSpPr>
        <p:sp>
          <p:nvSpPr>
            <p:cNvPr id="59" name="Oval 58"/>
            <p:cNvSpPr/>
            <p:nvPr/>
          </p:nvSpPr>
          <p:spPr>
            <a:xfrm>
              <a:off x="2573102" y="2053431"/>
              <a:ext cx="692150" cy="692150"/>
            </a:xfrm>
            <a:prstGeom prst="ellipse">
              <a:avLst/>
            </a:prstGeom>
            <a:solidFill>
              <a:srgbClr val="295D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2649429" y="2130997"/>
              <a:ext cx="539496" cy="53949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91440" rtlCol="0" anchor="ctr"/>
            <a:lstStyle/>
            <a:p>
              <a:pPr algn="ctr"/>
              <a:r>
                <a:rPr lang="en-US" sz="2800" dirty="0" smtClean="0">
                  <a:solidFill>
                    <a:srgbClr val="C00000"/>
                  </a:solidFill>
                  <a:latin typeface="FontAwesome" pitchFamily="2" charset="0"/>
                </a:rPr>
                <a:t></a:t>
              </a:r>
              <a:endParaRPr lang="en-US" sz="2800" dirty="0">
                <a:solidFill>
                  <a:srgbClr val="C00000"/>
                </a:solidFill>
                <a:latin typeface="FontAwesome" pitchFamily="2" charset="0"/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7653045" y="4793683"/>
            <a:ext cx="692150" cy="692150"/>
            <a:chOff x="2573102" y="2053431"/>
            <a:chExt cx="692150" cy="692150"/>
          </a:xfrm>
        </p:grpSpPr>
        <p:sp>
          <p:nvSpPr>
            <p:cNvPr id="62" name="Oval 61"/>
            <p:cNvSpPr/>
            <p:nvPr/>
          </p:nvSpPr>
          <p:spPr>
            <a:xfrm>
              <a:off x="2573102" y="2053431"/>
              <a:ext cx="692150" cy="692150"/>
            </a:xfrm>
            <a:prstGeom prst="ellipse">
              <a:avLst/>
            </a:prstGeom>
            <a:solidFill>
              <a:srgbClr val="295D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2649429" y="2130997"/>
              <a:ext cx="539496" cy="53949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91440" rtlCol="0" anchor="ctr"/>
            <a:lstStyle/>
            <a:p>
              <a:pPr algn="ctr"/>
              <a:r>
                <a:rPr lang="en-US" sz="2800" dirty="0" smtClean="0">
                  <a:solidFill>
                    <a:srgbClr val="C00000"/>
                  </a:solidFill>
                  <a:latin typeface="FontAwesome" pitchFamily="2" charset="0"/>
                </a:rPr>
                <a:t></a:t>
              </a:r>
              <a:endParaRPr lang="en-US" sz="2800" dirty="0">
                <a:solidFill>
                  <a:srgbClr val="C00000"/>
                </a:solidFill>
                <a:latin typeface="FontAwesome" pitchFamily="2" charset="0"/>
              </a:endParaRPr>
            </a:p>
          </p:txBody>
        </p:sp>
      </p:grpSp>
      <p:sp>
        <p:nvSpPr>
          <p:cNvPr id="65" name="TextBox 64"/>
          <p:cNvSpPr txBox="1"/>
          <p:nvPr/>
        </p:nvSpPr>
        <p:spPr>
          <a:xfrm>
            <a:off x="0" y="3274665"/>
            <a:ext cx="1726691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000" b="1" dirty="0" smtClean="0"/>
              <a:t>Your Text Here</a:t>
            </a:r>
            <a:endParaRPr lang="en-US" sz="2000" b="1" dirty="0"/>
          </a:p>
        </p:txBody>
      </p:sp>
      <p:sp>
        <p:nvSpPr>
          <p:cNvPr id="66" name="TextBox 65"/>
          <p:cNvSpPr txBox="1"/>
          <p:nvPr/>
        </p:nvSpPr>
        <p:spPr>
          <a:xfrm>
            <a:off x="3444127" y="5587461"/>
            <a:ext cx="167000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/>
              <a:t>Other Text Here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5302552" y="5587461"/>
            <a:ext cx="167000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/>
              <a:t>Other Text Here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7160977" y="5587461"/>
            <a:ext cx="167000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/>
              <a:t>Other Text Here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2525670" y="1070213"/>
            <a:ext cx="167000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/>
              <a:t>Other Text Here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4384095" y="1070213"/>
            <a:ext cx="167000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/>
              <a:t>Other Text Here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6242520" y="1070213"/>
            <a:ext cx="167000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/>
              <a:t>Other Text Here</a:t>
            </a:r>
            <a:endParaRPr lang="en-US" dirty="0"/>
          </a:p>
        </p:txBody>
      </p:sp>
      <p:sp>
        <p:nvSpPr>
          <p:cNvPr id="80" name="Rectangle 79"/>
          <p:cNvSpPr/>
          <p:nvPr/>
        </p:nvSpPr>
        <p:spPr>
          <a:xfrm>
            <a:off x="1818713" y="3429000"/>
            <a:ext cx="5760720" cy="91440"/>
          </a:xfrm>
          <a:prstGeom prst="rect">
            <a:avLst/>
          </a:prstGeom>
          <a:solidFill>
            <a:srgbClr val="295D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2935139" y="2143390"/>
            <a:ext cx="457186" cy="1377050"/>
          </a:xfrm>
          <a:custGeom>
            <a:avLst/>
            <a:gdLst>
              <a:gd name="connsiteX0" fmla="*/ 377986 w 457186"/>
              <a:gd name="connsiteY0" fmla="*/ 0 h 1377050"/>
              <a:gd name="connsiteX1" fmla="*/ 457186 w 457186"/>
              <a:gd name="connsiteY1" fmla="*/ 0 h 1377050"/>
              <a:gd name="connsiteX2" fmla="*/ 457186 w 457186"/>
              <a:gd name="connsiteY2" fmla="*/ 974562 h 1377050"/>
              <a:gd name="connsiteX3" fmla="*/ 54698 w 457186"/>
              <a:gd name="connsiteY3" fmla="*/ 1377050 h 1377050"/>
              <a:gd name="connsiteX4" fmla="*/ 0 w 457186"/>
              <a:gd name="connsiteY4" fmla="*/ 1377050 h 1377050"/>
              <a:gd name="connsiteX5" fmla="*/ 0 w 457186"/>
              <a:gd name="connsiteY5" fmla="*/ 1285873 h 1377050"/>
              <a:gd name="connsiteX6" fmla="*/ 70747 w 457186"/>
              <a:gd name="connsiteY6" fmla="*/ 1285873 h 1377050"/>
              <a:gd name="connsiteX7" fmla="*/ 377986 w 457186"/>
              <a:gd name="connsiteY7" fmla="*/ 978634 h 1377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7186" h="1377050">
                <a:moveTo>
                  <a:pt x="377986" y="0"/>
                </a:moveTo>
                <a:lnTo>
                  <a:pt x="457186" y="0"/>
                </a:lnTo>
                <a:lnTo>
                  <a:pt x="457186" y="974562"/>
                </a:lnTo>
                <a:cubicBezTo>
                  <a:pt x="457186" y="1196850"/>
                  <a:pt x="276986" y="1377050"/>
                  <a:pt x="54698" y="1377050"/>
                </a:cubicBezTo>
                <a:lnTo>
                  <a:pt x="0" y="1377050"/>
                </a:lnTo>
                <a:lnTo>
                  <a:pt x="0" y="1285873"/>
                </a:lnTo>
                <a:lnTo>
                  <a:pt x="70747" y="1285873"/>
                </a:lnTo>
                <a:cubicBezTo>
                  <a:pt x="240430" y="1285873"/>
                  <a:pt x="377986" y="1148317"/>
                  <a:pt x="377986" y="978634"/>
                </a:cubicBezTo>
                <a:close/>
              </a:path>
            </a:pathLst>
          </a:custGeom>
          <a:solidFill>
            <a:srgbClr val="295D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4792857" y="2143390"/>
            <a:ext cx="457186" cy="1377050"/>
          </a:xfrm>
          <a:custGeom>
            <a:avLst/>
            <a:gdLst>
              <a:gd name="connsiteX0" fmla="*/ 377986 w 457186"/>
              <a:gd name="connsiteY0" fmla="*/ 0 h 1377050"/>
              <a:gd name="connsiteX1" fmla="*/ 457186 w 457186"/>
              <a:gd name="connsiteY1" fmla="*/ 0 h 1377050"/>
              <a:gd name="connsiteX2" fmla="*/ 457186 w 457186"/>
              <a:gd name="connsiteY2" fmla="*/ 974562 h 1377050"/>
              <a:gd name="connsiteX3" fmla="*/ 54698 w 457186"/>
              <a:gd name="connsiteY3" fmla="*/ 1377050 h 1377050"/>
              <a:gd name="connsiteX4" fmla="*/ 0 w 457186"/>
              <a:gd name="connsiteY4" fmla="*/ 1377050 h 1377050"/>
              <a:gd name="connsiteX5" fmla="*/ 0 w 457186"/>
              <a:gd name="connsiteY5" fmla="*/ 1285873 h 1377050"/>
              <a:gd name="connsiteX6" fmla="*/ 70747 w 457186"/>
              <a:gd name="connsiteY6" fmla="*/ 1285873 h 1377050"/>
              <a:gd name="connsiteX7" fmla="*/ 377986 w 457186"/>
              <a:gd name="connsiteY7" fmla="*/ 978634 h 1377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7186" h="1377050">
                <a:moveTo>
                  <a:pt x="377986" y="0"/>
                </a:moveTo>
                <a:lnTo>
                  <a:pt x="457186" y="0"/>
                </a:lnTo>
                <a:lnTo>
                  <a:pt x="457186" y="974562"/>
                </a:lnTo>
                <a:cubicBezTo>
                  <a:pt x="457186" y="1196850"/>
                  <a:pt x="276986" y="1377050"/>
                  <a:pt x="54698" y="1377050"/>
                </a:cubicBezTo>
                <a:lnTo>
                  <a:pt x="0" y="1377050"/>
                </a:lnTo>
                <a:lnTo>
                  <a:pt x="0" y="1285873"/>
                </a:lnTo>
                <a:lnTo>
                  <a:pt x="70747" y="1285873"/>
                </a:lnTo>
                <a:cubicBezTo>
                  <a:pt x="240430" y="1285873"/>
                  <a:pt x="377986" y="1148317"/>
                  <a:pt x="377986" y="978634"/>
                </a:cubicBezTo>
                <a:close/>
              </a:path>
            </a:pathLst>
          </a:custGeom>
          <a:solidFill>
            <a:srgbClr val="295D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82"/>
          <p:cNvSpPr/>
          <p:nvPr/>
        </p:nvSpPr>
        <p:spPr>
          <a:xfrm>
            <a:off x="6650575" y="2143390"/>
            <a:ext cx="457186" cy="1377050"/>
          </a:xfrm>
          <a:custGeom>
            <a:avLst/>
            <a:gdLst>
              <a:gd name="connsiteX0" fmla="*/ 377986 w 457186"/>
              <a:gd name="connsiteY0" fmla="*/ 0 h 1377050"/>
              <a:gd name="connsiteX1" fmla="*/ 457186 w 457186"/>
              <a:gd name="connsiteY1" fmla="*/ 0 h 1377050"/>
              <a:gd name="connsiteX2" fmla="*/ 457186 w 457186"/>
              <a:gd name="connsiteY2" fmla="*/ 974562 h 1377050"/>
              <a:gd name="connsiteX3" fmla="*/ 54698 w 457186"/>
              <a:gd name="connsiteY3" fmla="*/ 1377050 h 1377050"/>
              <a:gd name="connsiteX4" fmla="*/ 0 w 457186"/>
              <a:gd name="connsiteY4" fmla="*/ 1377050 h 1377050"/>
              <a:gd name="connsiteX5" fmla="*/ 0 w 457186"/>
              <a:gd name="connsiteY5" fmla="*/ 1285873 h 1377050"/>
              <a:gd name="connsiteX6" fmla="*/ 70747 w 457186"/>
              <a:gd name="connsiteY6" fmla="*/ 1285873 h 1377050"/>
              <a:gd name="connsiteX7" fmla="*/ 377986 w 457186"/>
              <a:gd name="connsiteY7" fmla="*/ 978634 h 1377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7186" h="1377050">
                <a:moveTo>
                  <a:pt x="377986" y="0"/>
                </a:moveTo>
                <a:lnTo>
                  <a:pt x="457186" y="0"/>
                </a:lnTo>
                <a:lnTo>
                  <a:pt x="457186" y="974562"/>
                </a:lnTo>
                <a:cubicBezTo>
                  <a:pt x="457186" y="1196850"/>
                  <a:pt x="276986" y="1377050"/>
                  <a:pt x="54698" y="1377050"/>
                </a:cubicBezTo>
                <a:lnTo>
                  <a:pt x="0" y="1377050"/>
                </a:lnTo>
                <a:lnTo>
                  <a:pt x="0" y="1285873"/>
                </a:lnTo>
                <a:lnTo>
                  <a:pt x="70747" y="1285873"/>
                </a:lnTo>
                <a:cubicBezTo>
                  <a:pt x="240430" y="1285873"/>
                  <a:pt x="377986" y="1148317"/>
                  <a:pt x="377986" y="978634"/>
                </a:cubicBezTo>
                <a:close/>
              </a:path>
            </a:pathLst>
          </a:custGeom>
          <a:solidFill>
            <a:srgbClr val="295D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3"/>
          <p:cNvSpPr/>
          <p:nvPr/>
        </p:nvSpPr>
        <p:spPr>
          <a:xfrm flipV="1">
            <a:off x="3863998" y="3429000"/>
            <a:ext cx="457186" cy="1380744"/>
          </a:xfrm>
          <a:custGeom>
            <a:avLst/>
            <a:gdLst>
              <a:gd name="connsiteX0" fmla="*/ 377986 w 457186"/>
              <a:gd name="connsiteY0" fmla="*/ 0 h 1377050"/>
              <a:gd name="connsiteX1" fmla="*/ 457186 w 457186"/>
              <a:gd name="connsiteY1" fmla="*/ 0 h 1377050"/>
              <a:gd name="connsiteX2" fmla="*/ 457186 w 457186"/>
              <a:gd name="connsiteY2" fmla="*/ 974562 h 1377050"/>
              <a:gd name="connsiteX3" fmla="*/ 54698 w 457186"/>
              <a:gd name="connsiteY3" fmla="*/ 1377050 h 1377050"/>
              <a:gd name="connsiteX4" fmla="*/ 0 w 457186"/>
              <a:gd name="connsiteY4" fmla="*/ 1377050 h 1377050"/>
              <a:gd name="connsiteX5" fmla="*/ 0 w 457186"/>
              <a:gd name="connsiteY5" fmla="*/ 1285873 h 1377050"/>
              <a:gd name="connsiteX6" fmla="*/ 70747 w 457186"/>
              <a:gd name="connsiteY6" fmla="*/ 1285873 h 1377050"/>
              <a:gd name="connsiteX7" fmla="*/ 377986 w 457186"/>
              <a:gd name="connsiteY7" fmla="*/ 978634 h 1377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7186" h="1377050">
                <a:moveTo>
                  <a:pt x="377986" y="0"/>
                </a:moveTo>
                <a:lnTo>
                  <a:pt x="457186" y="0"/>
                </a:lnTo>
                <a:lnTo>
                  <a:pt x="457186" y="974562"/>
                </a:lnTo>
                <a:cubicBezTo>
                  <a:pt x="457186" y="1196850"/>
                  <a:pt x="276986" y="1377050"/>
                  <a:pt x="54698" y="1377050"/>
                </a:cubicBezTo>
                <a:lnTo>
                  <a:pt x="0" y="1377050"/>
                </a:lnTo>
                <a:lnTo>
                  <a:pt x="0" y="1285873"/>
                </a:lnTo>
                <a:lnTo>
                  <a:pt x="70747" y="1285873"/>
                </a:lnTo>
                <a:cubicBezTo>
                  <a:pt x="240430" y="1285873"/>
                  <a:pt x="377986" y="1148317"/>
                  <a:pt x="377986" y="978634"/>
                </a:cubicBezTo>
                <a:close/>
              </a:path>
            </a:pathLst>
          </a:custGeom>
          <a:solidFill>
            <a:srgbClr val="295D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 flipV="1">
            <a:off x="5721716" y="3429000"/>
            <a:ext cx="457186" cy="1380744"/>
          </a:xfrm>
          <a:custGeom>
            <a:avLst/>
            <a:gdLst>
              <a:gd name="connsiteX0" fmla="*/ 377986 w 457186"/>
              <a:gd name="connsiteY0" fmla="*/ 0 h 1377050"/>
              <a:gd name="connsiteX1" fmla="*/ 457186 w 457186"/>
              <a:gd name="connsiteY1" fmla="*/ 0 h 1377050"/>
              <a:gd name="connsiteX2" fmla="*/ 457186 w 457186"/>
              <a:gd name="connsiteY2" fmla="*/ 974562 h 1377050"/>
              <a:gd name="connsiteX3" fmla="*/ 54698 w 457186"/>
              <a:gd name="connsiteY3" fmla="*/ 1377050 h 1377050"/>
              <a:gd name="connsiteX4" fmla="*/ 0 w 457186"/>
              <a:gd name="connsiteY4" fmla="*/ 1377050 h 1377050"/>
              <a:gd name="connsiteX5" fmla="*/ 0 w 457186"/>
              <a:gd name="connsiteY5" fmla="*/ 1285873 h 1377050"/>
              <a:gd name="connsiteX6" fmla="*/ 70747 w 457186"/>
              <a:gd name="connsiteY6" fmla="*/ 1285873 h 1377050"/>
              <a:gd name="connsiteX7" fmla="*/ 377986 w 457186"/>
              <a:gd name="connsiteY7" fmla="*/ 978634 h 1377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7186" h="1377050">
                <a:moveTo>
                  <a:pt x="377986" y="0"/>
                </a:moveTo>
                <a:lnTo>
                  <a:pt x="457186" y="0"/>
                </a:lnTo>
                <a:lnTo>
                  <a:pt x="457186" y="974562"/>
                </a:lnTo>
                <a:cubicBezTo>
                  <a:pt x="457186" y="1196850"/>
                  <a:pt x="276986" y="1377050"/>
                  <a:pt x="54698" y="1377050"/>
                </a:cubicBezTo>
                <a:lnTo>
                  <a:pt x="0" y="1377050"/>
                </a:lnTo>
                <a:lnTo>
                  <a:pt x="0" y="1285873"/>
                </a:lnTo>
                <a:lnTo>
                  <a:pt x="70747" y="1285873"/>
                </a:lnTo>
                <a:cubicBezTo>
                  <a:pt x="240430" y="1285873"/>
                  <a:pt x="377986" y="1148317"/>
                  <a:pt x="377986" y="978634"/>
                </a:cubicBezTo>
                <a:close/>
              </a:path>
            </a:pathLst>
          </a:custGeom>
          <a:solidFill>
            <a:srgbClr val="295D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 flipV="1">
            <a:off x="7579433" y="3429000"/>
            <a:ext cx="457186" cy="1380744"/>
          </a:xfrm>
          <a:custGeom>
            <a:avLst/>
            <a:gdLst>
              <a:gd name="connsiteX0" fmla="*/ 377986 w 457186"/>
              <a:gd name="connsiteY0" fmla="*/ 0 h 1377050"/>
              <a:gd name="connsiteX1" fmla="*/ 457186 w 457186"/>
              <a:gd name="connsiteY1" fmla="*/ 0 h 1377050"/>
              <a:gd name="connsiteX2" fmla="*/ 457186 w 457186"/>
              <a:gd name="connsiteY2" fmla="*/ 974562 h 1377050"/>
              <a:gd name="connsiteX3" fmla="*/ 54698 w 457186"/>
              <a:gd name="connsiteY3" fmla="*/ 1377050 h 1377050"/>
              <a:gd name="connsiteX4" fmla="*/ 0 w 457186"/>
              <a:gd name="connsiteY4" fmla="*/ 1377050 h 1377050"/>
              <a:gd name="connsiteX5" fmla="*/ 0 w 457186"/>
              <a:gd name="connsiteY5" fmla="*/ 1285873 h 1377050"/>
              <a:gd name="connsiteX6" fmla="*/ 70747 w 457186"/>
              <a:gd name="connsiteY6" fmla="*/ 1285873 h 1377050"/>
              <a:gd name="connsiteX7" fmla="*/ 377986 w 457186"/>
              <a:gd name="connsiteY7" fmla="*/ 978634 h 1377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7186" h="1377050">
                <a:moveTo>
                  <a:pt x="377986" y="0"/>
                </a:moveTo>
                <a:lnTo>
                  <a:pt x="457186" y="0"/>
                </a:lnTo>
                <a:lnTo>
                  <a:pt x="457186" y="974562"/>
                </a:lnTo>
                <a:cubicBezTo>
                  <a:pt x="457186" y="1196850"/>
                  <a:pt x="276986" y="1377050"/>
                  <a:pt x="54698" y="1377050"/>
                </a:cubicBezTo>
                <a:lnTo>
                  <a:pt x="0" y="1377050"/>
                </a:lnTo>
                <a:lnTo>
                  <a:pt x="0" y="1285873"/>
                </a:lnTo>
                <a:lnTo>
                  <a:pt x="70747" y="1285873"/>
                </a:lnTo>
                <a:cubicBezTo>
                  <a:pt x="240430" y="1285873"/>
                  <a:pt x="377986" y="1148317"/>
                  <a:pt x="377986" y="978634"/>
                </a:cubicBezTo>
                <a:close/>
              </a:path>
            </a:pathLst>
          </a:custGeom>
          <a:solidFill>
            <a:srgbClr val="295D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30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Workflow Diagram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818713" y="3429000"/>
            <a:ext cx="5760720" cy="914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2935139" y="2143390"/>
            <a:ext cx="457186" cy="1377050"/>
          </a:xfrm>
          <a:custGeom>
            <a:avLst/>
            <a:gdLst>
              <a:gd name="connsiteX0" fmla="*/ 377986 w 457186"/>
              <a:gd name="connsiteY0" fmla="*/ 0 h 1377050"/>
              <a:gd name="connsiteX1" fmla="*/ 457186 w 457186"/>
              <a:gd name="connsiteY1" fmla="*/ 0 h 1377050"/>
              <a:gd name="connsiteX2" fmla="*/ 457186 w 457186"/>
              <a:gd name="connsiteY2" fmla="*/ 974562 h 1377050"/>
              <a:gd name="connsiteX3" fmla="*/ 54698 w 457186"/>
              <a:gd name="connsiteY3" fmla="*/ 1377050 h 1377050"/>
              <a:gd name="connsiteX4" fmla="*/ 0 w 457186"/>
              <a:gd name="connsiteY4" fmla="*/ 1377050 h 1377050"/>
              <a:gd name="connsiteX5" fmla="*/ 0 w 457186"/>
              <a:gd name="connsiteY5" fmla="*/ 1285873 h 1377050"/>
              <a:gd name="connsiteX6" fmla="*/ 70747 w 457186"/>
              <a:gd name="connsiteY6" fmla="*/ 1285873 h 1377050"/>
              <a:gd name="connsiteX7" fmla="*/ 377986 w 457186"/>
              <a:gd name="connsiteY7" fmla="*/ 978634 h 1377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7186" h="1377050">
                <a:moveTo>
                  <a:pt x="377986" y="0"/>
                </a:moveTo>
                <a:lnTo>
                  <a:pt x="457186" y="0"/>
                </a:lnTo>
                <a:lnTo>
                  <a:pt x="457186" y="974562"/>
                </a:lnTo>
                <a:cubicBezTo>
                  <a:pt x="457186" y="1196850"/>
                  <a:pt x="276986" y="1377050"/>
                  <a:pt x="54698" y="1377050"/>
                </a:cubicBezTo>
                <a:lnTo>
                  <a:pt x="0" y="1377050"/>
                </a:lnTo>
                <a:lnTo>
                  <a:pt x="0" y="1285873"/>
                </a:lnTo>
                <a:lnTo>
                  <a:pt x="70747" y="1285873"/>
                </a:lnTo>
                <a:cubicBezTo>
                  <a:pt x="240430" y="1285873"/>
                  <a:pt x="377986" y="1148317"/>
                  <a:pt x="377986" y="978634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4792857" y="2143390"/>
            <a:ext cx="457186" cy="1377050"/>
          </a:xfrm>
          <a:custGeom>
            <a:avLst/>
            <a:gdLst>
              <a:gd name="connsiteX0" fmla="*/ 377986 w 457186"/>
              <a:gd name="connsiteY0" fmla="*/ 0 h 1377050"/>
              <a:gd name="connsiteX1" fmla="*/ 457186 w 457186"/>
              <a:gd name="connsiteY1" fmla="*/ 0 h 1377050"/>
              <a:gd name="connsiteX2" fmla="*/ 457186 w 457186"/>
              <a:gd name="connsiteY2" fmla="*/ 974562 h 1377050"/>
              <a:gd name="connsiteX3" fmla="*/ 54698 w 457186"/>
              <a:gd name="connsiteY3" fmla="*/ 1377050 h 1377050"/>
              <a:gd name="connsiteX4" fmla="*/ 0 w 457186"/>
              <a:gd name="connsiteY4" fmla="*/ 1377050 h 1377050"/>
              <a:gd name="connsiteX5" fmla="*/ 0 w 457186"/>
              <a:gd name="connsiteY5" fmla="*/ 1285873 h 1377050"/>
              <a:gd name="connsiteX6" fmla="*/ 70747 w 457186"/>
              <a:gd name="connsiteY6" fmla="*/ 1285873 h 1377050"/>
              <a:gd name="connsiteX7" fmla="*/ 377986 w 457186"/>
              <a:gd name="connsiteY7" fmla="*/ 978634 h 1377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7186" h="1377050">
                <a:moveTo>
                  <a:pt x="377986" y="0"/>
                </a:moveTo>
                <a:lnTo>
                  <a:pt x="457186" y="0"/>
                </a:lnTo>
                <a:lnTo>
                  <a:pt x="457186" y="974562"/>
                </a:lnTo>
                <a:cubicBezTo>
                  <a:pt x="457186" y="1196850"/>
                  <a:pt x="276986" y="1377050"/>
                  <a:pt x="54698" y="1377050"/>
                </a:cubicBezTo>
                <a:lnTo>
                  <a:pt x="0" y="1377050"/>
                </a:lnTo>
                <a:lnTo>
                  <a:pt x="0" y="1285873"/>
                </a:lnTo>
                <a:lnTo>
                  <a:pt x="70747" y="1285873"/>
                </a:lnTo>
                <a:cubicBezTo>
                  <a:pt x="240430" y="1285873"/>
                  <a:pt x="377986" y="1148317"/>
                  <a:pt x="377986" y="978634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6650575" y="2143390"/>
            <a:ext cx="457186" cy="1377050"/>
          </a:xfrm>
          <a:custGeom>
            <a:avLst/>
            <a:gdLst>
              <a:gd name="connsiteX0" fmla="*/ 377986 w 457186"/>
              <a:gd name="connsiteY0" fmla="*/ 0 h 1377050"/>
              <a:gd name="connsiteX1" fmla="*/ 457186 w 457186"/>
              <a:gd name="connsiteY1" fmla="*/ 0 h 1377050"/>
              <a:gd name="connsiteX2" fmla="*/ 457186 w 457186"/>
              <a:gd name="connsiteY2" fmla="*/ 974562 h 1377050"/>
              <a:gd name="connsiteX3" fmla="*/ 54698 w 457186"/>
              <a:gd name="connsiteY3" fmla="*/ 1377050 h 1377050"/>
              <a:gd name="connsiteX4" fmla="*/ 0 w 457186"/>
              <a:gd name="connsiteY4" fmla="*/ 1377050 h 1377050"/>
              <a:gd name="connsiteX5" fmla="*/ 0 w 457186"/>
              <a:gd name="connsiteY5" fmla="*/ 1285873 h 1377050"/>
              <a:gd name="connsiteX6" fmla="*/ 70747 w 457186"/>
              <a:gd name="connsiteY6" fmla="*/ 1285873 h 1377050"/>
              <a:gd name="connsiteX7" fmla="*/ 377986 w 457186"/>
              <a:gd name="connsiteY7" fmla="*/ 978634 h 1377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7186" h="1377050">
                <a:moveTo>
                  <a:pt x="377986" y="0"/>
                </a:moveTo>
                <a:lnTo>
                  <a:pt x="457186" y="0"/>
                </a:lnTo>
                <a:lnTo>
                  <a:pt x="457186" y="974562"/>
                </a:lnTo>
                <a:cubicBezTo>
                  <a:pt x="457186" y="1196850"/>
                  <a:pt x="276986" y="1377050"/>
                  <a:pt x="54698" y="1377050"/>
                </a:cubicBezTo>
                <a:lnTo>
                  <a:pt x="0" y="1377050"/>
                </a:lnTo>
                <a:lnTo>
                  <a:pt x="0" y="1285873"/>
                </a:lnTo>
                <a:lnTo>
                  <a:pt x="70747" y="1285873"/>
                </a:lnTo>
                <a:cubicBezTo>
                  <a:pt x="240430" y="1285873"/>
                  <a:pt x="377986" y="1148317"/>
                  <a:pt x="377986" y="978634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flipV="1">
            <a:off x="3863998" y="3429000"/>
            <a:ext cx="457186" cy="1380744"/>
          </a:xfrm>
          <a:custGeom>
            <a:avLst/>
            <a:gdLst>
              <a:gd name="connsiteX0" fmla="*/ 377986 w 457186"/>
              <a:gd name="connsiteY0" fmla="*/ 0 h 1377050"/>
              <a:gd name="connsiteX1" fmla="*/ 457186 w 457186"/>
              <a:gd name="connsiteY1" fmla="*/ 0 h 1377050"/>
              <a:gd name="connsiteX2" fmla="*/ 457186 w 457186"/>
              <a:gd name="connsiteY2" fmla="*/ 974562 h 1377050"/>
              <a:gd name="connsiteX3" fmla="*/ 54698 w 457186"/>
              <a:gd name="connsiteY3" fmla="*/ 1377050 h 1377050"/>
              <a:gd name="connsiteX4" fmla="*/ 0 w 457186"/>
              <a:gd name="connsiteY4" fmla="*/ 1377050 h 1377050"/>
              <a:gd name="connsiteX5" fmla="*/ 0 w 457186"/>
              <a:gd name="connsiteY5" fmla="*/ 1285873 h 1377050"/>
              <a:gd name="connsiteX6" fmla="*/ 70747 w 457186"/>
              <a:gd name="connsiteY6" fmla="*/ 1285873 h 1377050"/>
              <a:gd name="connsiteX7" fmla="*/ 377986 w 457186"/>
              <a:gd name="connsiteY7" fmla="*/ 978634 h 1377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7186" h="1377050">
                <a:moveTo>
                  <a:pt x="377986" y="0"/>
                </a:moveTo>
                <a:lnTo>
                  <a:pt x="457186" y="0"/>
                </a:lnTo>
                <a:lnTo>
                  <a:pt x="457186" y="974562"/>
                </a:lnTo>
                <a:cubicBezTo>
                  <a:pt x="457186" y="1196850"/>
                  <a:pt x="276986" y="1377050"/>
                  <a:pt x="54698" y="1377050"/>
                </a:cubicBezTo>
                <a:lnTo>
                  <a:pt x="0" y="1377050"/>
                </a:lnTo>
                <a:lnTo>
                  <a:pt x="0" y="1285873"/>
                </a:lnTo>
                <a:lnTo>
                  <a:pt x="70747" y="1285873"/>
                </a:lnTo>
                <a:cubicBezTo>
                  <a:pt x="240430" y="1285873"/>
                  <a:pt x="377986" y="1148317"/>
                  <a:pt x="377986" y="978634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flipV="1">
            <a:off x="5721716" y="3429000"/>
            <a:ext cx="457186" cy="1380744"/>
          </a:xfrm>
          <a:custGeom>
            <a:avLst/>
            <a:gdLst>
              <a:gd name="connsiteX0" fmla="*/ 377986 w 457186"/>
              <a:gd name="connsiteY0" fmla="*/ 0 h 1377050"/>
              <a:gd name="connsiteX1" fmla="*/ 457186 w 457186"/>
              <a:gd name="connsiteY1" fmla="*/ 0 h 1377050"/>
              <a:gd name="connsiteX2" fmla="*/ 457186 w 457186"/>
              <a:gd name="connsiteY2" fmla="*/ 974562 h 1377050"/>
              <a:gd name="connsiteX3" fmla="*/ 54698 w 457186"/>
              <a:gd name="connsiteY3" fmla="*/ 1377050 h 1377050"/>
              <a:gd name="connsiteX4" fmla="*/ 0 w 457186"/>
              <a:gd name="connsiteY4" fmla="*/ 1377050 h 1377050"/>
              <a:gd name="connsiteX5" fmla="*/ 0 w 457186"/>
              <a:gd name="connsiteY5" fmla="*/ 1285873 h 1377050"/>
              <a:gd name="connsiteX6" fmla="*/ 70747 w 457186"/>
              <a:gd name="connsiteY6" fmla="*/ 1285873 h 1377050"/>
              <a:gd name="connsiteX7" fmla="*/ 377986 w 457186"/>
              <a:gd name="connsiteY7" fmla="*/ 978634 h 1377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7186" h="1377050">
                <a:moveTo>
                  <a:pt x="377986" y="0"/>
                </a:moveTo>
                <a:lnTo>
                  <a:pt x="457186" y="0"/>
                </a:lnTo>
                <a:lnTo>
                  <a:pt x="457186" y="974562"/>
                </a:lnTo>
                <a:cubicBezTo>
                  <a:pt x="457186" y="1196850"/>
                  <a:pt x="276986" y="1377050"/>
                  <a:pt x="54698" y="1377050"/>
                </a:cubicBezTo>
                <a:lnTo>
                  <a:pt x="0" y="1377050"/>
                </a:lnTo>
                <a:lnTo>
                  <a:pt x="0" y="1285873"/>
                </a:lnTo>
                <a:lnTo>
                  <a:pt x="70747" y="1285873"/>
                </a:lnTo>
                <a:cubicBezTo>
                  <a:pt x="240430" y="1285873"/>
                  <a:pt x="377986" y="1148317"/>
                  <a:pt x="377986" y="978634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 flipV="1">
            <a:off x="7579433" y="3429000"/>
            <a:ext cx="457186" cy="1380744"/>
          </a:xfrm>
          <a:custGeom>
            <a:avLst/>
            <a:gdLst>
              <a:gd name="connsiteX0" fmla="*/ 377986 w 457186"/>
              <a:gd name="connsiteY0" fmla="*/ 0 h 1377050"/>
              <a:gd name="connsiteX1" fmla="*/ 457186 w 457186"/>
              <a:gd name="connsiteY1" fmla="*/ 0 h 1377050"/>
              <a:gd name="connsiteX2" fmla="*/ 457186 w 457186"/>
              <a:gd name="connsiteY2" fmla="*/ 974562 h 1377050"/>
              <a:gd name="connsiteX3" fmla="*/ 54698 w 457186"/>
              <a:gd name="connsiteY3" fmla="*/ 1377050 h 1377050"/>
              <a:gd name="connsiteX4" fmla="*/ 0 w 457186"/>
              <a:gd name="connsiteY4" fmla="*/ 1377050 h 1377050"/>
              <a:gd name="connsiteX5" fmla="*/ 0 w 457186"/>
              <a:gd name="connsiteY5" fmla="*/ 1285873 h 1377050"/>
              <a:gd name="connsiteX6" fmla="*/ 70747 w 457186"/>
              <a:gd name="connsiteY6" fmla="*/ 1285873 h 1377050"/>
              <a:gd name="connsiteX7" fmla="*/ 377986 w 457186"/>
              <a:gd name="connsiteY7" fmla="*/ 978634 h 1377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7186" h="1377050">
                <a:moveTo>
                  <a:pt x="377986" y="0"/>
                </a:moveTo>
                <a:lnTo>
                  <a:pt x="457186" y="0"/>
                </a:lnTo>
                <a:lnTo>
                  <a:pt x="457186" y="974562"/>
                </a:lnTo>
                <a:cubicBezTo>
                  <a:pt x="457186" y="1196850"/>
                  <a:pt x="276986" y="1377050"/>
                  <a:pt x="54698" y="1377050"/>
                </a:cubicBezTo>
                <a:lnTo>
                  <a:pt x="0" y="1377050"/>
                </a:lnTo>
                <a:lnTo>
                  <a:pt x="0" y="1285873"/>
                </a:lnTo>
                <a:lnTo>
                  <a:pt x="70747" y="1285873"/>
                </a:lnTo>
                <a:cubicBezTo>
                  <a:pt x="240430" y="1285873"/>
                  <a:pt x="377986" y="1148317"/>
                  <a:pt x="377986" y="978634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8" name="Group 47"/>
          <p:cNvGrpSpPr/>
          <p:nvPr/>
        </p:nvGrpSpPr>
        <p:grpSpPr>
          <a:xfrm>
            <a:off x="3003387" y="1475999"/>
            <a:ext cx="692150" cy="692150"/>
            <a:chOff x="2573102" y="2053431"/>
            <a:chExt cx="692150" cy="692150"/>
          </a:xfrm>
        </p:grpSpPr>
        <p:sp>
          <p:nvSpPr>
            <p:cNvPr id="46" name="Oval 45"/>
            <p:cNvSpPr/>
            <p:nvPr/>
          </p:nvSpPr>
          <p:spPr>
            <a:xfrm>
              <a:off x="2573102" y="2053431"/>
              <a:ext cx="692150" cy="69215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2649429" y="2130997"/>
              <a:ext cx="539496" cy="53949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91440" rtlCol="0" anchor="ctr"/>
            <a:lstStyle/>
            <a:p>
              <a:pPr algn="ctr"/>
              <a:r>
                <a:rPr lang="en-US" sz="2800" dirty="0" smtClean="0">
                  <a:solidFill>
                    <a:srgbClr val="C00000"/>
                  </a:solidFill>
                  <a:latin typeface="FontAwesome" pitchFamily="2" charset="0"/>
                </a:rPr>
                <a:t></a:t>
              </a:r>
              <a:endParaRPr lang="en-US" sz="2800" dirty="0">
                <a:solidFill>
                  <a:srgbClr val="C00000"/>
                </a:solidFill>
                <a:latin typeface="FontAwesome" pitchFamily="2" charset="0"/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4863382" y="1475999"/>
            <a:ext cx="692150" cy="692150"/>
            <a:chOff x="2573102" y="2053431"/>
            <a:chExt cx="692150" cy="692150"/>
          </a:xfrm>
        </p:grpSpPr>
        <p:sp>
          <p:nvSpPr>
            <p:cNvPr id="50" name="Oval 49"/>
            <p:cNvSpPr/>
            <p:nvPr/>
          </p:nvSpPr>
          <p:spPr>
            <a:xfrm>
              <a:off x="2573102" y="2053431"/>
              <a:ext cx="692150" cy="69215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2649429" y="2130997"/>
              <a:ext cx="539496" cy="53949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91440" rtlCol="0" anchor="ctr"/>
            <a:lstStyle/>
            <a:p>
              <a:pPr algn="ctr"/>
              <a:r>
                <a:rPr lang="en-US" sz="2800" dirty="0" smtClean="0">
                  <a:solidFill>
                    <a:srgbClr val="C00000"/>
                  </a:solidFill>
                  <a:latin typeface="FontAwesome" pitchFamily="2" charset="0"/>
                </a:rPr>
                <a:t></a:t>
              </a:r>
              <a:endParaRPr lang="en-US" sz="2800" dirty="0">
                <a:solidFill>
                  <a:srgbClr val="C00000"/>
                </a:solidFill>
                <a:latin typeface="FontAwesome" pitchFamily="2" charset="0"/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6723376" y="1475999"/>
            <a:ext cx="692150" cy="692150"/>
            <a:chOff x="2573102" y="2053431"/>
            <a:chExt cx="692150" cy="692150"/>
          </a:xfrm>
        </p:grpSpPr>
        <p:sp>
          <p:nvSpPr>
            <p:cNvPr id="53" name="Oval 52"/>
            <p:cNvSpPr/>
            <p:nvPr/>
          </p:nvSpPr>
          <p:spPr>
            <a:xfrm>
              <a:off x="2573102" y="2053431"/>
              <a:ext cx="692150" cy="69215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2649429" y="2130997"/>
              <a:ext cx="539496" cy="53949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91440" rtlCol="0" anchor="ctr"/>
            <a:lstStyle/>
            <a:p>
              <a:pPr algn="ctr"/>
              <a:r>
                <a:rPr lang="en-US" sz="2800" dirty="0" smtClean="0">
                  <a:solidFill>
                    <a:srgbClr val="C00000"/>
                  </a:solidFill>
                  <a:latin typeface="FontAwesome" pitchFamily="2" charset="0"/>
                </a:rPr>
                <a:t></a:t>
              </a:r>
              <a:endParaRPr lang="en-US" sz="2800" dirty="0">
                <a:solidFill>
                  <a:srgbClr val="C00000"/>
                </a:solidFill>
                <a:latin typeface="FontAwesome" pitchFamily="2" charset="0"/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3933056" y="4806050"/>
            <a:ext cx="692150" cy="692150"/>
            <a:chOff x="2573102" y="2053431"/>
            <a:chExt cx="692150" cy="692150"/>
          </a:xfrm>
        </p:grpSpPr>
        <p:sp>
          <p:nvSpPr>
            <p:cNvPr id="56" name="Oval 55"/>
            <p:cNvSpPr/>
            <p:nvPr/>
          </p:nvSpPr>
          <p:spPr>
            <a:xfrm>
              <a:off x="2573102" y="2053431"/>
              <a:ext cx="692150" cy="69215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>
              <a:off x="2649429" y="2130997"/>
              <a:ext cx="539496" cy="53949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rgbClr val="C00000"/>
                  </a:solidFill>
                  <a:latin typeface="FontAwesome" pitchFamily="2" charset="0"/>
                </a:rPr>
                <a:t></a:t>
              </a:r>
              <a:endParaRPr lang="en-US" sz="2800" dirty="0">
                <a:solidFill>
                  <a:srgbClr val="C00000"/>
                </a:solidFill>
                <a:latin typeface="FontAwesome" pitchFamily="2" charset="0"/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5793051" y="4806050"/>
            <a:ext cx="692150" cy="692150"/>
            <a:chOff x="2573102" y="2053431"/>
            <a:chExt cx="692150" cy="692150"/>
          </a:xfrm>
        </p:grpSpPr>
        <p:sp>
          <p:nvSpPr>
            <p:cNvPr id="59" name="Oval 58"/>
            <p:cNvSpPr/>
            <p:nvPr/>
          </p:nvSpPr>
          <p:spPr>
            <a:xfrm>
              <a:off x="2573102" y="2053431"/>
              <a:ext cx="692150" cy="69215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2649429" y="2130997"/>
              <a:ext cx="539496" cy="53949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91440" rtlCol="0" anchor="ctr"/>
            <a:lstStyle/>
            <a:p>
              <a:pPr algn="ctr"/>
              <a:r>
                <a:rPr lang="en-US" sz="2800" dirty="0" smtClean="0">
                  <a:solidFill>
                    <a:srgbClr val="C00000"/>
                  </a:solidFill>
                  <a:latin typeface="FontAwesome" pitchFamily="2" charset="0"/>
                </a:rPr>
                <a:t></a:t>
              </a:r>
              <a:endParaRPr lang="en-US" sz="2800" dirty="0">
                <a:solidFill>
                  <a:srgbClr val="C00000"/>
                </a:solidFill>
                <a:latin typeface="FontAwesome" pitchFamily="2" charset="0"/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7653045" y="4806050"/>
            <a:ext cx="692150" cy="692150"/>
            <a:chOff x="2573102" y="2053431"/>
            <a:chExt cx="692150" cy="692150"/>
          </a:xfrm>
        </p:grpSpPr>
        <p:sp>
          <p:nvSpPr>
            <p:cNvPr id="62" name="Oval 61"/>
            <p:cNvSpPr/>
            <p:nvPr/>
          </p:nvSpPr>
          <p:spPr>
            <a:xfrm>
              <a:off x="2573102" y="2053431"/>
              <a:ext cx="692150" cy="69215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2649429" y="2130997"/>
              <a:ext cx="539496" cy="53949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91440" rtlCol="0" anchor="ctr"/>
            <a:lstStyle/>
            <a:p>
              <a:pPr algn="ctr"/>
              <a:r>
                <a:rPr lang="en-US" sz="2800" dirty="0" smtClean="0">
                  <a:solidFill>
                    <a:srgbClr val="C00000"/>
                  </a:solidFill>
                  <a:latin typeface="FontAwesome" pitchFamily="2" charset="0"/>
                </a:rPr>
                <a:t></a:t>
              </a:r>
              <a:endParaRPr lang="en-US" sz="2800" dirty="0">
                <a:solidFill>
                  <a:srgbClr val="C00000"/>
                </a:solidFill>
                <a:latin typeface="FontAwesome" pitchFamily="2" charset="0"/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0" y="3274665"/>
            <a:ext cx="1726691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Your Text Here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444127" y="5587461"/>
            <a:ext cx="167000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Other Text Here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302552" y="5587461"/>
            <a:ext cx="167000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Other Text Here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160977" y="5587461"/>
            <a:ext cx="167000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Other Text Here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525670" y="1070213"/>
            <a:ext cx="167000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Other Text Here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384095" y="1070213"/>
            <a:ext cx="167000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Other Text Here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242520" y="1070213"/>
            <a:ext cx="167000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Other Text Here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74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6898</TotalTime>
  <Words>69</Words>
  <PresentationFormat>On-screen Show (4:3)</PresentationFormat>
  <Paragraphs>30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Calibri</vt:lpstr>
      <vt:lpstr>Calibri Light</vt:lpstr>
      <vt:lpstr>FontAwesome</vt:lpstr>
      <vt:lpstr>Helvetica</vt:lpstr>
      <vt:lpstr>Open Sans</vt:lpstr>
      <vt:lpstr>Template PresentationGo</vt:lpstr>
      <vt:lpstr>Template PresentationGo Dark</vt:lpstr>
      <vt:lpstr>Custom Design</vt:lpstr>
      <vt:lpstr>Process Workflow Diagram</vt:lpstr>
      <vt:lpstr>Process Workflow Diagram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 Workflow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2016-02-16T20:01:26Z</dcterms:modified>
</cp:coreProperties>
</file>