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2" r:id="rId4"/>
    <p:sldId id="353" r:id="rId5"/>
    <p:sldId id="354" r:id="rId6"/>
    <p:sldId id="356" r:id="rId7"/>
    <p:sldId id="355"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1386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3782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756916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200954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Loss, Risk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709679" y="1331598"/>
            <a:ext cx="7724643" cy="4431320"/>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6"/>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tx2"/>
            </a:solidFill>
            <a:ln w="12700">
              <a:miter lim="400000"/>
            </a:ln>
          </p:spPr>
          <p:txBody>
            <a:bodyPr lIns="28575" tIns="28575" rIns="28575"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6"/>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tx2"/>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2"/>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2"/>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6"/>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8D515518-918B-4F31-9AC8-E61D09686E82}"/>
              </a:ext>
            </a:extLst>
          </p:cNvPr>
          <p:cNvGrpSpPr/>
          <p:nvPr/>
        </p:nvGrpSpPr>
        <p:grpSpPr>
          <a:xfrm>
            <a:off x="5740400" y="3109318"/>
            <a:ext cx="2693920" cy="2283357"/>
            <a:chOff x="332936" y="2473878"/>
            <a:chExt cx="2926080" cy="3044476"/>
          </a:xfrm>
        </p:grpSpPr>
        <p:sp>
          <p:nvSpPr>
            <p:cNvPr id="17" name="TextBox 16">
              <a:extLst>
                <a:ext uri="{FF2B5EF4-FFF2-40B4-BE49-F238E27FC236}">
                  <a16:creationId xmlns:a16="http://schemas.microsoft.com/office/drawing/2014/main" id="{2539EBEA-2F67-46ED-B360-1DFB06047E1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4CC717D4-EBFB-4315-9B83-806039FACFBB}"/>
                </a:ext>
              </a:extLst>
            </p:cNvPr>
            <p:cNvSpPr txBox="1"/>
            <p:nvPr/>
          </p:nvSpPr>
          <p:spPr>
            <a:xfrm>
              <a:off x="332936" y="3086919"/>
              <a:ext cx="2926080" cy="243143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Loss, </a:t>
            </a:r>
            <a:r>
              <a:rPr lang="en-US" cap="all" dirty="0"/>
              <a:t>Risk</a:t>
            </a:r>
            <a:r>
              <a:rPr lang="en-US" dirty="0"/>
              <a:t> – Slide Template</a:t>
            </a:r>
          </a:p>
        </p:txBody>
      </p:sp>
      <p:grpSp>
        <p:nvGrpSpPr>
          <p:cNvPr id="3" name="Group 2">
            <a:extLst>
              <a:ext uri="{FF2B5EF4-FFF2-40B4-BE49-F238E27FC236}">
                <a16:creationId xmlns:a16="http://schemas.microsoft.com/office/drawing/2014/main" id="{61B15857-D5EE-4ADF-8B04-647D756DFF02}"/>
              </a:ext>
            </a:extLst>
          </p:cNvPr>
          <p:cNvGrpSpPr>
            <a:grpSpLocks noChangeAspect="1"/>
          </p:cNvGrpSpPr>
          <p:nvPr/>
        </p:nvGrpSpPr>
        <p:grpSpPr>
          <a:xfrm>
            <a:off x="706611" y="1329838"/>
            <a:ext cx="7730779" cy="4434840"/>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5">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5">
                <a:lumMod val="75000"/>
              </a:schemeClr>
            </a:solidFill>
            <a:ln w="12700">
              <a:miter lim="400000"/>
            </a:ln>
          </p:spPr>
          <p:txBody>
            <a:bodyPr lIns="28575" tIns="28575" rIns="28575"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3">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3">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L</a:t>
              </a:r>
            </a:p>
          </p:txBody>
        </p:sp>
      </p:grpSp>
      <p:grpSp>
        <p:nvGrpSpPr>
          <p:cNvPr id="19" name="Group 18">
            <a:extLst>
              <a:ext uri="{FF2B5EF4-FFF2-40B4-BE49-F238E27FC236}">
                <a16:creationId xmlns:a16="http://schemas.microsoft.com/office/drawing/2014/main" id="{E3745B1A-52D6-4BAF-A2C4-E836EE5E38C1}"/>
              </a:ext>
            </a:extLst>
          </p:cNvPr>
          <p:cNvGrpSpPr/>
          <p:nvPr/>
        </p:nvGrpSpPr>
        <p:grpSpPr>
          <a:xfrm>
            <a:off x="5740400" y="3109318"/>
            <a:ext cx="2693920" cy="2283357"/>
            <a:chOff x="332936" y="2473878"/>
            <a:chExt cx="2926080" cy="3044476"/>
          </a:xfrm>
        </p:grpSpPr>
        <p:sp>
          <p:nvSpPr>
            <p:cNvPr id="20" name="TextBox 19">
              <a:extLst>
                <a:ext uri="{FF2B5EF4-FFF2-40B4-BE49-F238E27FC236}">
                  <a16:creationId xmlns:a16="http://schemas.microsoft.com/office/drawing/2014/main" id="{58FC209B-08B7-4471-831B-DA25856BD383}"/>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1" name="TextBox 20">
              <a:extLst>
                <a:ext uri="{FF2B5EF4-FFF2-40B4-BE49-F238E27FC236}">
                  <a16:creationId xmlns:a16="http://schemas.microsoft.com/office/drawing/2014/main" id="{391C2BB7-03A4-4C30-95E2-58F115A099A4}"/>
                </a:ext>
              </a:extLst>
            </p:cNvPr>
            <p:cNvSpPr txBox="1"/>
            <p:nvPr/>
          </p:nvSpPr>
          <p:spPr>
            <a:xfrm>
              <a:off x="332936" y="3086919"/>
              <a:ext cx="2926080" cy="243143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3953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cap="all" dirty="0"/>
              <a:t>Profit</a:t>
            </a:r>
            <a:r>
              <a:rPr lang="en-US" dirty="0"/>
              <a:t>, Loss, Risk – Slide Template</a:t>
            </a:r>
          </a:p>
        </p:txBody>
      </p:sp>
      <p:grpSp>
        <p:nvGrpSpPr>
          <p:cNvPr id="3" name="Group 2">
            <a:extLst>
              <a:ext uri="{FF2B5EF4-FFF2-40B4-BE49-F238E27FC236}">
                <a16:creationId xmlns:a16="http://schemas.microsoft.com/office/drawing/2014/main" id="{61B15857-D5EE-4ADF-8B04-647D756DFF02}"/>
              </a:ext>
            </a:extLst>
          </p:cNvPr>
          <p:cNvGrpSpPr>
            <a:grpSpLocks noChangeAspect="1"/>
          </p:cNvGrpSpPr>
          <p:nvPr/>
        </p:nvGrpSpPr>
        <p:grpSpPr>
          <a:xfrm>
            <a:off x="706611" y="1329838"/>
            <a:ext cx="7730779" cy="4434840"/>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lumMod val="75000"/>
              </a:schemeClr>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28575" tIns="28575" rIns="28575"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5">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lumMod val="75000"/>
              </a:schemeClr>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3">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L</a:t>
              </a:r>
            </a:p>
          </p:txBody>
        </p:sp>
      </p:grpSp>
      <p:grpSp>
        <p:nvGrpSpPr>
          <p:cNvPr id="19" name="Group 18">
            <a:extLst>
              <a:ext uri="{FF2B5EF4-FFF2-40B4-BE49-F238E27FC236}">
                <a16:creationId xmlns:a16="http://schemas.microsoft.com/office/drawing/2014/main" id="{0BA1AE86-8FD4-4902-9AC7-D986F9598225}"/>
              </a:ext>
            </a:extLst>
          </p:cNvPr>
          <p:cNvGrpSpPr/>
          <p:nvPr/>
        </p:nvGrpSpPr>
        <p:grpSpPr>
          <a:xfrm>
            <a:off x="5740400" y="3109318"/>
            <a:ext cx="2693920" cy="2283357"/>
            <a:chOff x="332936" y="2473878"/>
            <a:chExt cx="2926080" cy="3044476"/>
          </a:xfrm>
        </p:grpSpPr>
        <p:sp>
          <p:nvSpPr>
            <p:cNvPr id="20" name="TextBox 19">
              <a:extLst>
                <a:ext uri="{FF2B5EF4-FFF2-40B4-BE49-F238E27FC236}">
                  <a16:creationId xmlns:a16="http://schemas.microsoft.com/office/drawing/2014/main" id="{2537FEEF-2C93-4837-A3CC-60BE8468EB0F}"/>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1" name="TextBox 20">
              <a:extLst>
                <a:ext uri="{FF2B5EF4-FFF2-40B4-BE49-F238E27FC236}">
                  <a16:creationId xmlns:a16="http://schemas.microsoft.com/office/drawing/2014/main" id="{277B940B-5534-402B-BEE4-F2DF012D868C}"/>
                </a:ext>
              </a:extLst>
            </p:cNvPr>
            <p:cNvSpPr txBox="1"/>
            <p:nvPr/>
          </p:nvSpPr>
          <p:spPr>
            <a:xfrm>
              <a:off x="332936" y="3086919"/>
              <a:ext cx="2926080" cy="243143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2055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cap="all" dirty="0"/>
              <a:t>Profit</a:t>
            </a:r>
            <a:r>
              <a:rPr lang="en-US" dirty="0"/>
              <a:t>, </a:t>
            </a:r>
            <a:r>
              <a:rPr lang="en-US" cap="all" dirty="0"/>
              <a:t>Loss</a:t>
            </a:r>
            <a:r>
              <a:rPr lang="en-US" dirty="0"/>
              <a:t>, Risk – Slide Template</a:t>
            </a:r>
          </a:p>
        </p:txBody>
      </p:sp>
      <p:grpSp>
        <p:nvGrpSpPr>
          <p:cNvPr id="3" name="Group 2">
            <a:extLst>
              <a:ext uri="{FF2B5EF4-FFF2-40B4-BE49-F238E27FC236}">
                <a16:creationId xmlns:a16="http://schemas.microsoft.com/office/drawing/2014/main" id="{61B15857-D5EE-4ADF-8B04-647D756DFF02}"/>
              </a:ext>
            </a:extLst>
          </p:cNvPr>
          <p:cNvGrpSpPr>
            <a:grpSpLocks noChangeAspect="1"/>
          </p:cNvGrpSpPr>
          <p:nvPr/>
        </p:nvGrpSpPr>
        <p:grpSpPr>
          <a:xfrm>
            <a:off x="706611" y="1329838"/>
            <a:ext cx="7730779" cy="4434840"/>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5">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28575" tIns="28575" rIns="28575"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5">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lumMod val="75000"/>
              </a:schemeClr>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5">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L</a:t>
              </a:r>
            </a:p>
          </p:txBody>
        </p:sp>
      </p:grpSp>
      <p:grpSp>
        <p:nvGrpSpPr>
          <p:cNvPr id="19" name="Group 18">
            <a:extLst>
              <a:ext uri="{FF2B5EF4-FFF2-40B4-BE49-F238E27FC236}">
                <a16:creationId xmlns:a16="http://schemas.microsoft.com/office/drawing/2014/main" id="{223E9C4D-9C64-4872-8309-5841B64EF5FD}"/>
              </a:ext>
            </a:extLst>
          </p:cNvPr>
          <p:cNvGrpSpPr/>
          <p:nvPr/>
        </p:nvGrpSpPr>
        <p:grpSpPr>
          <a:xfrm>
            <a:off x="5740400" y="3109318"/>
            <a:ext cx="2693920" cy="2283357"/>
            <a:chOff x="332936" y="2473878"/>
            <a:chExt cx="2926080" cy="3044476"/>
          </a:xfrm>
        </p:grpSpPr>
        <p:sp>
          <p:nvSpPr>
            <p:cNvPr id="20" name="TextBox 19">
              <a:extLst>
                <a:ext uri="{FF2B5EF4-FFF2-40B4-BE49-F238E27FC236}">
                  <a16:creationId xmlns:a16="http://schemas.microsoft.com/office/drawing/2014/main" id="{B9E63E16-0EDD-44BD-939F-308767B49562}"/>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1" name="TextBox 20">
              <a:extLst>
                <a:ext uri="{FF2B5EF4-FFF2-40B4-BE49-F238E27FC236}">
                  <a16:creationId xmlns:a16="http://schemas.microsoft.com/office/drawing/2014/main" id="{489D62D2-61B2-4D2B-AE69-8EBD313071FD}"/>
                </a:ext>
              </a:extLst>
            </p:cNvPr>
            <p:cNvSpPr txBox="1"/>
            <p:nvPr/>
          </p:nvSpPr>
          <p:spPr>
            <a:xfrm>
              <a:off x="332936" y="3086919"/>
              <a:ext cx="2926080" cy="243143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0177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a:t>
            </a:r>
            <a:r>
              <a:rPr lang="en-US" cap="all" dirty="0"/>
              <a:t>Loss</a:t>
            </a:r>
            <a:r>
              <a:rPr lang="en-US" dirty="0"/>
              <a:t>, Risk – Slide Template</a:t>
            </a:r>
          </a:p>
        </p:txBody>
      </p:sp>
      <p:grpSp>
        <p:nvGrpSpPr>
          <p:cNvPr id="3" name="Group 2">
            <a:extLst>
              <a:ext uri="{FF2B5EF4-FFF2-40B4-BE49-F238E27FC236}">
                <a16:creationId xmlns:a16="http://schemas.microsoft.com/office/drawing/2014/main" id="{61B15857-D5EE-4ADF-8B04-647D756DFF02}"/>
              </a:ext>
            </a:extLst>
          </p:cNvPr>
          <p:cNvGrpSpPr>
            <a:grpSpLocks noChangeAspect="1"/>
          </p:cNvGrpSpPr>
          <p:nvPr/>
        </p:nvGrpSpPr>
        <p:grpSpPr>
          <a:xfrm>
            <a:off x="706610" y="1329838"/>
            <a:ext cx="7730779" cy="4434840"/>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5">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28575" tIns="28575" rIns="28575"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3">
                <a:lumMod val="75000"/>
              </a:schemeClr>
            </a:solidFill>
            <a:ln w="12700">
              <a:miter lim="400000"/>
            </a:ln>
          </p:spPr>
          <p:txBody>
            <a:bodyPr lIns="28575" tIns="28575" rIns="28575"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lumMod val="75000"/>
              </a:schemeClr>
            </a:solidFill>
            <a:ln w="12700">
              <a:miter lim="400000"/>
            </a:ln>
          </p:spPr>
          <p:txBody>
            <a:bodyPr lIns="28575" tIns="28575" rIns="162000" bIns="162000"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5">
                <a:lumMod val="75000"/>
              </a:schemeClr>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5"/>
            </a:solidFill>
            <a:ln w="12700">
              <a:miter lim="400000"/>
            </a:ln>
          </p:spPr>
          <p:txBody>
            <a:bodyPr lIns="0" tIns="28575" rIns="162000" bIns="28575" anchor="ctr"/>
            <a:lstStyle/>
            <a:p>
              <a:pPr algn="ctr">
                <a:defRPr sz="3000">
                  <a:solidFill>
                    <a:srgbClr val="FFFFFF"/>
                  </a:solidFill>
                </a:defRPr>
              </a:pPr>
              <a:r>
                <a:rPr lang="en-US" sz="4500" b="1" noProof="1">
                  <a:solidFill>
                    <a:schemeClr val="bg1"/>
                  </a:solidFill>
                  <a:effectLst>
                    <a:outerShdw blurRad="38100" dist="38100" dir="2700000" algn="tl">
                      <a:srgbClr val="000000">
                        <a:alpha val="43137"/>
                      </a:srgbClr>
                    </a:outerShdw>
                  </a:effectLst>
                </a:rPr>
                <a:t>L</a:t>
              </a:r>
            </a:p>
          </p:txBody>
        </p:sp>
      </p:grpSp>
      <p:grpSp>
        <p:nvGrpSpPr>
          <p:cNvPr id="19" name="Group 18">
            <a:extLst>
              <a:ext uri="{FF2B5EF4-FFF2-40B4-BE49-F238E27FC236}">
                <a16:creationId xmlns:a16="http://schemas.microsoft.com/office/drawing/2014/main" id="{8D10D2AD-6736-4214-A39E-6A6DDBCB7A33}"/>
              </a:ext>
            </a:extLst>
          </p:cNvPr>
          <p:cNvGrpSpPr/>
          <p:nvPr/>
        </p:nvGrpSpPr>
        <p:grpSpPr>
          <a:xfrm>
            <a:off x="5740400" y="3109318"/>
            <a:ext cx="2693920" cy="2283357"/>
            <a:chOff x="332936" y="2473878"/>
            <a:chExt cx="2926080" cy="3044476"/>
          </a:xfrm>
        </p:grpSpPr>
        <p:sp>
          <p:nvSpPr>
            <p:cNvPr id="20" name="TextBox 19">
              <a:extLst>
                <a:ext uri="{FF2B5EF4-FFF2-40B4-BE49-F238E27FC236}">
                  <a16:creationId xmlns:a16="http://schemas.microsoft.com/office/drawing/2014/main" id="{1E134E42-3B96-4201-8C30-413272D7F38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21" name="TextBox 20">
              <a:extLst>
                <a:ext uri="{FF2B5EF4-FFF2-40B4-BE49-F238E27FC236}">
                  <a16:creationId xmlns:a16="http://schemas.microsoft.com/office/drawing/2014/main" id="{EE5883D7-DE86-42E9-B4CD-147DC0936D9C}"/>
                </a:ext>
              </a:extLst>
            </p:cNvPr>
            <p:cNvSpPr txBox="1"/>
            <p:nvPr/>
          </p:nvSpPr>
          <p:spPr>
            <a:xfrm>
              <a:off x="332936" y="3086919"/>
              <a:ext cx="2926080" cy="243143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4677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585</Words>
  <PresentationFormat>On-screen Show (4:3)</PresentationFormat>
  <Paragraphs>92</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Profit, Loss, Risk – Slide Template</vt:lpstr>
      <vt:lpstr>Profit, Loss, Risk – Slide Template</vt:lpstr>
      <vt:lpstr>Profit, Loss, Risk – Slide Template</vt:lpstr>
      <vt:lpstr>Profit, Loss, Risk – Slide Template</vt:lpstr>
      <vt:lpstr>Profit, Loss, Risk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Loss, Risk</dc:title>
  <dc:creator>PresentationGO.com</dc:creator>
  <dc:description>© Copyright PresentationGO.com</dc:description>
  <dcterms:created xsi:type="dcterms:W3CDTF">2014-11-26T05:14:11Z</dcterms:created>
  <dcterms:modified xsi:type="dcterms:W3CDTF">2021-01-19T22:53:27Z</dcterms:modified>
  <cp:category>Graphics &amp; Metaphors</cp:category>
</cp:coreProperties>
</file>