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30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78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Bar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84B3619-3656-436C-B122-E6DF099F3B5B}"/>
              </a:ext>
            </a:extLst>
          </p:cNvPr>
          <p:cNvGrpSpPr/>
          <p:nvPr/>
        </p:nvGrpSpPr>
        <p:grpSpPr>
          <a:xfrm>
            <a:off x="1382742" y="2965362"/>
            <a:ext cx="6378516" cy="1394099"/>
            <a:chOff x="1382742" y="2965362"/>
            <a:chExt cx="6378516" cy="1394099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F16164C9-05C4-4482-84C3-A2AE0BCF7980}"/>
                </a:ext>
              </a:extLst>
            </p:cNvPr>
            <p:cNvSpPr/>
            <p:nvPr/>
          </p:nvSpPr>
          <p:spPr>
            <a:xfrm>
              <a:off x="1382742" y="2965362"/>
              <a:ext cx="6378516" cy="139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40" y="0"/>
                  </a:moveTo>
                  <a:lnTo>
                    <a:pt x="2360" y="0"/>
                  </a:lnTo>
                  <a:cubicBezTo>
                    <a:pt x="1056" y="0"/>
                    <a:pt x="0" y="4830"/>
                    <a:pt x="0" y="10800"/>
                  </a:cubicBezTo>
                  <a:cubicBezTo>
                    <a:pt x="0" y="16770"/>
                    <a:pt x="1056" y="21600"/>
                    <a:pt x="2360" y="21600"/>
                  </a:cubicBezTo>
                  <a:lnTo>
                    <a:pt x="19240" y="21600"/>
                  </a:lnTo>
                  <a:cubicBezTo>
                    <a:pt x="20544" y="21600"/>
                    <a:pt x="21600" y="16770"/>
                    <a:pt x="21600" y="10800"/>
                  </a:cubicBezTo>
                  <a:cubicBezTo>
                    <a:pt x="21600" y="4830"/>
                    <a:pt x="20544" y="0"/>
                    <a:pt x="19240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DD55795B-FF1F-4D3C-9B42-8EEF15378A83}"/>
                </a:ext>
              </a:extLst>
            </p:cNvPr>
            <p:cNvSpPr/>
            <p:nvPr/>
          </p:nvSpPr>
          <p:spPr>
            <a:xfrm>
              <a:off x="1473812" y="3056431"/>
              <a:ext cx="6196376" cy="121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88" y="0"/>
                  </a:moveTo>
                  <a:lnTo>
                    <a:pt x="2112" y="0"/>
                  </a:lnTo>
                  <a:cubicBezTo>
                    <a:pt x="952" y="0"/>
                    <a:pt x="0" y="4807"/>
                    <a:pt x="0" y="10800"/>
                  </a:cubicBezTo>
                  <a:lnTo>
                    <a:pt x="0" y="10800"/>
                  </a:lnTo>
                  <a:cubicBezTo>
                    <a:pt x="0" y="16731"/>
                    <a:pt x="940" y="21600"/>
                    <a:pt x="2112" y="21600"/>
                  </a:cubicBezTo>
                  <a:lnTo>
                    <a:pt x="19488" y="21600"/>
                  </a:lnTo>
                  <a:cubicBezTo>
                    <a:pt x="20648" y="21600"/>
                    <a:pt x="21600" y="16793"/>
                    <a:pt x="21600" y="10800"/>
                  </a:cubicBezTo>
                  <a:lnTo>
                    <a:pt x="21600" y="10800"/>
                  </a:lnTo>
                  <a:cubicBezTo>
                    <a:pt x="21600" y="4807"/>
                    <a:pt x="20660" y="0"/>
                    <a:pt x="194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B5F4BA3-9507-4F96-A6B7-2D6EAB8A3340}"/>
                </a:ext>
              </a:extLst>
            </p:cNvPr>
            <p:cNvGrpSpPr/>
            <p:nvPr/>
          </p:nvGrpSpPr>
          <p:grpSpPr>
            <a:xfrm>
              <a:off x="1569263" y="3154512"/>
              <a:ext cx="6005474" cy="1015799"/>
              <a:chOff x="2299826" y="2789161"/>
              <a:chExt cx="8007299" cy="1354399"/>
            </a:xfrm>
          </p:grpSpPr>
          <p:sp>
            <p:nvSpPr>
              <p:cNvPr id="35" name="Freeform 17">
                <a:extLst>
                  <a:ext uri="{FF2B5EF4-FFF2-40B4-BE49-F238E27FC236}">
                    <a16:creationId xmlns:a16="http://schemas.microsoft.com/office/drawing/2014/main" id="{02634EA3-92BD-4A21-8653-BEE302337975}"/>
                  </a:ext>
                </a:extLst>
              </p:cNvPr>
              <p:cNvSpPr/>
              <p:nvPr/>
            </p:nvSpPr>
            <p:spPr>
              <a:xfrm>
                <a:off x="2299826" y="2789161"/>
                <a:ext cx="700551" cy="1354398"/>
              </a:xfrm>
              <a:custGeom>
                <a:avLst/>
                <a:gdLst>
                  <a:gd name="connsiteX0" fmla="*/ 677059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677059 w 700551"/>
                  <a:gd name="connsiteY3" fmla="*/ 1354398 h 1354398"/>
                  <a:gd name="connsiteX4" fmla="*/ 13777 w 700551"/>
                  <a:gd name="connsiteY4" fmla="*/ 813576 h 1354398"/>
                  <a:gd name="connsiteX5" fmla="*/ 0 w 700551"/>
                  <a:gd name="connsiteY5" fmla="*/ 677229 h 1354398"/>
                  <a:gd name="connsiteX6" fmla="*/ 0 w 700551"/>
                  <a:gd name="connsiteY6" fmla="*/ 677170 h 1354398"/>
                  <a:gd name="connsiteX7" fmla="*/ 13777 w 700551"/>
                  <a:gd name="connsiteY7" fmla="*/ 540822 h 1354398"/>
                  <a:gd name="connsiteX8" fmla="*/ 677059 w 700551"/>
                  <a:gd name="connsiteY8" fmla="*/ 0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0551" h="1354398">
                    <a:moveTo>
                      <a:pt x="677059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677059" y="1354398"/>
                    </a:lnTo>
                    <a:cubicBezTo>
                      <a:pt x="350381" y="1354398"/>
                      <a:pt x="77014" y="1121994"/>
                      <a:pt x="13777" y="813576"/>
                    </a:cubicBezTo>
                    <a:lnTo>
                      <a:pt x="0" y="677229"/>
                    </a:lnTo>
                    <a:lnTo>
                      <a:pt x="0" y="677170"/>
                    </a:lnTo>
                    <a:lnTo>
                      <a:pt x="13777" y="540822"/>
                    </a:lnTo>
                    <a:cubicBezTo>
                      <a:pt x="77014" y="232404"/>
                      <a:pt x="350381" y="0"/>
                      <a:pt x="67705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6" name="Freeform 19">
                <a:extLst>
                  <a:ext uri="{FF2B5EF4-FFF2-40B4-BE49-F238E27FC236}">
                    <a16:creationId xmlns:a16="http://schemas.microsoft.com/office/drawing/2014/main" id="{2E7A0E2C-5661-4B12-BB09-DB2C9EB10D65}"/>
                  </a:ext>
                </a:extLst>
              </p:cNvPr>
              <p:cNvSpPr/>
              <p:nvPr/>
            </p:nvSpPr>
            <p:spPr>
              <a:xfrm>
                <a:off x="3111687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7" name="Freeform 21">
                <a:extLst>
                  <a:ext uri="{FF2B5EF4-FFF2-40B4-BE49-F238E27FC236}">
                    <a16:creationId xmlns:a16="http://schemas.microsoft.com/office/drawing/2014/main" id="{48F7669F-B5D3-47E2-9B6A-BC6659CE1C94}"/>
                  </a:ext>
                </a:extLst>
              </p:cNvPr>
              <p:cNvSpPr/>
              <p:nvPr/>
            </p:nvSpPr>
            <p:spPr>
              <a:xfrm>
                <a:off x="3923548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8" name="Freeform 23">
                <a:extLst>
                  <a:ext uri="{FF2B5EF4-FFF2-40B4-BE49-F238E27FC236}">
                    <a16:creationId xmlns:a16="http://schemas.microsoft.com/office/drawing/2014/main" id="{3914617F-DC4D-4F75-969C-BA03CF252533}"/>
                  </a:ext>
                </a:extLst>
              </p:cNvPr>
              <p:cNvSpPr/>
              <p:nvPr/>
            </p:nvSpPr>
            <p:spPr>
              <a:xfrm>
                <a:off x="4735409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9" name="Freeform 25">
                <a:extLst>
                  <a:ext uri="{FF2B5EF4-FFF2-40B4-BE49-F238E27FC236}">
                    <a16:creationId xmlns:a16="http://schemas.microsoft.com/office/drawing/2014/main" id="{94EF5BD3-C628-4E9B-B9A0-215B2A5130D1}"/>
                  </a:ext>
                </a:extLst>
              </p:cNvPr>
              <p:cNvSpPr/>
              <p:nvPr/>
            </p:nvSpPr>
            <p:spPr>
              <a:xfrm>
                <a:off x="5547270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0" name="Freeform 27">
                <a:extLst>
                  <a:ext uri="{FF2B5EF4-FFF2-40B4-BE49-F238E27FC236}">
                    <a16:creationId xmlns:a16="http://schemas.microsoft.com/office/drawing/2014/main" id="{B0B3E64C-A1A5-485D-B7E2-85455F567E47}"/>
                  </a:ext>
                </a:extLst>
              </p:cNvPr>
              <p:cNvSpPr/>
              <p:nvPr/>
            </p:nvSpPr>
            <p:spPr>
              <a:xfrm>
                <a:off x="6359131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1" name="Freeform 29">
                <a:extLst>
                  <a:ext uri="{FF2B5EF4-FFF2-40B4-BE49-F238E27FC236}">
                    <a16:creationId xmlns:a16="http://schemas.microsoft.com/office/drawing/2014/main" id="{4594EDE0-78B5-4FA8-B958-0DC81FA754CF}"/>
                  </a:ext>
                </a:extLst>
              </p:cNvPr>
              <p:cNvSpPr/>
              <p:nvPr/>
            </p:nvSpPr>
            <p:spPr>
              <a:xfrm>
                <a:off x="7170992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2" name="Freeform 31">
                <a:extLst>
                  <a:ext uri="{FF2B5EF4-FFF2-40B4-BE49-F238E27FC236}">
                    <a16:creationId xmlns:a16="http://schemas.microsoft.com/office/drawing/2014/main" id="{54D01873-F8C6-4398-B129-2A862147427F}"/>
                  </a:ext>
                </a:extLst>
              </p:cNvPr>
              <p:cNvSpPr/>
              <p:nvPr/>
            </p:nvSpPr>
            <p:spPr>
              <a:xfrm>
                <a:off x="7982853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3" name="Freeform 33">
                <a:extLst>
                  <a:ext uri="{FF2B5EF4-FFF2-40B4-BE49-F238E27FC236}">
                    <a16:creationId xmlns:a16="http://schemas.microsoft.com/office/drawing/2014/main" id="{8EB22A8D-C228-4245-B7B8-1CBD23E68D6B}"/>
                  </a:ext>
                </a:extLst>
              </p:cNvPr>
              <p:cNvSpPr/>
              <p:nvPr/>
            </p:nvSpPr>
            <p:spPr>
              <a:xfrm>
                <a:off x="8794714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5" name="Freeform 36">
                <a:extLst>
                  <a:ext uri="{FF2B5EF4-FFF2-40B4-BE49-F238E27FC236}">
                    <a16:creationId xmlns:a16="http://schemas.microsoft.com/office/drawing/2014/main" id="{715FB3B2-950E-43E9-93B6-7041F65ED14B}"/>
                  </a:ext>
                </a:extLst>
              </p:cNvPr>
              <p:cNvSpPr/>
              <p:nvPr/>
            </p:nvSpPr>
            <p:spPr>
              <a:xfrm rot="10800000">
                <a:off x="9606574" y="2789162"/>
                <a:ext cx="700551" cy="1354398"/>
              </a:xfrm>
              <a:custGeom>
                <a:avLst/>
                <a:gdLst>
                  <a:gd name="connsiteX0" fmla="*/ 677059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677059 w 700551"/>
                  <a:gd name="connsiteY3" fmla="*/ 1354398 h 1354398"/>
                  <a:gd name="connsiteX4" fmla="*/ 13777 w 700551"/>
                  <a:gd name="connsiteY4" fmla="*/ 813576 h 1354398"/>
                  <a:gd name="connsiteX5" fmla="*/ 0 w 700551"/>
                  <a:gd name="connsiteY5" fmla="*/ 677229 h 1354398"/>
                  <a:gd name="connsiteX6" fmla="*/ 0 w 700551"/>
                  <a:gd name="connsiteY6" fmla="*/ 677170 h 1354398"/>
                  <a:gd name="connsiteX7" fmla="*/ 13777 w 700551"/>
                  <a:gd name="connsiteY7" fmla="*/ 540822 h 1354398"/>
                  <a:gd name="connsiteX8" fmla="*/ 677059 w 700551"/>
                  <a:gd name="connsiteY8" fmla="*/ 0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0551" h="1354398">
                    <a:moveTo>
                      <a:pt x="677059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677059" y="1354398"/>
                    </a:lnTo>
                    <a:cubicBezTo>
                      <a:pt x="350381" y="1354398"/>
                      <a:pt x="77014" y="1121994"/>
                      <a:pt x="13777" y="813576"/>
                    </a:cubicBezTo>
                    <a:lnTo>
                      <a:pt x="0" y="677229"/>
                    </a:lnTo>
                    <a:lnTo>
                      <a:pt x="0" y="677170"/>
                    </a:lnTo>
                    <a:lnTo>
                      <a:pt x="13777" y="540822"/>
                    </a:lnTo>
                    <a:cubicBezTo>
                      <a:pt x="77014" y="232404"/>
                      <a:pt x="350381" y="0"/>
                      <a:pt x="6770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74" name="Shape">
            <a:extLst>
              <a:ext uri="{FF2B5EF4-FFF2-40B4-BE49-F238E27FC236}">
                <a16:creationId xmlns:a16="http://schemas.microsoft.com/office/drawing/2014/main" id="{079E6F0D-5FDC-45A6-8023-0EEFA8A5332B}"/>
              </a:ext>
            </a:extLst>
          </p:cNvPr>
          <p:cNvSpPr/>
          <p:nvPr/>
        </p:nvSpPr>
        <p:spPr>
          <a:xfrm>
            <a:off x="5363587" y="2609231"/>
            <a:ext cx="243515" cy="2106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569" y="21600"/>
                  <a:pt x="0" y="21014"/>
                  <a:pt x="0" y="20329"/>
                </a:cubicBezTo>
                <a:lnTo>
                  <a:pt x="0" y="1271"/>
                </a:lnTo>
                <a:cubicBezTo>
                  <a:pt x="0" y="538"/>
                  <a:pt x="4985" y="0"/>
                  <a:pt x="10800" y="0"/>
                </a:cubicBezTo>
                <a:lnTo>
                  <a:pt x="10800" y="0"/>
                </a:lnTo>
                <a:cubicBezTo>
                  <a:pt x="17031" y="0"/>
                  <a:pt x="21600" y="586"/>
                  <a:pt x="21600" y="1271"/>
                </a:cubicBezTo>
                <a:lnTo>
                  <a:pt x="21600" y="20329"/>
                </a:lnTo>
                <a:cubicBezTo>
                  <a:pt x="21600" y="21014"/>
                  <a:pt x="16616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  <a:alpha val="68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407C02-0A45-4719-AEB8-225143054EFB}"/>
              </a:ext>
            </a:extLst>
          </p:cNvPr>
          <p:cNvSpPr txBox="1"/>
          <p:nvPr/>
        </p:nvSpPr>
        <p:spPr>
          <a:xfrm>
            <a:off x="4722955" y="4715591"/>
            <a:ext cx="152477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/>
              <a:t>65%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391BEE7-AD61-4DBD-9B18-B9E2B9B28D60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5CDF5FF-9585-4815-8B1B-7C5704FD8516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E783891-5A0A-4887-8223-7C9B74AEC4A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D439CDA-3E63-444F-AC55-9CEA097B5034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6CEF4A5-1B26-40DA-8597-B28B28FBFC5B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C6DBB13-16DE-49EB-983C-11CCFB5AAFD6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253DE2A-0EED-4905-98BF-07EADF0A0650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CAA4F80-3ED7-496E-B3DE-D221DBE3E41A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621B714-F7E6-441C-B2DB-0FB2C84DE945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E7FEF8F-BE27-4040-9A81-DE0D6B7A55E9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2F7FAE8-11A7-493B-8E64-2FA027DC70BD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61B87A6-308E-4885-8201-B340D21DF3B0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491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Bar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84B3619-3656-436C-B122-E6DF099F3B5B}"/>
              </a:ext>
            </a:extLst>
          </p:cNvPr>
          <p:cNvGrpSpPr/>
          <p:nvPr/>
        </p:nvGrpSpPr>
        <p:grpSpPr>
          <a:xfrm>
            <a:off x="1382742" y="2965362"/>
            <a:ext cx="6378516" cy="1394099"/>
            <a:chOff x="1382742" y="2965362"/>
            <a:chExt cx="6378516" cy="1394099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F16164C9-05C4-4482-84C3-A2AE0BCF7980}"/>
                </a:ext>
              </a:extLst>
            </p:cNvPr>
            <p:cNvSpPr/>
            <p:nvPr/>
          </p:nvSpPr>
          <p:spPr>
            <a:xfrm>
              <a:off x="1382742" y="2965362"/>
              <a:ext cx="6378516" cy="139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40" y="0"/>
                  </a:moveTo>
                  <a:lnTo>
                    <a:pt x="2360" y="0"/>
                  </a:lnTo>
                  <a:cubicBezTo>
                    <a:pt x="1056" y="0"/>
                    <a:pt x="0" y="4830"/>
                    <a:pt x="0" y="10800"/>
                  </a:cubicBezTo>
                  <a:cubicBezTo>
                    <a:pt x="0" y="16770"/>
                    <a:pt x="1056" y="21600"/>
                    <a:pt x="2360" y="21600"/>
                  </a:cubicBezTo>
                  <a:lnTo>
                    <a:pt x="19240" y="21600"/>
                  </a:lnTo>
                  <a:cubicBezTo>
                    <a:pt x="20544" y="21600"/>
                    <a:pt x="21600" y="16770"/>
                    <a:pt x="21600" y="10800"/>
                  </a:cubicBezTo>
                  <a:cubicBezTo>
                    <a:pt x="21600" y="4830"/>
                    <a:pt x="20544" y="0"/>
                    <a:pt x="19240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DD55795B-FF1F-4D3C-9B42-8EEF15378A83}"/>
                </a:ext>
              </a:extLst>
            </p:cNvPr>
            <p:cNvSpPr/>
            <p:nvPr/>
          </p:nvSpPr>
          <p:spPr>
            <a:xfrm>
              <a:off x="1473812" y="3056431"/>
              <a:ext cx="6196376" cy="121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88" y="0"/>
                  </a:moveTo>
                  <a:lnTo>
                    <a:pt x="2112" y="0"/>
                  </a:lnTo>
                  <a:cubicBezTo>
                    <a:pt x="952" y="0"/>
                    <a:pt x="0" y="4807"/>
                    <a:pt x="0" y="10800"/>
                  </a:cubicBezTo>
                  <a:lnTo>
                    <a:pt x="0" y="10800"/>
                  </a:lnTo>
                  <a:cubicBezTo>
                    <a:pt x="0" y="16731"/>
                    <a:pt x="940" y="21600"/>
                    <a:pt x="2112" y="21600"/>
                  </a:cubicBezTo>
                  <a:lnTo>
                    <a:pt x="19488" y="21600"/>
                  </a:lnTo>
                  <a:cubicBezTo>
                    <a:pt x="20648" y="21600"/>
                    <a:pt x="21600" y="16793"/>
                    <a:pt x="21600" y="10800"/>
                  </a:cubicBezTo>
                  <a:lnTo>
                    <a:pt x="21600" y="10800"/>
                  </a:lnTo>
                  <a:cubicBezTo>
                    <a:pt x="21600" y="4807"/>
                    <a:pt x="20660" y="0"/>
                    <a:pt x="19488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B5F4BA3-9507-4F96-A6B7-2D6EAB8A3340}"/>
                </a:ext>
              </a:extLst>
            </p:cNvPr>
            <p:cNvGrpSpPr/>
            <p:nvPr/>
          </p:nvGrpSpPr>
          <p:grpSpPr>
            <a:xfrm>
              <a:off x="1569263" y="3154512"/>
              <a:ext cx="6005474" cy="1015799"/>
              <a:chOff x="2299826" y="2789161"/>
              <a:chExt cx="8007299" cy="1354399"/>
            </a:xfrm>
          </p:grpSpPr>
          <p:sp>
            <p:nvSpPr>
              <p:cNvPr id="35" name="Freeform 17">
                <a:extLst>
                  <a:ext uri="{FF2B5EF4-FFF2-40B4-BE49-F238E27FC236}">
                    <a16:creationId xmlns:a16="http://schemas.microsoft.com/office/drawing/2014/main" id="{02634EA3-92BD-4A21-8653-BEE302337975}"/>
                  </a:ext>
                </a:extLst>
              </p:cNvPr>
              <p:cNvSpPr/>
              <p:nvPr/>
            </p:nvSpPr>
            <p:spPr>
              <a:xfrm>
                <a:off x="2299826" y="2789161"/>
                <a:ext cx="700551" cy="1354398"/>
              </a:xfrm>
              <a:custGeom>
                <a:avLst/>
                <a:gdLst>
                  <a:gd name="connsiteX0" fmla="*/ 677059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677059 w 700551"/>
                  <a:gd name="connsiteY3" fmla="*/ 1354398 h 1354398"/>
                  <a:gd name="connsiteX4" fmla="*/ 13777 w 700551"/>
                  <a:gd name="connsiteY4" fmla="*/ 813576 h 1354398"/>
                  <a:gd name="connsiteX5" fmla="*/ 0 w 700551"/>
                  <a:gd name="connsiteY5" fmla="*/ 677229 h 1354398"/>
                  <a:gd name="connsiteX6" fmla="*/ 0 w 700551"/>
                  <a:gd name="connsiteY6" fmla="*/ 677170 h 1354398"/>
                  <a:gd name="connsiteX7" fmla="*/ 13777 w 700551"/>
                  <a:gd name="connsiteY7" fmla="*/ 540822 h 1354398"/>
                  <a:gd name="connsiteX8" fmla="*/ 677059 w 700551"/>
                  <a:gd name="connsiteY8" fmla="*/ 0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0551" h="1354398">
                    <a:moveTo>
                      <a:pt x="677059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677059" y="1354398"/>
                    </a:lnTo>
                    <a:cubicBezTo>
                      <a:pt x="350381" y="1354398"/>
                      <a:pt x="77014" y="1121994"/>
                      <a:pt x="13777" y="813576"/>
                    </a:cubicBezTo>
                    <a:lnTo>
                      <a:pt x="0" y="677229"/>
                    </a:lnTo>
                    <a:lnTo>
                      <a:pt x="0" y="677170"/>
                    </a:lnTo>
                    <a:lnTo>
                      <a:pt x="13777" y="540822"/>
                    </a:lnTo>
                    <a:cubicBezTo>
                      <a:pt x="77014" y="232404"/>
                      <a:pt x="350381" y="0"/>
                      <a:pt x="67705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6" name="Freeform 19">
                <a:extLst>
                  <a:ext uri="{FF2B5EF4-FFF2-40B4-BE49-F238E27FC236}">
                    <a16:creationId xmlns:a16="http://schemas.microsoft.com/office/drawing/2014/main" id="{2E7A0E2C-5661-4B12-BB09-DB2C9EB10D65}"/>
                  </a:ext>
                </a:extLst>
              </p:cNvPr>
              <p:cNvSpPr/>
              <p:nvPr/>
            </p:nvSpPr>
            <p:spPr>
              <a:xfrm>
                <a:off x="3111687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7" name="Freeform 21">
                <a:extLst>
                  <a:ext uri="{FF2B5EF4-FFF2-40B4-BE49-F238E27FC236}">
                    <a16:creationId xmlns:a16="http://schemas.microsoft.com/office/drawing/2014/main" id="{48F7669F-B5D3-47E2-9B6A-BC6659CE1C94}"/>
                  </a:ext>
                </a:extLst>
              </p:cNvPr>
              <p:cNvSpPr/>
              <p:nvPr/>
            </p:nvSpPr>
            <p:spPr>
              <a:xfrm>
                <a:off x="3923548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8" name="Freeform 23">
                <a:extLst>
                  <a:ext uri="{FF2B5EF4-FFF2-40B4-BE49-F238E27FC236}">
                    <a16:creationId xmlns:a16="http://schemas.microsoft.com/office/drawing/2014/main" id="{3914617F-DC4D-4F75-969C-BA03CF252533}"/>
                  </a:ext>
                </a:extLst>
              </p:cNvPr>
              <p:cNvSpPr/>
              <p:nvPr/>
            </p:nvSpPr>
            <p:spPr>
              <a:xfrm>
                <a:off x="4735409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9" name="Freeform 25">
                <a:extLst>
                  <a:ext uri="{FF2B5EF4-FFF2-40B4-BE49-F238E27FC236}">
                    <a16:creationId xmlns:a16="http://schemas.microsoft.com/office/drawing/2014/main" id="{94EF5BD3-C628-4E9B-B9A0-215B2A5130D1}"/>
                  </a:ext>
                </a:extLst>
              </p:cNvPr>
              <p:cNvSpPr/>
              <p:nvPr/>
            </p:nvSpPr>
            <p:spPr>
              <a:xfrm>
                <a:off x="5547270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0" name="Freeform 27">
                <a:extLst>
                  <a:ext uri="{FF2B5EF4-FFF2-40B4-BE49-F238E27FC236}">
                    <a16:creationId xmlns:a16="http://schemas.microsoft.com/office/drawing/2014/main" id="{B0B3E64C-A1A5-485D-B7E2-85455F567E47}"/>
                  </a:ext>
                </a:extLst>
              </p:cNvPr>
              <p:cNvSpPr/>
              <p:nvPr/>
            </p:nvSpPr>
            <p:spPr>
              <a:xfrm>
                <a:off x="6359131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1" name="Freeform 29">
                <a:extLst>
                  <a:ext uri="{FF2B5EF4-FFF2-40B4-BE49-F238E27FC236}">
                    <a16:creationId xmlns:a16="http://schemas.microsoft.com/office/drawing/2014/main" id="{4594EDE0-78B5-4FA8-B958-0DC81FA754CF}"/>
                  </a:ext>
                </a:extLst>
              </p:cNvPr>
              <p:cNvSpPr/>
              <p:nvPr/>
            </p:nvSpPr>
            <p:spPr>
              <a:xfrm>
                <a:off x="7170992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2" name="Freeform 31">
                <a:extLst>
                  <a:ext uri="{FF2B5EF4-FFF2-40B4-BE49-F238E27FC236}">
                    <a16:creationId xmlns:a16="http://schemas.microsoft.com/office/drawing/2014/main" id="{54D01873-F8C6-4398-B129-2A862147427F}"/>
                  </a:ext>
                </a:extLst>
              </p:cNvPr>
              <p:cNvSpPr/>
              <p:nvPr/>
            </p:nvSpPr>
            <p:spPr>
              <a:xfrm>
                <a:off x="7982853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3" name="Freeform 33">
                <a:extLst>
                  <a:ext uri="{FF2B5EF4-FFF2-40B4-BE49-F238E27FC236}">
                    <a16:creationId xmlns:a16="http://schemas.microsoft.com/office/drawing/2014/main" id="{8EB22A8D-C228-4245-B7B8-1CBD23E68D6B}"/>
                  </a:ext>
                </a:extLst>
              </p:cNvPr>
              <p:cNvSpPr/>
              <p:nvPr/>
            </p:nvSpPr>
            <p:spPr>
              <a:xfrm>
                <a:off x="8794714" y="2789161"/>
                <a:ext cx="700551" cy="1354398"/>
              </a:xfrm>
              <a:custGeom>
                <a:avLst/>
                <a:gdLst>
                  <a:gd name="connsiteX0" fmla="*/ 0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0 w 700551"/>
                  <a:gd name="connsiteY3" fmla="*/ 1354398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0551" h="1354398">
                    <a:moveTo>
                      <a:pt x="0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0" y="135439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5" name="Freeform 36">
                <a:extLst>
                  <a:ext uri="{FF2B5EF4-FFF2-40B4-BE49-F238E27FC236}">
                    <a16:creationId xmlns:a16="http://schemas.microsoft.com/office/drawing/2014/main" id="{715FB3B2-950E-43E9-93B6-7041F65ED14B}"/>
                  </a:ext>
                </a:extLst>
              </p:cNvPr>
              <p:cNvSpPr/>
              <p:nvPr/>
            </p:nvSpPr>
            <p:spPr>
              <a:xfrm rot="10800000">
                <a:off x="9606574" y="2789162"/>
                <a:ext cx="700551" cy="1354398"/>
              </a:xfrm>
              <a:custGeom>
                <a:avLst/>
                <a:gdLst>
                  <a:gd name="connsiteX0" fmla="*/ 677059 w 700551"/>
                  <a:gd name="connsiteY0" fmla="*/ 0 h 1354398"/>
                  <a:gd name="connsiteX1" fmla="*/ 700551 w 700551"/>
                  <a:gd name="connsiteY1" fmla="*/ 0 h 1354398"/>
                  <a:gd name="connsiteX2" fmla="*/ 700551 w 700551"/>
                  <a:gd name="connsiteY2" fmla="*/ 1354398 h 1354398"/>
                  <a:gd name="connsiteX3" fmla="*/ 677059 w 700551"/>
                  <a:gd name="connsiteY3" fmla="*/ 1354398 h 1354398"/>
                  <a:gd name="connsiteX4" fmla="*/ 13777 w 700551"/>
                  <a:gd name="connsiteY4" fmla="*/ 813576 h 1354398"/>
                  <a:gd name="connsiteX5" fmla="*/ 0 w 700551"/>
                  <a:gd name="connsiteY5" fmla="*/ 677229 h 1354398"/>
                  <a:gd name="connsiteX6" fmla="*/ 0 w 700551"/>
                  <a:gd name="connsiteY6" fmla="*/ 677170 h 1354398"/>
                  <a:gd name="connsiteX7" fmla="*/ 13777 w 700551"/>
                  <a:gd name="connsiteY7" fmla="*/ 540822 h 1354398"/>
                  <a:gd name="connsiteX8" fmla="*/ 677059 w 700551"/>
                  <a:gd name="connsiteY8" fmla="*/ 0 h 1354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0551" h="1354398">
                    <a:moveTo>
                      <a:pt x="677059" y="0"/>
                    </a:moveTo>
                    <a:lnTo>
                      <a:pt x="700551" y="0"/>
                    </a:lnTo>
                    <a:lnTo>
                      <a:pt x="700551" y="1354398"/>
                    </a:lnTo>
                    <a:lnTo>
                      <a:pt x="677059" y="1354398"/>
                    </a:lnTo>
                    <a:cubicBezTo>
                      <a:pt x="350381" y="1354398"/>
                      <a:pt x="77014" y="1121994"/>
                      <a:pt x="13777" y="813576"/>
                    </a:cubicBezTo>
                    <a:lnTo>
                      <a:pt x="0" y="677229"/>
                    </a:lnTo>
                    <a:lnTo>
                      <a:pt x="0" y="677170"/>
                    </a:lnTo>
                    <a:lnTo>
                      <a:pt x="13777" y="540822"/>
                    </a:lnTo>
                    <a:cubicBezTo>
                      <a:pt x="77014" y="232404"/>
                      <a:pt x="350381" y="0"/>
                      <a:pt x="6770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74" name="Shape">
            <a:extLst>
              <a:ext uri="{FF2B5EF4-FFF2-40B4-BE49-F238E27FC236}">
                <a16:creationId xmlns:a16="http://schemas.microsoft.com/office/drawing/2014/main" id="{079E6F0D-5FDC-45A6-8023-0EEFA8A5332B}"/>
              </a:ext>
            </a:extLst>
          </p:cNvPr>
          <p:cNvSpPr/>
          <p:nvPr/>
        </p:nvSpPr>
        <p:spPr>
          <a:xfrm>
            <a:off x="5363587" y="2609231"/>
            <a:ext cx="243515" cy="2106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569" y="21600"/>
                  <a:pt x="0" y="21014"/>
                  <a:pt x="0" y="20329"/>
                </a:cubicBezTo>
                <a:lnTo>
                  <a:pt x="0" y="1271"/>
                </a:lnTo>
                <a:cubicBezTo>
                  <a:pt x="0" y="538"/>
                  <a:pt x="4985" y="0"/>
                  <a:pt x="10800" y="0"/>
                </a:cubicBezTo>
                <a:lnTo>
                  <a:pt x="10800" y="0"/>
                </a:lnTo>
                <a:cubicBezTo>
                  <a:pt x="17031" y="0"/>
                  <a:pt x="21600" y="586"/>
                  <a:pt x="21600" y="1271"/>
                </a:cubicBezTo>
                <a:lnTo>
                  <a:pt x="21600" y="20329"/>
                </a:lnTo>
                <a:cubicBezTo>
                  <a:pt x="21600" y="21014"/>
                  <a:pt x="16616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  <a:alpha val="68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407C02-0A45-4719-AEB8-225143054EFB}"/>
              </a:ext>
            </a:extLst>
          </p:cNvPr>
          <p:cNvSpPr txBox="1"/>
          <p:nvPr/>
        </p:nvSpPr>
        <p:spPr>
          <a:xfrm>
            <a:off x="4722955" y="4715591"/>
            <a:ext cx="152477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65%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391BEE7-AD61-4DBD-9B18-B9E2B9B28D60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5CDF5FF-9585-4815-8B1B-7C5704FD8516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E783891-5A0A-4887-8223-7C9B74AEC4A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D439CDA-3E63-444F-AC55-9CEA097B5034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6CEF4A5-1B26-40DA-8597-B28B28FBFC5B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C6DBB13-16DE-49EB-983C-11CCFB5AAFD6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253DE2A-0EED-4905-98BF-07EADF0A0650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CAA4F80-3ED7-496E-B3DE-D221DBE3E41A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621B714-F7E6-441C-B2DB-0FB2C84DE945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E7FEF8F-BE27-4040-9A81-DE0D6B7A55E9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2F7FAE8-11A7-493B-8E64-2FA027DC70BD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61B87A6-308E-4885-8201-B340D21DF3B0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906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10290</TotalTime>
  <Words>371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Progress Bar – Slide Template</vt:lpstr>
      <vt:lpstr>Progress Bar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Bar</dc:title>
  <dc:creator>PresentationGO.com</dc:creator>
  <dc:description>© Copyright PresentationGO.com</dc:description>
  <dcterms:created xsi:type="dcterms:W3CDTF">2014-11-26T05:14:11Z</dcterms:created>
  <dcterms:modified xsi:type="dcterms:W3CDTF">2020-01-22T19:05:56Z</dcterms:modified>
  <cp:category>Charts &amp; Diagrams</cp:category>
</cp:coreProperties>
</file>