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90" y="18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3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3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Bar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F8DCAF6-688F-4A8E-836C-9BD1FB32C6A7}"/>
              </a:ext>
            </a:extLst>
          </p:cNvPr>
          <p:cNvGrpSpPr/>
          <p:nvPr/>
        </p:nvGrpSpPr>
        <p:grpSpPr>
          <a:xfrm>
            <a:off x="1843656" y="2662922"/>
            <a:ext cx="8504688" cy="1858799"/>
            <a:chOff x="1843656" y="2662922"/>
            <a:chExt cx="8504688" cy="1858799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F16164C9-05C4-4482-84C3-A2AE0BCF7980}"/>
                </a:ext>
              </a:extLst>
            </p:cNvPr>
            <p:cNvSpPr/>
            <p:nvPr/>
          </p:nvSpPr>
          <p:spPr>
            <a:xfrm>
              <a:off x="1843656" y="2662922"/>
              <a:ext cx="8504688" cy="185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40" y="0"/>
                  </a:moveTo>
                  <a:lnTo>
                    <a:pt x="2360" y="0"/>
                  </a:lnTo>
                  <a:cubicBezTo>
                    <a:pt x="1056" y="0"/>
                    <a:pt x="0" y="4830"/>
                    <a:pt x="0" y="10800"/>
                  </a:cubicBezTo>
                  <a:cubicBezTo>
                    <a:pt x="0" y="16770"/>
                    <a:pt x="1056" y="21600"/>
                    <a:pt x="2360" y="21600"/>
                  </a:cubicBezTo>
                  <a:lnTo>
                    <a:pt x="19240" y="21600"/>
                  </a:lnTo>
                  <a:cubicBezTo>
                    <a:pt x="20544" y="21600"/>
                    <a:pt x="21600" y="16770"/>
                    <a:pt x="21600" y="10800"/>
                  </a:cubicBezTo>
                  <a:cubicBezTo>
                    <a:pt x="21600" y="4830"/>
                    <a:pt x="20544" y="0"/>
                    <a:pt x="1924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DD55795B-FF1F-4D3C-9B42-8EEF15378A83}"/>
                </a:ext>
              </a:extLst>
            </p:cNvPr>
            <p:cNvSpPr/>
            <p:nvPr/>
          </p:nvSpPr>
          <p:spPr>
            <a:xfrm>
              <a:off x="1965083" y="2784347"/>
              <a:ext cx="8261834" cy="1615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88" y="0"/>
                  </a:moveTo>
                  <a:lnTo>
                    <a:pt x="2112" y="0"/>
                  </a:lnTo>
                  <a:cubicBezTo>
                    <a:pt x="952" y="0"/>
                    <a:pt x="0" y="4807"/>
                    <a:pt x="0" y="10800"/>
                  </a:cubicBezTo>
                  <a:lnTo>
                    <a:pt x="0" y="10800"/>
                  </a:lnTo>
                  <a:cubicBezTo>
                    <a:pt x="0" y="16731"/>
                    <a:pt x="940" y="21600"/>
                    <a:pt x="2112" y="21600"/>
                  </a:cubicBezTo>
                  <a:lnTo>
                    <a:pt x="19488" y="21600"/>
                  </a:lnTo>
                  <a:cubicBezTo>
                    <a:pt x="20648" y="21600"/>
                    <a:pt x="21600" y="16793"/>
                    <a:pt x="21600" y="10800"/>
                  </a:cubicBezTo>
                  <a:lnTo>
                    <a:pt x="21600" y="10800"/>
                  </a:lnTo>
                  <a:cubicBezTo>
                    <a:pt x="21600" y="4807"/>
                    <a:pt x="20660" y="0"/>
                    <a:pt x="194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B5F4BA3-9507-4F96-A6B7-2D6EAB8A3340}"/>
                </a:ext>
              </a:extLst>
            </p:cNvPr>
            <p:cNvGrpSpPr/>
            <p:nvPr/>
          </p:nvGrpSpPr>
          <p:grpSpPr>
            <a:xfrm>
              <a:off x="2092351" y="2915122"/>
              <a:ext cx="8007299" cy="1354399"/>
              <a:chOff x="2299826" y="2789161"/>
              <a:chExt cx="8007299" cy="1354399"/>
            </a:xfrm>
          </p:grpSpPr>
          <p:sp>
            <p:nvSpPr>
              <p:cNvPr id="35" name="Freeform 17">
                <a:extLst>
                  <a:ext uri="{FF2B5EF4-FFF2-40B4-BE49-F238E27FC236}">
                    <a16:creationId xmlns:a16="http://schemas.microsoft.com/office/drawing/2014/main" id="{02634EA3-92BD-4A21-8653-BEE302337975}"/>
                  </a:ext>
                </a:extLst>
              </p:cNvPr>
              <p:cNvSpPr/>
              <p:nvPr/>
            </p:nvSpPr>
            <p:spPr>
              <a:xfrm>
                <a:off x="2299826" y="2789161"/>
                <a:ext cx="700551" cy="1354398"/>
              </a:xfrm>
              <a:custGeom>
                <a:avLst/>
                <a:gdLst>
                  <a:gd name="connsiteX0" fmla="*/ 677059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677059 w 700551"/>
                  <a:gd name="connsiteY3" fmla="*/ 1354398 h 1354398"/>
                  <a:gd name="connsiteX4" fmla="*/ 13777 w 700551"/>
                  <a:gd name="connsiteY4" fmla="*/ 813576 h 1354398"/>
                  <a:gd name="connsiteX5" fmla="*/ 0 w 700551"/>
                  <a:gd name="connsiteY5" fmla="*/ 677229 h 1354398"/>
                  <a:gd name="connsiteX6" fmla="*/ 0 w 700551"/>
                  <a:gd name="connsiteY6" fmla="*/ 677170 h 1354398"/>
                  <a:gd name="connsiteX7" fmla="*/ 13777 w 700551"/>
                  <a:gd name="connsiteY7" fmla="*/ 540822 h 1354398"/>
                  <a:gd name="connsiteX8" fmla="*/ 677059 w 700551"/>
                  <a:gd name="connsiteY8" fmla="*/ 0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0551" h="1354398">
                    <a:moveTo>
                      <a:pt x="677059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677059" y="1354398"/>
                    </a:lnTo>
                    <a:cubicBezTo>
                      <a:pt x="350381" y="1354398"/>
                      <a:pt x="77014" y="1121994"/>
                      <a:pt x="13777" y="813576"/>
                    </a:cubicBezTo>
                    <a:lnTo>
                      <a:pt x="0" y="677229"/>
                    </a:lnTo>
                    <a:lnTo>
                      <a:pt x="0" y="677170"/>
                    </a:lnTo>
                    <a:lnTo>
                      <a:pt x="13777" y="540822"/>
                    </a:lnTo>
                    <a:cubicBezTo>
                      <a:pt x="77014" y="232404"/>
                      <a:pt x="350381" y="0"/>
                      <a:pt x="67705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" name="Freeform 19">
                <a:extLst>
                  <a:ext uri="{FF2B5EF4-FFF2-40B4-BE49-F238E27FC236}">
                    <a16:creationId xmlns:a16="http://schemas.microsoft.com/office/drawing/2014/main" id="{2E7A0E2C-5661-4B12-BB09-DB2C9EB10D65}"/>
                  </a:ext>
                </a:extLst>
              </p:cNvPr>
              <p:cNvSpPr/>
              <p:nvPr/>
            </p:nvSpPr>
            <p:spPr>
              <a:xfrm>
                <a:off x="3111687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48F7669F-B5D3-47E2-9B6A-BC6659CE1C94}"/>
                  </a:ext>
                </a:extLst>
              </p:cNvPr>
              <p:cNvSpPr/>
              <p:nvPr/>
            </p:nvSpPr>
            <p:spPr>
              <a:xfrm>
                <a:off x="3923548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" name="Freeform 23">
                <a:extLst>
                  <a:ext uri="{FF2B5EF4-FFF2-40B4-BE49-F238E27FC236}">
                    <a16:creationId xmlns:a16="http://schemas.microsoft.com/office/drawing/2014/main" id="{3914617F-DC4D-4F75-969C-BA03CF252533}"/>
                  </a:ext>
                </a:extLst>
              </p:cNvPr>
              <p:cNvSpPr/>
              <p:nvPr/>
            </p:nvSpPr>
            <p:spPr>
              <a:xfrm>
                <a:off x="4735409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" name="Freeform 25">
                <a:extLst>
                  <a:ext uri="{FF2B5EF4-FFF2-40B4-BE49-F238E27FC236}">
                    <a16:creationId xmlns:a16="http://schemas.microsoft.com/office/drawing/2014/main" id="{94EF5BD3-C628-4E9B-B9A0-215B2A5130D1}"/>
                  </a:ext>
                </a:extLst>
              </p:cNvPr>
              <p:cNvSpPr/>
              <p:nvPr/>
            </p:nvSpPr>
            <p:spPr>
              <a:xfrm>
                <a:off x="5547270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" name="Freeform 27">
                <a:extLst>
                  <a:ext uri="{FF2B5EF4-FFF2-40B4-BE49-F238E27FC236}">
                    <a16:creationId xmlns:a16="http://schemas.microsoft.com/office/drawing/2014/main" id="{B0B3E64C-A1A5-485D-B7E2-85455F567E47}"/>
                  </a:ext>
                </a:extLst>
              </p:cNvPr>
              <p:cNvSpPr/>
              <p:nvPr/>
            </p:nvSpPr>
            <p:spPr>
              <a:xfrm>
                <a:off x="6359131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" name="Freeform 29">
                <a:extLst>
                  <a:ext uri="{FF2B5EF4-FFF2-40B4-BE49-F238E27FC236}">
                    <a16:creationId xmlns:a16="http://schemas.microsoft.com/office/drawing/2014/main" id="{4594EDE0-78B5-4FA8-B958-0DC81FA754CF}"/>
                  </a:ext>
                </a:extLst>
              </p:cNvPr>
              <p:cNvSpPr/>
              <p:nvPr/>
            </p:nvSpPr>
            <p:spPr>
              <a:xfrm>
                <a:off x="7170992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" name="Freeform 31">
                <a:extLst>
                  <a:ext uri="{FF2B5EF4-FFF2-40B4-BE49-F238E27FC236}">
                    <a16:creationId xmlns:a16="http://schemas.microsoft.com/office/drawing/2014/main" id="{54D01873-F8C6-4398-B129-2A862147427F}"/>
                  </a:ext>
                </a:extLst>
              </p:cNvPr>
              <p:cNvSpPr/>
              <p:nvPr/>
            </p:nvSpPr>
            <p:spPr>
              <a:xfrm>
                <a:off x="7982853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3" name="Freeform 33">
                <a:extLst>
                  <a:ext uri="{FF2B5EF4-FFF2-40B4-BE49-F238E27FC236}">
                    <a16:creationId xmlns:a16="http://schemas.microsoft.com/office/drawing/2014/main" id="{8EB22A8D-C228-4245-B7B8-1CBD23E68D6B}"/>
                  </a:ext>
                </a:extLst>
              </p:cNvPr>
              <p:cNvSpPr/>
              <p:nvPr/>
            </p:nvSpPr>
            <p:spPr>
              <a:xfrm>
                <a:off x="8794714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5" name="Freeform 36">
                <a:extLst>
                  <a:ext uri="{FF2B5EF4-FFF2-40B4-BE49-F238E27FC236}">
                    <a16:creationId xmlns:a16="http://schemas.microsoft.com/office/drawing/2014/main" id="{715FB3B2-950E-43E9-93B6-7041F65ED14B}"/>
                  </a:ext>
                </a:extLst>
              </p:cNvPr>
              <p:cNvSpPr/>
              <p:nvPr/>
            </p:nvSpPr>
            <p:spPr>
              <a:xfrm rot="10800000">
                <a:off x="9606574" y="2789162"/>
                <a:ext cx="700551" cy="1354398"/>
              </a:xfrm>
              <a:custGeom>
                <a:avLst/>
                <a:gdLst>
                  <a:gd name="connsiteX0" fmla="*/ 677059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677059 w 700551"/>
                  <a:gd name="connsiteY3" fmla="*/ 1354398 h 1354398"/>
                  <a:gd name="connsiteX4" fmla="*/ 13777 w 700551"/>
                  <a:gd name="connsiteY4" fmla="*/ 813576 h 1354398"/>
                  <a:gd name="connsiteX5" fmla="*/ 0 w 700551"/>
                  <a:gd name="connsiteY5" fmla="*/ 677229 h 1354398"/>
                  <a:gd name="connsiteX6" fmla="*/ 0 w 700551"/>
                  <a:gd name="connsiteY6" fmla="*/ 677170 h 1354398"/>
                  <a:gd name="connsiteX7" fmla="*/ 13777 w 700551"/>
                  <a:gd name="connsiteY7" fmla="*/ 540822 h 1354398"/>
                  <a:gd name="connsiteX8" fmla="*/ 677059 w 700551"/>
                  <a:gd name="connsiteY8" fmla="*/ 0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0551" h="1354398">
                    <a:moveTo>
                      <a:pt x="677059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677059" y="1354398"/>
                    </a:lnTo>
                    <a:cubicBezTo>
                      <a:pt x="350381" y="1354398"/>
                      <a:pt x="77014" y="1121994"/>
                      <a:pt x="13777" y="813576"/>
                    </a:cubicBezTo>
                    <a:lnTo>
                      <a:pt x="0" y="677229"/>
                    </a:lnTo>
                    <a:lnTo>
                      <a:pt x="0" y="677170"/>
                    </a:lnTo>
                    <a:lnTo>
                      <a:pt x="13777" y="540822"/>
                    </a:lnTo>
                    <a:cubicBezTo>
                      <a:pt x="77014" y="232404"/>
                      <a:pt x="350381" y="0"/>
                      <a:pt x="6770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74" name="Shape">
            <a:extLst>
              <a:ext uri="{FF2B5EF4-FFF2-40B4-BE49-F238E27FC236}">
                <a16:creationId xmlns:a16="http://schemas.microsoft.com/office/drawing/2014/main" id="{079E6F0D-5FDC-45A6-8023-0EEFA8A5332B}"/>
              </a:ext>
            </a:extLst>
          </p:cNvPr>
          <p:cNvSpPr/>
          <p:nvPr/>
        </p:nvSpPr>
        <p:spPr>
          <a:xfrm>
            <a:off x="7151449" y="2188081"/>
            <a:ext cx="324686" cy="2808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569" y="21600"/>
                  <a:pt x="0" y="21014"/>
                  <a:pt x="0" y="20329"/>
                </a:cubicBezTo>
                <a:lnTo>
                  <a:pt x="0" y="1271"/>
                </a:lnTo>
                <a:cubicBezTo>
                  <a:pt x="0" y="538"/>
                  <a:pt x="4985" y="0"/>
                  <a:pt x="10800" y="0"/>
                </a:cubicBezTo>
                <a:lnTo>
                  <a:pt x="10800" y="0"/>
                </a:lnTo>
                <a:cubicBezTo>
                  <a:pt x="17031" y="0"/>
                  <a:pt x="21600" y="586"/>
                  <a:pt x="21600" y="1271"/>
                </a:cubicBezTo>
                <a:lnTo>
                  <a:pt x="21600" y="20329"/>
                </a:lnTo>
                <a:cubicBezTo>
                  <a:pt x="21600" y="21014"/>
                  <a:pt x="16616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  <a:alpha val="68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917CB47-3946-4679-B494-703FF8AE636C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1FAAAB1-5B47-4043-BE27-EF9C77A7B33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FDD4278-9CE0-4C22-B79A-D33D54C1778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B32FDEC-5DF4-4AB0-9EA2-4C9915070B8C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BF40DFD-F0F0-4FE1-844F-433433808E1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2A11210-C5E3-49DC-AA55-2730BB47D80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1E55605-0CC2-42D0-A4A7-645C099DC36F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37B1BC-2856-44D9-9A1C-0801E384083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BCD1EF7-ED90-40F2-BC17-C109BAEC5D3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9422E25-3D1D-40BA-8ED4-9F55E7145BB3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92FC68C-B05D-446A-8D86-8241560D91A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D6CAD2D-2E8F-49FB-867F-220C365C5E4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1407C02-0A45-4719-AEB8-225143054EFB}"/>
              </a:ext>
            </a:extLst>
          </p:cNvPr>
          <p:cNvSpPr txBox="1"/>
          <p:nvPr/>
        </p:nvSpPr>
        <p:spPr>
          <a:xfrm>
            <a:off x="6327784" y="4926731"/>
            <a:ext cx="1972015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/>
              <a:t>65%</a:t>
            </a:r>
          </a:p>
        </p:txBody>
      </p:sp>
    </p:spTree>
    <p:extLst>
      <p:ext uri="{BB962C8B-B14F-4D97-AF65-F5344CB8AC3E}">
        <p14:creationId xmlns:p14="http://schemas.microsoft.com/office/powerpoint/2010/main" val="248491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Bar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958CAFB-AE21-41B2-A6DD-DAC2F21EB9EB}"/>
              </a:ext>
            </a:extLst>
          </p:cNvPr>
          <p:cNvGrpSpPr/>
          <p:nvPr/>
        </p:nvGrpSpPr>
        <p:grpSpPr>
          <a:xfrm>
            <a:off x="1843656" y="2662922"/>
            <a:ext cx="8504688" cy="1858799"/>
            <a:chOff x="1843656" y="2662922"/>
            <a:chExt cx="8504688" cy="1858799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F16164C9-05C4-4482-84C3-A2AE0BCF7980}"/>
                </a:ext>
              </a:extLst>
            </p:cNvPr>
            <p:cNvSpPr/>
            <p:nvPr/>
          </p:nvSpPr>
          <p:spPr>
            <a:xfrm>
              <a:off x="1843656" y="2662922"/>
              <a:ext cx="8504688" cy="185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40" y="0"/>
                  </a:moveTo>
                  <a:lnTo>
                    <a:pt x="2360" y="0"/>
                  </a:lnTo>
                  <a:cubicBezTo>
                    <a:pt x="1056" y="0"/>
                    <a:pt x="0" y="4830"/>
                    <a:pt x="0" y="10800"/>
                  </a:cubicBezTo>
                  <a:cubicBezTo>
                    <a:pt x="0" y="16770"/>
                    <a:pt x="1056" y="21600"/>
                    <a:pt x="2360" y="21600"/>
                  </a:cubicBezTo>
                  <a:lnTo>
                    <a:pt x="19240" y="21600"/>
                  </a:lnTo>
                  <a:cubicBezTo>
                    <a:pt x="20544" y="21600"/>
                    <a:pt x="21600" y="16770"/>
                    <a:pt x="21600" y="10800"/>
                  </a:cubicBezTo>
                  <a:cubicBezTo>
                    <a:pt x="21600" y="4830"/>
                    <a:pt x="20544" y="0"/>
                    <a:pt x="1924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DD55795B-FF1F-4D3C-9B42-8EEF15378A83}"/>
                </a:ext>
              </a:extLst>
            </p:cNvPr>
            <p:cNvSpPr/>
            <p:nvPr/>
          </p:nvSpPr>
          <p:spPr>
            <a:xfrm>
              <a:off x="1965083" y="2784347"/>
              <a:ext cx="8261834" cy="1615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88" y="0"/>
                  </a:moveTo>
                  <a:lnTo>
                    <a:pt x="2112" y="0"/>
                  </a:lnTo>
                  <a:cubicBezTo>
                    <a:pt x="952" y="0"/>
                    <a:pt x="0" y="4807"/>
                    <a:pt x="0" y="10800"/>
                  </a:cubicBezTo>
                  <a:lnTo>
                    <a:pt x="0" y="10800"/>
                  </a:lnTo>
                  <a:cubicBezTo>
                    <a:pt x="0" y="16731"/>
                    <a:pt x="940" y="21600"/>
                    <a:pt x="2112" y="21600"/>
                  </a:cubicBezTo>
                  <a:lnTo>
                    <a:pt x="19488" y="21600"/>
                  </a:lnTo>
                  <a:cubicBezTo>
                    <a:pt x="20648" y="21600"/>
                    <a:pt x="21600" y="16793"/>
                    <a:pt x="21600" y="10800"/>
                  </a:cubicBezTo>
                  <a:lnTo>
                    <a:pt x="21600" y="10800"/>
                  </a:lnTo>
                  <a:cubicBezTo>
                    <a:pt x="21600" y="4807"/>
                    <a:pt x="20660" y="0"/>
                    <a:pt x="194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B5F4BA3-9507-4F96-A6B7-2D6EAB8A3340}"/>
                </a:ext>
              </a:extLst>
            </p:cNvPr>
            <p:cNvGrpSpPr/>
            <p:nvPr/>
          </p:nvGrpSpPr>
          <p:grpSpPr>
            <a:xfrm>
              <a:off x="2092351" y="2915122"/>
              <a:ext cx="8007299" cy="1354399"/>
              <a:chOff x="2299826" y="2789161"/>
              <a:chExt cx="8007299" cy="1354399"/>
            </a:xfrm>
          </p:grpSpPr>
          <p:sp>
            <p:nvSpPr>
              <p:cNvPr id="35" name="Freeform 17">
                <a:extLst>
                  <a:ext uri="{FF2B5EF4-FFF2-40B4-BE49-F238E27FC236}">
                    <a16:creationId xmlns:a16="http://schemas.microsoft.com/office/drawing/2014/main" id="{02634EA3-92BD-4A21-8653-BEE302337975}"/>
                  </a:ext>
                </a:extLst>
              </p:cNvPr>
              <p:cNvSpPr/>
              <p:nvPr/>
            </p:nvSpPr>
            <p:spPr>
              <a:xfrm>
                <a:off x="2299826" y="2789161"/>
                <a:ext cx="700551" cy="1354398"/>
              </a:xfrm>
              <a:custGeom>
                <a:avLst/>
                <a:gdLst>
                  <a:gd name="connsiteX0" fmla="*/ 677059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677059 w 700551"/>
                  <a:gd name="connsiteY3" fmla="*/ 1354398 h 1354398"/>
                  <a:gd name="connsiteX4" fmla="*/ 13777 w 700551"/>
                  <a:gd name="connsiteY4" fmla="*/ 813576 h 1354398"/>
                  <a:gd name="connsiteX5" fmla="*/ 0 w 700551"/>
                  <a:gd name="connsiteY5" fmla="*/ 677229 h 1354398"/>
                  <a:gd name="connsiteX6" fmla="*/ 0 w 700551"/>
                  <a:gd name="connsiteY6" fmla="*/ 677170 h 1354398"/>
                  <a:gd name="connsiteX7" fmla="*/ 13777 w 700551"/>
                  <a:gd name="connsiteY7" fmla="*/ 540822 h 1354398"/>
                  <a:gd name="connsiteX8" fmla="*/ 677059 w 700551"/>
                  <a:gd name="connsiteY8" fmla="*/ 0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0551" h="1354398">
                    <a:moveTo>
                      <a:pt x="677059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677059" y="1354398"/>
                    </a:lnTo>
                    <a:cubicBezTo>
                      <a:pt x="350381" y="1354398"/>
                      <a:pt x="77014" y="1121994"/>
                      <a:pt x="13777" y="813576"/>
                    </a:cubicBezTo>
                    <a:lnTo>
                      <a:pt x="0" y="677229"/>
                    </a:lnTo>
                    <a:lnTo>
                      <a:pt x="0" y="677170"/>
                    </a:lnTo>
                    <a:lnTo>
                      <a:pt x="13777" y="540822"/>
                    </a:lnTo>
                    <a:cubicBezTo>
                      <a:pt x="77014" y="232404"/>
                      <a:pt x="350381" y="0"/>
                      <a:pt x="67705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" name="Freeform 19">
                <a:extLst>
                  <a:ext uri="{FF2B5EF4-FFF2-40B4-BE49-F238E27FC236}">
                    <a16:creationId xmlns:a16="http://schemas.microsoft.com/office/drawing/2014/main" id="{2E7A0E2C-5661-4B12-BB09-DB2C9EB10D65}"/>
                  </a:ext>
                </a:extLst>
              </p:cNvPr>
              <p:cNvSpPr/>
              <p:nvPr/>
            </p:nvSpPr>
            <p:spPr>
              <a:xfrm>
                <a:off x="3111687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48F7669F-B5D3-47E2-9B6A-BC6659CE1C94}"/>
                  </a:ext>
                </a:extLst>
              </p:cNvPr>
              <p:cNvSpPr/>
              <p:nvPr/>
            </p:nvSpPr>
            <p:spPr>
              <a:xfrm>
                <a:off x="3923548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" name="Freeform 23">
                <a:extLst>
                  <a:ext uri="{FF2B5EF4-FFF2-40B4-BE49-F238E27FC236}">
                    <a16:creationId xmlns:a16="http://schemas.microsoft.com/office/drawing/2014/main" id="{3914617F-DC4D-4F75-969C-BA03CF252533}"/>
                  </a:ext>
                </a:extLst>
              </p:cNvPr>
              <p:cNvSpPr/>
              <p:nvPr/>
            </p:nvSpPr>
            <p:spPr>
              <a:xfrm>
                <a:off x="4735409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" name="Freeform 25">
                <a:extLst>
                  <a:ext uri="{FF2B5EF4-FFF2-40B4-BE49-F238E27FC236}">
                    <a16:creationId xmlns:a16="http://schemas.microsoft.com/office/drawing/2014/main" id="{94EF5BD3-C628-4E9B-B9A0-215B2A5130D1}"/>
                  </a:ext>
                </a:extLst>
              </p:cNvPr>
              <p:cNvSpPr/>
              <p:nvPr/>
            </p:nvSpPr>
            <p:spPr>
              <a:xfrm>
                <a:off x="5547270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" name="Freeform 27">
                <a:extLst>
                  <a:ext uri="{FF2B5EF4-FFF2-40B4-BE49-F238E27FC236}">
                    <a16:creationId xmlns:a16="http://schemas.microsoft.com/office/drawing/2014/main" id="{B0B3E64C-A1A5-485D-B7E2-85455F567E47}"/>
                  </a:ext>
                </a:extLst>
              </p:cNvPr>
              <p:cNvSpPr/>
              <p:nvPr/>
            </p:nvSpPr>
            <p:spPr>
              <a:xfrm>
                <a:off x="6359131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" name="Freeform 29">
                <a:extLst>
                  <a:ext uri="{FF2B5EF4-FFF2-40B4-BE49-F238E27FC236}">
                    <a16:creationId xmlns:a16="http://schemas.microsoft.com/office/drawing/2014/main" id="{4594EDE0-78B5-4FA8-B958-0DC81FA754CF}"/>
                  </a:ext>
                </a:extLst>
              </p:cNvPr>
              <p:cNvSpPr/>
              <p:nvPr/>
            </p:nvSpPr>
            <p:spPr>
              <a:xfrm>
                <a:off x="7170992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" name="Freeform 31">
                <a:extLst>
                  <a:ext uri="{FF2B5EF4-FFF2-40B4-BE49-F238E27FC236}">
                    <a16:creationId xmlns:a16="http://schemas.microsoft.com/office/drawing/2014/main" id="{54D01873-F8C6-4398-B129-2A862147427F}"/>
                  </a:ext>
                </a:extLst>
              </p:cNvPr>
              <p:cNvSpPr/>
              <p:nvPr/>
            </p:nvSpPr>
            <p:spPr>
              <a:xfrm>
                <a:off x="7982853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3" name="Freeform 33">
                <a:extLst>
                  <a:ext uri="{FF2B5EF4-FFF2-40B4-BE49-F238E27FC236}">
                    <a16:creationId xmlns:a16="http://schemas.microsoft.com/office/drawing/2014/main" id="{8EB22A8D-C228-4245-B7B8-1CBD23E68D6B}"/>
                  </a:ext>
                </a:extLst>
              </p:cNvPr>
              <p:cNvSpPr/>
              <p:nvPr/>
            </p:nvSpPr>
            <p:spPr>
              <a:xfrm>
                <a:off x="8794714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5" name="Freeform 36">
                <a:extLst>
                  <a:ext uri="{FF2B5EF4-FFF2-40B4-BE49-F238E27FC236}">
                    <a16:creationId xmlns:a16="http://schemas.microsoft.com/office/drawing/2014/main" id="{715FB3B2-950E-43E9-93B6-7041F65ED14B}"/>
                  </a:ext>
                </a:extLst>
              </p:cNvPr>
              <p:cNvSpPr/>
              <p:nvPr/>
            </p:nvSpPr>
            <p:spPr>
              <a:xfrm rot="10800000">
                <a:off x="9606574" y="2789162"/>
                <a:ext cx="700551" cy="1354398"/>
              </a:xfrm>
              <a:custGeom>
                <a:avLst/>
                <a:gdLst>
                  <a:gd name="connsiteX0" fmla="*/ 677059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677059 w 700551"/>
                  <a:gd name="connsiteY3" fmla="*/ 1354398 h 1354398"/>
                  <a:gd name="connsiteX4" fmla="*/ 13777 w 700551"/>
                  <a:gd name="connsiteY4" fmla="*/ 813576 h 1354398"/>
                  <a:gd name="connsiteX5" fmla="*/ 0 w 700551"/>
                  <a:gd name="connsiteY5" fmla="*/ 677229 h 1354398"/>
                  <a:gd name="connsiteX6" fmla="*/ 0 w 700551"/>
                  <a:gd name="connsiteY6" fmla="*/ 677170 h 1354398"/>
                  <a:gd name="connsiteX7" fmla="*/ 13777 w 700551"/>
                  <a:gd name="connsiteY7" fmla="*/ 540822 h 1354398"/>
                  <a:gd name="connsiteX8" fmla="*/ 677059 w 700551"/>
                  <a:gd name="connsiteY8" fmla="*/ 0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0551" h="1354398">
                    <a:moveTo>
                      <a:pt x="677059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677059" y="1354398"/>
                    </a:lnTo>
                    <a:cubicBezTo>
                      <a:pt x="350381" y="1354398"/>
                      <a:pt x="77014" y="1121994"/>
                      <a:pt x="13777" y="813576"/>
                    </a:cubicBezTo>
                    <a:lnTo>
                      <a:pt x="0" y="677229"/>
                    </a:lnTo>
                    <a:lnTo>
                      <a:pt x="0" y="677170"/>
                    </a:lnTo>
                    <a:lnTo>
                      <a:pt x="13777" y="540822"/>
                    </a:lnTo>
                    <a:cubicBezTo>
                      <a:pt x="77014" y="232404"/>
                      <a:pt x="350381" y="0"/>
                      <a:pt x="6770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74" name="Shape">
            <a:extLst>
              <a:ext uri="{FF2B5EF4-FFF2-40B4-BE49-F238E27FC236}">
                <a16:creationId xmlns:a16="http://schemas.microsoft.com/office/drawing/2014/main" id="{079E6F0D-5FDC-45A6-8023-0EEFA8A5332B}"/>
              </a:ext>
            </a:extLst>
          </p:cNvPr>
          <p:cNvSpPr/>
          <p:nvPr/>
        </p:nvSpPr>
        <p:spPr>
          <a:xfrm>
            <a:off x="7151449" y="2188081"/>
            <a:ext cx="324686" cy="2808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569" y="21600"/>
                  <a:pt x="0" y="21014"/>
                  <a:pt x="0" y="20329"/>
                </a:cubicBezTo>
                <a:lnTo>
                  <a:pt x="0" y="1271"/>
                </a:lnTo>
                <a:cubicBezTo>
                  <a:pt x="0" y="538"/>
                  <a:pt x="4985" y="0"/>
                  <a:pt x="10800" y="0"/>
                </a:cubicBezTo>
                <a:lnTo>
                  <a:pt x="10800" y="0"/>
                </a:lnTo>
                <a:cubicBezTo>
                  <a:pt x="17031" y="0"/>
                  <a:pt x="21600" y="586"/>
                  <a:pt x="21600" y="1271"/>
                </a:cubicBezTo>
                <a:lnTo>
                  <a:pt x="21600" y="20329"/>
                </a:lnTo>
                <a:cubicBezTo>
                  <a:pt x="21600" y="21014"/>
                  <a:pt x="16616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  <a:alpha val="68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917CB47-3946-4679-B494-703FF8AE636C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1FAAAB1-5B47-4043-BE27-EF9C77A7B33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FDD4278-9CE0-4C22-B79A-D33D54C1778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B32FDEC-5DF4-4AB0-9EA2-4C9915070B8C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BF40DFD-F0F0-4FE1-844F-433433808E1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2A11210-C5E3-49DC-AA55-2730BB47D80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1E55605-0CC2-42D0-A4A7-645C099DC36F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37B1BC-2856-44D9-9A1C-0801E384083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BCD1EF7-ED90-40F2-BC17-C109BAEC5D3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9422E25-3D1D-40BA-8ED4-9F55E7145BB3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92FC68C-B05D-446A-8D86-8241560D91A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D6CAD2D-2E8F-49FB-867F-220C365C5E4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1407C02-0A45-4719-AEB8-225143054EFB}"/>
              </a:ext>
            </a:extLst>
          </p:cNvPr>
          <p:cNvSpPr txBox="1"/>
          <p:nvPr/>
        </p:nvSpPr>
        <p:spPr>
          <a:xfrm>
            <a:off x="6327784" y="4926731"/>
            <a:ext cx="1972015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65%</a:t>
            </a:r>
          </a:p>
        </p:txBody>
      </p:sp>
    </p:spTree>
    <p:extLst>
      <p:ext uri="{BB962C8B-B14F-4D97-AF65-F5344CB8AC3E}">
        <p14:creationId xmlns:p14="http://schemas.microsoft.com/office/powerpoint/2010/main" val="253373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371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Progress Bar – Slide Template</vt:lpstr>
      <vt:lpstr>Progress Bar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Bar</dc:title>
  <dc:creator>PresentationGO.com</dc:creator>
  <dc:description>© Copyright PresentationGO.com</dc:description>
  <dcterms:created xsi:type="dcterms:W3CDTF">2014-11-26T05:14:11Z</dcterms:created>
  <dcterms:modified xsi:type="dcterms:W3CDTF">2020-01-22T19:06:44Z</dcterms:modified>
  <cp:category>Charts &amp; Diagrams</cp:category>
</cp:coreProperties>
</file>