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0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80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Progress Pie Charts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1A64786-E87C-4073-8027-7A2D2B89F51C}"/>
              </a:ext>
            </a:extLst>
          </p:cNvPr>
          <p:cNvGrpSpPr/>
          <p:nvPr/>
        </p:nvGrpSpPr>
        <p:grpSpPr>
          <a:xfrm>
            <a:off x="628650" y="1950492"/>
            <a:ext cx="2218994" cy="2223652"/>
            <a:chOff x="4205288" y="1536701"/>
            <a:chExt cx="3781425" cy="3789363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6E4CF90F-32F2-4A76-8AB3-673519E844C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205288" y="1536701"/>
              <a:ext cx="3781425" cy="3789363"/>
              <a:chOff x="2649" y="968"/>
              <a:chExt cx="2382" cy="2387"/>
            </a:xfrm>
            <a:solidFill>
              <a:schemeClr val="bg2"/>
            </a:solidFill>
          </p:grpSpPr>
          <p:sp>
            <p:nvSpPr>
              <p:cNvPr id="36" name="Freeform 5">
                <a:extLst>
                  <a:ext uri="{FF2B5EF4-FFF2-40B4-BE49-F238E27FC236}">
                    <a16:creationId xmlns:a16="http://schemas.microsoft.com/office/drawing/2014/main" id="{BD7296F0-0150-4552-85EA-52E5E35257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968"/>
                <a:ext cx="335" cy="539"/>
              </a:xfrm>
              <a:custGeom>
                <a:avLst/>
                <a:gdLst>
                  <a:gd name="T0" fmla="*/ 0 w 852"/>
                  <a:gd name="T1" fmla="*/ 0 h 1368"/>
                  <a:gd name="T2" fmla="*/ 852 w 852"/>
                  <a:gd name="T3" fmla="*/ 135 h 1368"/>
                  <a:gd name="T4" fmla="*/ 452 w 852"/>
                  <a:gd name="T5" fmla="*/ 1368 h 1368"/>
                  <a:gd name="T6" fmla="*/ 0 w 852"/>
                  <a:gd name="T7" fmla="*/ 1297 h 1368"/>
                  <a:gd name="T8" fmla="*/ 0 w 852"/>
                  <a:gd name="T9" fmla="*/ 0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0" y="0"/>
                    </a:moveTo>
                    <a:cubicBezTo>
                      <a:pt x="289" y="0"/>
                      <a:pt x="577" y="45"/>
                      <a:pt x="852" y="135"/>
                    </a:cubicBezTo>
                    <a:lnTo>
                      <a:pt x="452" y="1368"/>
                    </a:lnTo>
                    <a:cubicBezTo>
                      <a:pt x="306" y="1321"/>
                      <a:pt x="153" y="1297"/>
                      <a:pt x="0" y="129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7" name="Freeform 6">
                <a:extLst>
                  <a:ext uri="{FF2B5EF4-FFF2-40B4-BE49-F238E27FC236}">
                    <a16:creationId xmlns:a16="http://schemas.microsoft.com/office/drawing/2014/main" id="{71F38257-AB55-4286-B264-10C680942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1031"/>
                <a:ext cx="460" cy="568"/>
              </a:xfrm>
              <a:custGeom>
                <a:avLst/>
                <a:gdLst>
                  <a:gd name="T0" fmla="*/ 401 w 1170"/>
                  <a:gd name="T1" fmla="*/ 0 h 1442"/>
                  <a:gd name="T2" fmla="*/ 1170 w 1170"/>
                  <a:gd name="T3" fmla="*/ 392 h 1442"/>
                  <a:gd name="T4" fmla="*/ 407 w 1170"/>
                  <a:gd name="T5" fmla="*/ 1442 h 1442"/>
                  <a:gd name="T6" fmla="*/ 0 w 1170"/>
                  <a:gd name="T7" fmla="*/ 1234 h 1442"/>
                  <a:gd name="T8" fmla="*/ 401 w 1170"/>
                  <a:gd name="T9" fmla="*/ 0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401" y="0"/>
                    </a:moveTo>
                    <a:cubicBezTo>
                      <a:pt x="676" y="90"/>
                      <a:pt x="936" y="222"/>
                      <a:pt x="1170" y="392"/>
                    </a:cubicBezTo>
                    <a:lnTo>
                      <a:pt x="407" y="1442"/>
                    </a:lnTo>
                    <a:cubicBezTo>
                      <a:pt x="283" y="1352"/>
                      <a:pt x="146" y="1281"/>
                      <a:pt x="0" y="1234"/>
                    </a:cubicBezTo>
                    <a:lnTo>
                      <a:pt x="40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8" name="Freeform 7">
                <a:extLst>
                  <a:ext uri="{FF2B5EF4-FFF2-40B4-BE49-F238E27FC236}">
                    <a16:creationId xmlns:a16="http://schemas.microsoft.com/office/drawing/2014/main" id="{9DF76602-9FDE-4F7B-9A15-9DDA67EA3F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4" y="1206"/>
                <a:ext cx="540" cy="540"/>
              </a:xfrm>
              <a:custGeom>
                <a:avLst/>
                <a:gdLst>
                  <a:gd name="T0" fmla="*/ 763 w 1373"/>
                  <a:gd name="T1" fmla="*/ 0 h 1373"/>
                  <a:gd name="T2" fmla="*/ 1373 w 1373"/>
                  <a:gd name="T3" fmla="*/ 611 h 1373"/>
                  <a:gd name="T4" fmla="*/ 324 w 1373"/>
                  <a:gd name="T5" fmla="*/ 1373 h 1373"/>
                  <a:gd name="T6" fmla="*/ 0 w 1373"/>
                  <a:gd name="T7" fmla="*/ 1050 h 1373"/>
                  <a:gd name="T8" fmla="*/ 763 w 1373"/>
                  <a:gd name="T9" fmla="*/ 0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763" y="0"/>
                    </a:moveTo>
                    <a:cubicBezTo>
                      <a:pt x="997" y="170"/>
                      <a:pt x="1203" y="376"/>
                      <a:pt x="1373" y="611"/>
                    </a:cubicBezTo>
                    <a:lnTo>
                      <a:pt x="324" y="1373"/>
                    </a:lnTo>
                    <a:cubicBezTo>
                      <a:pt x="234" y="1249"/>
                      <a:pt x="125" y="1140"/>
                      <a:pt x="0" y="1050"/>
                    </a:cubicBezTo>
                    <a:lnTo>
                      <a:pt x="76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9" name="Freeform 8">
                <a:extLst>
                  <a:ext uri="{FF2B5EF4-FFF2-40B4-BE49-F238E27FC236}">
                    <a16:creationId xmlns:a16="http://schemas.microsoft.com/office/drawing/2014/main" id="{AB97AC0C-E497-4C40-AA20-E9784F40FF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1474"/>
                <a:ext cx="566" cy="460"/>
              </a:xfrm>
              <a:custGeom>
                <a:avLst/>
                <a:gdLst>
                  <a:gd name="T0" fmla="*/ 1049 w 1441"/>
                  <a:gd name="T1" fmla="*/ 0 h 1170"/>
                  <a:gd name="T2" fmla="*/ 1441 w 1441"/>
                  <a:gd name="T3" fmla="*/ 769 h 1170"/>
                  <a:gd name="T4" fmla="*/ 207 w 1441"/>
                  <a:gd name="T5" fmla="*/ 1170 h 1170"/>
                  <a:gd name="T6" fmla="*/ 0 w 1441"/>
                  <a:gd name="T7" fmla="*/ 762 h 1170"/>
                  <a:gd name="T8" fmla="*/ 1049 w 1441"/>
                  <a:gd name="T9" fmla="*/ 0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1049" y="0"/>
                    </a:moveTo>
                    <a:cubicBezTo>
                      <a:pt x="1219" y="234"/>
                      <a:pt x="1352" y="493"/>
                      <a:pt x="1441" y="769"/>
                    </a:cubicBezTo>
                    <a:lnTo>
                      <a:pt x="207" y="1170"/>
                    </a:lnTo>
                    <a:cubicBezTo>
                      <a:pt x="160" y="1024"/>
                      <a:pt x="90" y="886"/>
                      <a:pt x="0" y="762"/>
                    </a:cubicBezTo>
                    <a:lnTo>
                      <a:pt x="104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0" name="Freeform 9">
                <a:extLst>
                  <a:ext uri="{FF2B5EF4-FFF2-40B4-BE49-F238E27FC236}">
                    <a16:creationId xmlns:a16="http://schemas.microsoft.com/office/drawing/2014/main" id="{722391B4-B6D0-4A7C-92AF-B592A095D2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809"/>
                <a:ext cx="537" cy="336"/>
              </a:xfrm>
              <a:custGeom>
                <a:avLst/>
                <a:gdLst>
                  <a:gd name="T0" fmla="*/ 1234 w 1369"/>
                  <a:gd name="T1" fmla="*/ 0 h 853"/>
                  <a:gd name="T2" fmla="*/ 1369 w 1369"/>
                  <a:gd name="T3" fmla="*/ 853 h 853"/>
                  <a:gd name="T4" fmla="*/ 72 w 1369"/>
                  <a:gd name="T5" fmla="*/ 853 h 853"/>
                  <a:gd name="T6" fmla="*/ 0 w 1369"/>
                  <a:gd name="T7" fmla="*/ 401 h 853"/>
                  <a:gd name="T8" fmla="*/ 1234 w 1369"/>
                  <a:gd name="T9" fmla="*/ 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234" y="0"/>
                    </a:moveTo>
                    <a:cubicBezTo>
                      <a:pt x="1323" y="275"/>
                      <a:pt x="1369" y="563"/>
                      <a:pt x="1369" y="853"/>
                    </a:cubicBezTo>
                    <a:lnTo>
                      <a:pt x="72" y="853"/>
                    </a:lnTo>
                    <a:cubicBezTo>
                      <a:pt x="72" y="699"/>
                      <a:pt x="48" y="547"/>
                      <a:pt x="0" y="401"/>
                    </a:cubicBezTo>
                    <a:lnTo>
                      <a:pt x="1234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1" name="Freeform 10">
                <a:extLst>
                  <a:ext uri="{FF2B5EF4-FFF2-40B4-BE49-F238E27FC236}">
                    <a16:creationId xmlns:a16="http://schemas.microsoft.com/office/drawing/2014/main" id="{591076E1-E513-4642-B9F0-639D03CE92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2179"/>
                <a:ext cx="537" cy="335"/>
              </a:xfrm>
              <a:custGeom>
                <a:avLst/>
                <a:gdLst>
                  <a:gd name="T0" fmla="*/ 1369 w 1369"/>
                  <a:gd name="T1" fmla="*/ 0 h 853"/>
                  <a:gd name="T2" fmla="*/ 1234 w 1369"/>
                  <a:gd name="T3" fmla="*/ 853 h 853"/>
                  <a:gd name="T4" fmla="*/ 0 w 1369"/>
                  <a:gd name="T5" fmla="*/ 452 h 853"/>
                  <a:gd name="T6" fmla="*/ 72 w 1369"/>
                  <a:gd name="T7" fmla="*/ 0 h 853"/>
                  <a:gd name="T8" fmla="*/ 1369 w 1369"/>
                  <a:gd name="T9" fmla="*/ 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369" y="0"/>
                    </a:moveTo>
                    <a:cubicBezTo>
                      <a:pt x="1369" y="290"/>
                      <a:pt x="1323" y="578"/>
                      <a:pt x="1234" y="853"/>
                    </a:cubicBezTo>
                    <a:lnTo>
                      <a:pt x="0" y="452"/>
                    </a:lnTo>
                    <a:cubicBezTo>
                      <a:pt x="48" y="306"/>
                      <a:pt x="72" y="154"/>
                      <a:pt x="72" y="0"/>
                    </a:cubicBezTo>
                    <a:lnTo>
                      <a:pt x="1369" y="0"/>
                    </a:lnTo>
                    <a:close/>
                  </a:path>
                </a:pathLst>
              </a:custGeom>
              <a:solidFill>
                <a:schemeClr val="bg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2" name="Freeform 11">
                <a:extLst>
                  <a:ext uri="{FF2B5EF4-FFF2-40B4-BE49-F238E27FC236}">
                    <a16:creationId xmlns:a16="http://schemas.microsoft.com/office/drawing/2014/main" id="{2237B5D5-B718-4C5D-88BB-CC04D11D72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2389"/>
                <a:ext cx="566" cy="460"/>
              </a:xfrm>
              <a:custGeom>
                <a:avLst/>
                <a:gdLst>
                  <a:gd name="T0" fmla="*/ 1441 w 1441"/>
                  <a:gd name="T1" fmla="*/ 401 h 1170"/>
                  <a:gd name="T2" fmla="*/ 1049 w 1441"/>
                  <a:gd name="T3" fmla="*/ 1170 h 1170"/>
                  <a:gd name="T4" fmla="*/ 0 w 1441"/>
                  <a:gd name="T5" fmla="*/ 408 h 1170"/>
                  <a:gd name="T6" fmla="*/ 207 w 1441"/>
                  <a:gd name="T7" fmla="*/ 0 h 1170"/>
                  <a:gd name="T8" fmla="*/ 1441 w 1441"/>
                  <a:gd name="T9" fmla="*/ 401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1441" y="401"/>
                    </a:moveTo>
                    <a:cubicBezTo>
                      <a:pt x="1352" y="676"/>
                      <a:pt x="1219" y="936"/>
                      <a:pt x="1049" y="1170"/>
                    </a:cubicBezTo>
                    <a:lnTo>
                      <a:pt x="0" y="408"/>
                    </a:lnTo>
                    <a:cubicBezTo>
                      <a:pt x="90" y="284"/>
                      <a:pt x="160" y="146"/>
                      <a:pt x="207" y="0"/>
                    </a:cubicBezTo>
                    <a:lnTo>
                      <a:pt x="1441" y="401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3" name="Freeform 12">
                <a:extLst>
                  <a:ext uri="{FF2B5EF4-FFF2-40B4-BE49-F238E27FC236}">
                    <a16:creationId xmlns:a16="http://schemas.microsoft.com/office/drawing/2014/main" id="{461EF1D9-DEF6-412F-A120-C9D6DC189E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4" y="2577"/>
                <a:ext cx="540" cy="540"/>
              </a:xfrm>
              <a:custGeom>
                <a:avLst/>
                <a:gdLst>
                  <a:gd name="T0" fmla="*/ 1373 w 1373"/>
                  <a:gd name="T1" fmla="*/ 762 h 1373"/>
                  <a:gd name="T2" fmla="*/ 763 w 1373"/>
                  <a:gd name="T3" fmla="*/ 1373 h 1373"/>
                  <a:gd name="T4" fmla="*/ 0 w 1373"/>
                  <a:gd name="T5" fmla="*/ 323 h 1373"/>
                  <a:gd name="T6" fmla="*/ 324 w 1373"/>
                  <a:gd name="T7" fmla="*/ 0 h 1373"/>
                  <a:gd name="T8" fmla="*/ 1373 w 1373"/>
                  <a:gd name="T9" fmla="*/ 762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1373" y="762"/>
                    </a:moveTo>
                    <a:cubicBezTo>
                      <a:pt x="1203" y="997"/>
                      <a:pt x="997" y="1203"/>
                      <a:pt x="763" y="1373"/>
                    </a:cubicBezTo>
                    <a:lnTo>
                      <a:pt x="0" y="323"/>
                    </a:lnTo>
                    <a:cubicBezTo>
                      <a:pt x="125" y="233"/>
                      <a:pt x="234" y="124"/>
                      <a:pt x="324" y="0"/>
                    </a:cubicBezTo>
                    <a:lnTo>
                      <a:pt x="1373" y="762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4" name="Freeform 13">
                <a:extLst>
                  <a:ext uri="{FF2B5EF4-FFF2-40B4-BE49-F238E27FC236}">
                    <a16:creationId xmlns:a16="http://schemas.microsoft.com/office/drawing/2014/main" id="{0D8A36D2-BB56-4ACB-975F-0870347526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2724"/>
                <a:ext cx="460" cy="568"/>
              </a:xfrm>
              <a:custGeom>
                <a:avLst/>
                <a:gdLst>
                  <a:gd name="T0" fmla="*/ 1170 w 1170"/>
                  <a:gd name="T1" fmla="*/ 1050 h 1442"/>
                  <a:gd name="T2" fmla="*/ 401 w 1170"/>
                  <a:gd name="T3" fmla="*/ 1442 h 1442"/>
                  <a:gd name="T4" fmla="*/ 0 w 1170"/>
                  <a:gd name="T5" fmla="*/ 208 h 1442"/>
                  <a:gd name="T6" fmla="*/ 407 w 1170"/>
                  <a:gd name="T7" fmla="*/ 0 h 1442"/>
                  <a:gd name="T8" fmla="*/ 1170 w 1170"/>
                  <a:gd name="T9" fmla="*/ 1050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1170" y="1050"/>
                    </a:moveTo>
                    <a:cubicBezTo>
                      <a:pt x="936" y="1220"/>
                      <a:pt x="676" y="1352"/>
                      <a:pt x="401" y="1442"/>
                    </a:cubicBezTo>
                    <a:lnTo>
                      <a:pt x="0" y="208"/>
                    </a:lnTo>
                    <a:cubicBezTo>
                      <a:pt x="146" y="160"/>
                      <a:pt x="283" y="90"/>
                      <a:pt x="407" y="0"/>
                    </a:cubicBezTo>
                    <a:lnTo>
                      <a:pt x="1170" y="105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5" name="Freeform 14">
                <a:extLst>
                  <a:ext uri="{FF2B5EF4-FFF2-40B4-BE49-F238E27FC236}">
                    <a16:creationId xmlns:a16="http://schemas.microsoft.com/office/drawing/2014/main" id="{F1A577B6-C1AE-4963-98EF-E91BF2B8A6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2817"/>
                <a:ext cx="335" cy="538"/>
              </a:xfrm>
              <a:custGeom>
                <a:avLst/>
                <a:gdLst>
                  <a:gd name="T0" fmla="*/ 852 w 852"/>
                  <a:gd name="T1" fmla="*/ 1233 h 1368"/>
                  <a:gd name="T2" fmla="*/ 0 w 852"/>
                  <a:gd name="T3" fmla="*/ 1368 h 1368"/>
                  <a:gd name="T4" fmla="*/ 0 w 852"/>
                  <a:gd name="T5" fmla="*/ 71 h 1368"/>
                  <a:gd name="T6" fmla="*/ 452 w 852"/>
                  <a:gd name="T7" fmla="*/ 0 h 1368"/>
                  <a:gd name="T8" fmla="*/ 852 w 852"/>
                  <a:gd name="T9" fmla="*/ 1233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852" y="1233"/>
                    </a:moveTo>
                    <a:cubicBezTo>
                      <a:pt x="577" y="1323"/>
                      <a:pt x="289" y="1368"/>
                      <a:pt x="0" y="1368"/>
                    </a:cubicBezTo>
                    <a:lnTo>
                      <a:pt x="0" y="71"/>
                    </a:lnTo>
                    <a:cubicBezTo>
                      <a:pt x="153" y="71"/>
                      <a:pt x="306" y="47"/>
                      <a:pt x="452" y="0"/>
                    </a:cubicBezTo>
                    <a:lnTo>
                      <a:pt x="852" y="123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6" name="Freeform 15">
                <a:extLst>
                  <a:ext uri="{FF2B5EF4-FFF2-40B4-BE49-F238E27FC236}">
                    <a16:creationId xmlns:a16="http://schemas.microsoft.com/office/drawing/2014/main" id="{DBC4A944-E3D1-495C-8659-AF7E708A2B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2817"/>
                <a:ext cx="335" cy="538"/>
              </a:xfrm>
              <a:custGeom>
                <a:avLst/>
                <a:gdLst>
                  <a:gd name="T0" fmla="*/ 852 w 852"/>
                  <a:gd name="T1" fmla="*/ 1368 h 1368"/>
                  <a:gd name="T2" fmla="*/ 0 w 852"/>
                  <a:gd name="T3" fmla="*/ 1233 h 1368"/>
                  <a:gd name="T4" fmla="*/ 400 w 852"/>
                  <a:gd name="T5" fmla="*/ 0 h 1368"/>
                  <a:gd name="T6" fmla="*/ 852 w 852"/>
                  <a:gd name="T7" fmla="*/ 71 h 1368"/>
                  <a:gd name="T8" fmla="*/ 852 w 852"/>
                  <a:gd name="T9" fmla="*/ 1368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852" y="1368"/>
                    </a:moveTo>
                    <a:cubicBezTo>
                      <a:pt x="563" y="1368"/>
                      <a:pt x="275" y="1323"/>
                      <a:pt x="0" y="1233"/>
                    </a:cubicBezTo>
                    <a:lnTo>
                      <a:pt x="400" y="0"/>
                    </a:lnTo>
                    <a:cubicBezTo>
                      <a:pt x="546" y="47"/>
                      <a:pt x="699" y="71"/>
                      <a:pt x="852" y="71"/>
                    </a:cubicBezTo>
                    <a:lnTo>
                      <a:pt x="852" y="1368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7" name="Freeform 16">
                <a:extLst>
                  <a:ext uri="{FF2B5EF4-FFF2-40B4-BE49-F238E27FC236}">
                    <a16:creationId xmlns:a16="http://schemas.microsoft.com/office/drawing/2014/main" id="{84F90E1E-40D5-4AE5-9237-127786824C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" y="2724"/>
                <a:ext cx="459" cy="568"/>
              </a:xfrm>
              <a:custGeom>
                <a:avLst/>
                <a:gdLst>
                  <a:gd name="T0" fmla="*/ 769 w 1170"/>
                  <a:gd name="T1" fmla="*/ 1442 h 1442"/>
                  <a:gd name="T2" fmla="*/ 0 w 1170"/>
                  <a:gd name="T3" fmla="*/ 1050 h 1442"/>
                  <a:gd name="T4" fmla="*/ 762 w 1170"/>
                  <a:gd name="T5" fmla="*/ 0 h 1442"/>
                  <a:gd name="T6" fmla="*/ 1170 w 1170"/>
                  <a:gd name="T7" fmla="*/ 208 h 1442"/>
                  <a:gd name="T8" fmla="*/ 769 w 1170"/>
                  <a:gd name="T9" fmla="*/ 1442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769" y="1442"/>
                    </a:moveTo>
                    <a:cubicBezTo>
                      <a:pt x="494" y="1352"/>
                      <a:pt x="234" y="1220"/>
                      <a:pt x="0" y="1050"/>
                    </a:cubicBezTo>
                    <a:lnTo>
                      <a:pt x="762" y="0"/>
                    </a:lnTo>
                    <a:cubicBezTo>
                      <a:pt x="887" y="90"/>
                      <a:pt x="1024" y="161"/>
                      <a:pt x="1170" y="208"/>
                    </a:cubicBezTo>
                    <a:lnTo>
                      <a:pt x="769" y="1442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8" name="Freeform 17">
                <a:extLst>
                  <a:ext uri="{FF2B5EF4-FFF2-40B4-BE49-F238E27FC236}">
                    <a16:creationId xmlns:a16="http://schemas.microsoft.com/office/drawing/2014/main" id="{6FD18DE6-AF0C-4B65-A144-61C7032097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2577"/>
                <a:ext cx="539" cy="540"/>
              </a:xfrm>
              <a:custGeom>
                <a:avLst/>
                <a:gdLst>
                  <a:gd name="T0" fmla="*/ 610 w 1373"/>
                  <a:gd name="T1" fmla="*/ 1373 h 1373"/>
                  <a:gd name="T2" fmla="*/ 0 w 1373"/>
                  <a:gd name="T3" fmla="*/ 762 h 1373"/>
                  <a:gd name="T4" fmla="*/ 1049 w 1373"/>
                  <a:gd name="T5" fmla="*/ 0 h 1373"/>
                  <a:gd name="T6" fmla="*/ 1373 w 1373"/>
                  <a:gd name="T7" fmla="*/ 323 h 1373"/>
                  <a:gd name="T8" fmla="*/ 610 w 1373"/>
                  <a:gd name="T9" fmla="*/ 1373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610" y="1373"/>
                    </a:moveTo>
                    <a:cubicBezTo>
                      <a:pt x="376" y="1203"/>
                      <a:pt x="170" y="997"/>
                      <a:pt x="0" y="762"/>
                    </a:cubicBezTo>
                    <a:lnTo>
                      <a:pt x="1049" y="0"/>
                    </a:lnTo>
                    <a:cubicBezTo>
                      <a:pt x="1139" y="124"/>
                      <a:pt x="1248" y="233"/>
                      <a:pt x="1373" y="323"/>
                    </a:cubicBezTo>
                    <a:lnTo>
                      <a:pt x="610" y="137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9" name="Freeform 18">
                <a:extLst>
                  <a:ext uri="{FF2B5EF4-FFF2-40B4-BE49-F238E27FC236}">
                    <a16:creationId xmlns:a16="http://schemas.microsoft.com/office/drawing/2014/main" id="{7DBB0522-F466-40D4-9790-9DC013FE84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2389"/>
                <a:ext cx="566" cy="460"/>
              </a:xfrm>
              <a:custGeom>
                <a:avLst/>
                <a:gdLst>
                  <a:gd name="T0" fmla="*/ 392 w 1441"/>
                  <a:gd name="T1" fmla="*/ 1170 h 1170"/>
                  <a:gd name="T2" fmla="*/ 0 w 1441"/>
                  <a:gd name="T3" fmla="*/ 401 h 1170"/>
                  <a:gd name="T4" fmla="*/ 1234 w 1441"/>
                  <a:gd name="T5" fmla="*/ 0 h 1170"/>
                  <a:gd name="T6" fmla="*/ 1441 w 1441"/>
                  <a:gd name="T7" fmla="*/ 408 h 1170"/>
                  <a:gd name="T8" fmla="*/ 392 w 1441"/>
                  <a:gd name="T9" fmla="*/ 1170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392" y="1170"/>
                    </a:moveTo>
                    <a:cubicBezTo>
                      <a:pt x="222" y="936"/>
                      <a:pt x="89" y="676"/>
                      <a:pt x="0" y="401"/>
                    </a:cubicBezTo>
                    <a:lnTo>
                      <a:pt x="1234" y="0"/>
                    </a:lnTo>
                    <a:cubicBezTo>
                      <a:pt x="1281" y="146"/>
                      <a:pt x="1351" y="284"/>
                      <a:pt x="1441" y="408"/>
                    </a:cubicBezTo>
                    <a:lnTo>
                      <a:pt x="392" y="117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0" name="Freeform 19">
                <a:extLst>
                  <a:ext uri="{FF2B5EF4-FFF2-40B4-BE49-F238E27FC236}">
                    <a16:creationId xmlns:a16="http://schemas.microsoft.com/office/drawing/2014/main" id="{92F55997-F6AD-4C99-89F4-A3CEC1B2CC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2179"/>
                <a:ext cx="538" cy="335"/>
              </a:xfrm>
              <a:custGeom>
                <a:avLst/>
                <a:gdLst>
                  <a:gd name="T0" fmla="*/ 135 w 1369"/>
                  <a:gd name="T1" fmla="*/ 853 h 853"/>
                  <a:gd name="T2" fmla="*/ 0 w 1369"/>
                  <a:gd name="T3" fmla="*/ 0 h 853"/>
                  <a:gd name="T4" fmla="*/ 1297 w 1369"/>
                  <a:gd name="T5" fmla="*/ 0 h 853"/>
                  <a:gd name="T6" fmla="*/ 1369 w 1369"/>
                  <a:gd name="T7" fmla="*/ 452 h 853"/>
                  <a:gd name="T8" fmla="*/ 135 w 1369"/>
                  <a:gd name="T9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35" y="853"/>
                    </a:moveTo>
                    <a:cubicBezTo>
                      <a:pt x="46" y="578"/>
                      <a:pt x="0" y="290"/>
                      <a:pt x="0" y="0"/>
                    </a:cubicBezTo>
                    <a:lnTo>
                      <a:pt x="1297" y="0"/>
                    </a:lnTo>
                    <a:cubicBezTo>
                      <a:pt x="1297" y="154"/>
                      <a:pt x="1321" y="306"/>
                      <a:pt x="1369" y="452"/>
                    </a:cubicBezTo>
                    <a:lnTo>
                      <a:pt x="135" y="85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1" name="Freeform 20">
                <a:extLst>
                  <a:ext uri="{FF2B5EF4-FFF2-40B4-BE49-F238E27FC236}">
                    <a16:creationId xmlns:a16="http://schemas.microsoft.com/office/drawing/2014/main" id="{2C6CE539-FDC8-4663-9A53-85383ACB5E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1809"/>
                <a:ext cx="538" cy="336"/>
              </a:xfrm>
              <a:custGeom>
                <a:avLst/>
                <a:gdLst>
                  <a:gd name="T0" fmla="*/ 0 w 1369"/>
                  <a:gd name="T1" fmla="*/ 853 h 853"/>
                  <a:gd name="T2" fmla="*/ 135 w 1369"/>
                  <a:gd name="T3" fmla="*/ 0 h 853"/>
                  <a:gd name="T4" fmla="*/ 1369 w 1369"/>
                  <a:gd name="T5" fmla="*/ 401 h 853"/>
                  <a:gd name="T6" fmla="*/ 1297 w 1369"/>
                  <a:gd name="T7" fmla="*/ 853 h 853"/>
                  <a:gd name="T8" fmla="*/ 0 w 1369"/>
                  <a:gd name="T9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0" y="853"/>
                    </a:moveTo>
                    <a:cubicBezTo>
                      <a:pt x="0" y="563"/>
                      <a:pt x="46" y="275"/>
                      <a:pt x="135" y="0"/>
                    </a:cubicBezTo>
                    <a:lnTo>
                      <a:pt x="1369" y="401"/>
                    </a:lnTo>
                    <a:cubicBezTo>
                      <a:pt x="1321" y="547"/>
                      <a:pt x="1297" y="699"/>
                      <a:pt x="1297" y="853"/>
                    </a:cubicBezTo>
                    <a:lnTo>
                      <a:pt x="0" y="85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2" name="Freeform 21">
                <a:extLst>
                  <a:ext uri="{FF2B5EF4-FFF2-40B4-BE49-F238E27FC236}">
                    <a16:creationId xmlns:a16="http://schemas.microsoft.com/office/drawing/2014/main" id="{98CB439F-0922-404B-966C-06EBF51AAB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1474"/>
                <a:ext cx="566" cy="460"/>
              </a:xfrm>
              <a:custGeom>
                <a:avLst/>
                <a:gdLst>
                  <a:gd name="T0" fmla="*/ 0 w 1441"/>
                  <a:gd name="T1" fmla="*/ 769 h 1170"/>
                  <a:gd name="T2" fmla="*/ 392 w 1441"/>
                  <a:gd name="T3" fmla="*/ 0 h 1170"/>
                  <a:gd name="T4" fmla="*/ 1441 w 1441"/>
                  <a:gd name="T5" fmla="*/ 762 h 1170"/>
                  <a:gd name="T6" fmla="*/ 1234 w 1441"/>
                  <a:gd name="T7" fmla="*/ 1170 h 1170"/>
                  <a:gd name="T8" fmla="*/ 0 w 1441"/>
                  <a:gd name="T9" fmla="*/ 769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0" y="769"/>
                    </a:moveTo>
                    <a:cubicBezTo>
                      <a:pt x="89" y="493"/>
                      <a:pt x="222" y="234"/>
                      <a:pt x="392" y="0"/>
                    </a:cubicBezTo>
                    <a:lnTo>
                      <a:pt x="1441" y="762"/>
                    </a:lnTo>
                    <a:cubicBezTo>
                      <a:pt x="1351" y="886"/>
                      <a:pt x="1281" y="1024"/>
                      <a:pt x="1234" y="1170"/>
                    </a:cubicBezTo>
                    <a:lnTo>
                      <a:pt x="0" y="769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3" name="Freeform 22">
                <a:extLst>
                  <a:ext uri="{FF2B5EF4-FFF2-40B4-BE49-F238E27FC236}">
                    <a16:creationId xmlns:a16="http://schemas.microsoft.com/office/drawing/2014/main" id="{8F6CF607-A042-48FB-A0F6-B76D2D5D2B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1206"/>
                <a:ext cx="539" cy="540"/>
              </a:xfrm>
              <a:custGeom>
                <a:avLst/>
                <a:gdLst>
                  <a:gd name="T0" fmla="*/ 0 w 1373"/>
                  <a:gd name="T1" fmla="*/ 611 h 1373"/>
                  <a:gd name="T2" fmla="*/ 610 w 1373"/>
                  <a:gd name="T3" fmla="*/ 0 h 1373"/>
                  <a:gd name="T4" fmla="*/ 1373 w 1373"/>
                  <a:gd name="T5" fmla="*/ 1050 h 1373"/>
                  <a:gd name="T6" fmla="*/ 1049 w 1373"/>
                  <a:gd name="T7" fmla="*/ 1373 h 1373"/>
                  <a:gd name="T8" fmla="*/ 0 w 1373"/>
                  <a:gd name="T9" fmla="*/ 611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0" y="611"/>
                    </a:moveTo>
                    <a:cubicBezTo>
                      <a:pt x="170" y="376"/>
                      <a:pt x="376" y="170"/>
                      <a:pt x="610" y="0"/>
                    </a:cubicBezTo>
                    <a:lnTo>
                      <a:pt x="1373" y="1050"/>
                    </a:lnTo>
                    <a:cubicBezTo>
                      <a:pt x="1248" y="1140"/>
                      <a:pt x="1139" y="1249"/>
                      <a:pt x="1049" y="1373"/>
                    </a:cubicBezTo>
                    <a:lnTo>
                      <a:pt x="0" y="611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4" name="Freeform 23">
                <a:extLst>
                  <a:ext uri="{FF2B5EF4-FFF2-40B4-BE49-F238E27FC236}">
                    <a16:creationId xmlns:a16="http://schemas.microsoft.com/office/drawing/2014/main" id="{080B954E-55B6-482B-B5CA-ABF8015CE4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" y="1031"/>
                <a:ext cx="459" cy="568"/>
              </a:xfrm>
              <a:custGeom>
                <a:avLst/>
                <a:gdLst>
                  <a:gd name="T0" fmla="*/ 0 w 1170"/>
                  <a:gd name="T1" fmla="*/ 392 h 1442"/>
                  <a:gd name="T2" fmla="*/ 769 w 1170"/>
                  <a:gd name="T3" fmla="*/ 0 h 1442"/>
                  <a:gd name="T4" fmla="*/ 1170 w 1170"/>
                  <a:gd name="T5" fmla="*/ 1234 h 1442"/>
                  <a:gd name="T6" fmla="*/ 762 w 1170"/>
                  <a:gd name="T7" fmla="*/ 1442 h 1442"/>
                  <a:gd name="T8" fmla="*/ 0 w 1170"/>
                  <a:gd name="T9" fmla="*/ 392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0" y="392"/>
                    </a:moveTo>
                    <a:cubicBezTo>
                      <a:pt x="234" y="222"/>
                      <a:pt x="494" y="90"/>
                      <a:pt x="769" y="0"/>
                    </a:cubicBezTo>
                    <a:lnTo>
                      <a:pt x="1170" y="1234"/>
                    </a:lnTo>
                    <a:cubicBezTo>
                      <a:pt x="1024" y="1281"/>
                      <a:pt x="887" y="1352"/>
                      <a:pt x="762" y="1442"/>
                    </a:cubicBezTo>
                    <a:lnTo>
                      <a:pt x="0" y="392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5" name="Freeform 24">
                <a:extLst>
                  <a:ext uri="{FF2B5EF4-FFF2-40B4-BE49-F238E27FC236}">
                    <a16:creationId xmlns:a16="http://schemas.microsoft.com/office/drawing/2014/main" id="{D501DE1E-1905-42AB-BBFE-D89627C9F6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968"/>
                <a:ext cx="335" cy="539"/>
              </a:xfrm>
              <a:custGeom>
                <a:avLst/>
                <a:gdLst>
                  <a:gd name="T0" fmla="*/ 0 w 853"/>
                  <a:gd name="T1" fmla="*/ 135 h 1368"/>
                  <a:gd name="T2" fmla="*/ 853 w 853"/>
                  <a:gd name="T3" fmla="*/ 0 h 1368"/>
                  <a:gd name="T4" fmla="*/ 853 w 853"/>
                  <a:gd name="T5" fmla="*/ 1297 h 1368"/>
                  <a:gd name="T6" fmla="*/ 401 w 853"/>
                  <a:gd name="T7" fmla="*/ 1368 h 1368"/>
                  <a:gd name="T8" fmla="*/ 0 w 853"/>
                  <a:gd name="T9" fmla="*/ 135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3" h="1368">
                    <a:moveTo>
                      <a:pt x="0" y="135"/>
                    </a:moveTo>
                    <a:cubicBezTo>
                      <a:pt x="276" y="45"/>
                      <a:pt x="564" y="0"/>
                      <a:pt x="853" y="0"/>
                    </a:cubicBezTo>
                    <a:lnTo>
                      <a:pt x="853" y="1297"/>
                    </a:lnTo>
                    <a:cubicBezTo>
                      <a:pt x="700" y="1297"/>
                      <a:pt x="547" y="1321"/>
                      <a:pt x="401" y="1368"/>
                    </a:cubicBezTo>
                    <a:lnTo>
                      <a:pt x="0" y="135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8D5B329-55F4-43CA-90BA-D3F0F7E1A1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7238" y="1982660"/>
              <a:ext cx="2897527" cy="2897447"/>
            </a:xfrm>
            <a:custGeom>
              <a:avLst/>
              <a:gdLst>
                <a:gd name="connsiteX0" fmla="*/ 1757886 w 2897527"/>
                <a:gd name="connsiteY0" fmla="*/ 2489329 h 2897447"/>
                <a:gd name="connsiteX1" fmla="*/ 1870356 w 2897527"/>
                <a:gd name="connsiteY1" fmla="*/ 2836089 h 2897447"/>
                <a:gd name="connsiteX2" fmla="*/ 1741006 w 2897527"/>
                <a:gd name="connsiteY2" fmla="*/ 2869349 h 2897447"/>
                <a:gd name="connsiteX3" fmla="*/ 1597026 w 2897527"/>
                <a:gd name="connsiteY3" fmla="*/ 2891323 h 2897447"/>
                <a:gd name="connsiteX4" fmla="*/ 1475750 w 2897527"/>
                <a:gd name="connsiteY4" fmla="*/ 2897447 h 2897447"/>
                <a:gd name="connsiteX5" fmla="*/ 1475750 w 2897527"/>
                <a:gd name="connsiteY5" fmla="*/ 2533656 h 2897447"/>
                <a:gd name="connsiteX6" fmla="*/ 1757886 w 2897527"/>
                <a:gd name="connsiteY6" fmla="*/ 2489329 h 2897447"/>
                <a:gd name="connsiteX7" fmla="*/ 1139640 w 2897527"/>
                <a:gd name="connsiteY7" fmla="*/ 2489329 h 2897447"/>
                <a:gd name="connsiteX8" fmla="*/ 1421776 w 2897527"/>
                <a:gd name="connsiteY8" fmla="*/ 2533656 h 2897447"/>
                <a:gd name="connsiteX9" fmla="*/ 1421776 w 2897527"/>
                <a:gd name="connsiteY9" fmla="*/ 2897447 h 2897447"/>
                <a:gd name="connsiteX10" fmla="*/ 1300500 w 2897527"/>
                <a:gd name="connsiteY10" fmla="*/ 2891323 h 2897447"/>
                <a:gd name="connsiteX11" fmla="*/ 1156520 w 2897527"/>
                <a:gd name="connsiteY11" fmla="*/ 2869349 h 2897447"/>
                <a:gd name="connsiteX12" fmla="*/ 1027171 w 2897527"/>
                <a:gd name="connsiteY12" fmla="*/ 2836089 h 2897447"/>
                <a:gd name="connsiteX13" fmla="*/ 2063152 w 2897527"/>
                <a:gd name="connsiteY13" fmla="*/ 2341691 h 2897447"/>
                <a:gd name="connsiteX14" fmla="*/ 2277733 w 2897527"/>
                <a:gd name="connsiteY14" fmla="*/ 2637538 h 2897447"/>
                <a:gd name="connsiteX15" fmla="*/ 2259520 w 2897527"/>
                <a:gd name="connsiteY15" fmla="*/ 2651157 h 2897447"/>
                <a:gd name="connsiteX16" fmla="*/ 2013202 w 2897527"/>
                <a:gd name="connsiteY16" fmla="*/ 2784854 h 2897447"/>
                <a:gd name="connsiteX17" fmla="*/ 1921559 w 2897527"/>
                <a:gd name="connsiteY17" fmla="*/ 2818396 h 2897447"/>
                <a:gd name="connsiteX18" fmla="*/ 1809125 w 2897527"/>
                <a:gd name="connsiteY18" fmla="*/ 2471756 h 2897447"/>
                <a:gd name="connsiteX19" fmla="*/ 2063152 w 2897527"/>
                <a:gd name="connsiteY19" fmla="*/ 2341691 h 2897447"/>
                <a:gd name="connsiteX20" fmla="*/ 834303 w 2897527"/>
                <a:gd name="connsiteY20" fmla="*/ 2341691 h 2897447"/>
                <a:gd name="connsiteX21" fmla="*/ 1088401 w 2897527"/>
                <a:gd name="connsiteY21" fmla="*/ 2471756 h 2897447"/>
                <a:gd name="connsiteX22" fmla="*/ 976186 w 2897527"/>
                <a:gd name="connsiteY22" fmla="*/ 2818476 h 2897447"/>
                <a:gd name="connsiteX23" fmla="*/ 884325 w 2897527"/>
                <a:gd name="connsiteY23" fmla="*/ 2784854 h 2897447"/>
                <a:gd name="connsiteX24" fmla="*/ 638007 w 2897527"/>
                <a:gd name="connsiteY24" fmla="*/ 2651157 h 2897447"/>
                <a:gd name="connsiteX25" fmla="*/ 620233 w 2897527"/>
                <a:gd name="connsiteY25" fmla="*/ 2637866 h 2897447"/>
                <a:gd name="connsiteX26" fmla="*/ 2308282 w 2897527"/>
                <a:gd name="connsiteY26" fmla="*/ 2108329 h 2897447"/>
                <a:gd name="connsiteX27" fmla="*/ 2603736 w 2897527"/>
                <a:gd name="connsiteY27" fmla="*/ 2322949 h 2897447"/>
                <a:gd name="connsiteX28" fmla="*/ 2567720 w 2897527"/>
                <a:gd name="connsiteY28" fmla="*/ 2371112 h 2897447"/>
                <a:gd name="connsiteX29" fmla="*/ 2371152 w 2897527"/>
                <a:gd name="connsiteY29" fmla="*/ 2567680 h 2897447"/>
                <a:gd name="connsiteX30" fmla="*/ 2320669 w 2897527"/>
                <a:gd name="connsiteY30" fmla="*/ 2605431 h 2897447"/>
                <a:gd name="connsiteX31" fmla="*/ 2105988 w 2897527"/>
                <a:gd name="connsiteY31" fmla="*/ 2309998 h 2897447"/>
                <a:gd name="connsiteX32" fmla="*/ 2308282 w 2897527"/>
                <a:gd name="connsiteY32" fmla="*/ 2108329 h 2897447"/>
                <a:gd name="connsiteX33" fmla="*/ 589619 w 2897527"/>
                <a:gd name="connsiteY33" fmla="*/ 2108329 h 2897447"/>
                <a:gd name="connsiteX34" fmla="*/ 791538 w 2897527"/>
                <a:gd name="connsiteY34" fmla="*/ 2309998 h 2897447"/>
                <a:gd name="connsiteX35" fmla="*/ 577115 w 2897527"/>
                <a:gd name="connsiteY35" fmla="*/ 2605623 h 2897447"/>
                <a:gd name="connsiteX36" fmla="*/ 526374 w 2897527"/>
                <a:gd name="connsiteY36" fmla="*/ 2567680 h 2897447"/>
                <a:gd name="connsiteX37" fmla="*/ 329807 w 2897527"/>
                <a:gd name="connsiteY37" fmla="*/ 2371112 h 2897447"/>
                <a:gd name="connsiteX38" fmla="*/ 294115 w 2897527"/>
                <a:gd name="connsiteY38" fmla="*/ 2323383 h 2897447"/>
                <a:gd name="connsiteX39" fmla="*/ 2470012 w 2897527"/>
                <a:gd name="connsiteY39" fmla="*/ 1809879 h 2897447"/>
                <a:gd name="connsiteX40" fmla="*/ 2817882 w 2897527"/>
                <a:gd name="connsiteY40" fmla="*/ 1923032 h 2897447"/>
                <a:gd name="connsiteX41" fmla="*/ 2784894 w 2897527"/>
                <a:gd name="connsiteY41" fmla="*/ 2013162 h 2897447"/>
                <a:gd name="connsiteX42" fmla="*/ 2651197 w 2897527"/>
                <a:gd name="connsiteY42" fmla="*/ 2259480 h 2897447"/>
                <a:gd name="connsiteX43" fmla="*/ 2636354 w 2897527"/>
                <a:gd name="connsiteY43" fmla="*/ 2279330 h 2897447"/>
                <a:gd name="connsiteX44" fmla="*/ 2340938 w 2897527"/>
                <a:gd name="connsiteY44" fmla="*/ 2064530 h 2897447"/>
                <a:gd name="connsiteX45" fmla="*/ 2470012 w 2897527"/>
                <a:gd name="connsiteY45" fmla="*/ 1809879 h 2897447"/>
                <a:gd name="connsiteX46" fmla="*/ 429101 w 2897527"/>
                <a:gd name="connsiteY46" fmla="*/ 1809879 h 2897447"/>
                <a:gd name="connsiteX47" fmla="*/ 558175 w 2897527"/>
                <a:gd name="connsiteY47" fmla="*/ 2064530 h 2897447"/>
                <a:gd name="connsiteX48" fmla="*/ 261731 w 2897527"/>
                <a:gd name="connsiteY48" fmla="*/ 2280077 h 2897447"/>
                <a:gd name="connsiteX49" fmla="*/ 246329 w 2897527"/>
                <a:gd name="connsiteY49" fmla="*/ 2259480 h 2897447"/>
                <a:gd name="connsiteX50" fmla="*/ 112632 w 2897527"/>
                <a:gd name="connsiteY50" fmla="*/ 2013162 h 2897447"/>
                <a:gd name="connsiteX51" fmla="*/ 79813 w 2897527"/>
                <a:gd name="connsiteY51" fmla="*/ 1923493 h 2897447"/>
                <a:gd name="connsiteX52" fmla="*/ 2531823 w 2897527"/>
                <a:gd name="connsiteY52" fmla="*/ 1476504 h 2897447"/>
                <a:gd name="connsiteX53" fmla="*/ 2897446 w 2897527"/>
                <a:gd name="connsiteY53" fmla="*/ 1476504 h 2897447"/>
                <a:gd name="connsiteX54" fmla="*/ 2891363 w 2897527"/>
                <a:gd name="connsiteY54" fmla="*/ 1596986 h 2897447"/>
                <a:gd name="connsiteX55" fmla="*/ 2869389 w 2897527"/>
                <a:gd name="connsiteY55" fmla="*/ 1740966 h 2897447"/>
                <a:gd name="connsiteX56" fmla="*/ 2835753 w 2897527"/>
                <a:gd name="connsiteY56" fmla="*/ 1871780 h 2897447"/>
                <a:gd name="connsiteX57" fmla="*/ 2486988 w 2897527"/>
                <a:gd name="connsiteY57" fmla="*/ 1758309 h 2897447"/>
                <a:gd name="connsiteX58" fmla="*/ 2531823 w 2897527"/>
                <a:gd name="connsiteY58" fmla="*/ 1476504 h 2897447"/>
                <a:gd name="connsiteX59" fmla="*/ 80 w 2897527"/>
                <a:gd name="connsiteY59" fmla="*/ 1476504 h 2897447"/>
                <a:gd name="connsiteX60" fmla="*/ 367206 w 2897527"/>
                <a:gd name="connsiteY60" fmla="*/ 1476504 h 2897447"/>
                <a:gd name="connsiteX61" fmla="*/ 412125 w 2897527"/>
                <a:gd name="connsiteY61" fmla="*/ 1758309 h 2897447"/>
                <a:gd name="connsiteX62" fmla="*/ 61846 w 2897527"/>
                <a:gd name="connsiteY62" fmla="*/ 1872062 h 2897447"/>
                <a:gd name="connsiteX63" fmla="*/ 28138 w 2897527"/>
                <a:gd name="connsiteY63" fmla="*/ 1740966 h 2897447"/>
                <a:gd name="connsiteX64" fmla="*/ 6164 w 2897527"/>
                <a:gd name="connsiteY64" fmla="*/ 1596986 h 2897447"/>
                <a:gd name="connsiteX65" fmla="*/ 2835849 w 2897527"/>
                <a:gd name="connsiteY65" fmla="*/ 1026042 h 2897447"/>
                <a:gd name="connsiteX66" fmla="*/ 2869389 w 2897527"/>
                <a:gd name="connsiteY66" fmla="*/ 1156480 h 2897447"/>
                <a:gd name="connsiteX67" fmla="*/ 2891363 w 2897527"/>
                <a:gd name="connsiteY67" fmla="*/ 1300460 h 2897447"/>
                <a:gd name="connsiteX68" fmla="*/ 2897527 w 2897527"/>
                <a:gd name="connsiteY68" fmla="*/ 1422529 h 2897447"/>
                <a:gd name="connsiteX69" fmla="*/ 2531823 w 2897527"/>
                <a:gd name="connsiteY69" fmla="*/ 1422529 h 2897447"/>
                <a:gd name="connsiteX70" fmla="*/ 2486988 w 2897527"/>
                <a:gd name="connsiteY70" fmla="*/ 1139883 h 2897447"/>
                <a:gd name="connsiteX71" fmla="*/ 61750 w 2897527"/>
                <a:gd name="connsiteY71" fmla="*/ 1025760 h 2897447"/>
                <a:gd name="connsiteX72" fmla="*/ 412125 w 2897527"/>
                <a:gd name="connsiteY72" fmla="*/ 1139883 h 2897447"/>
                <a:gd name="connsiteX73" fmla="*/ 367206 w 2897527"/>
                <a:gd name="connsiteY73" fmla="*/ 1422529 h 2897447"/>
                <a:gd name="connsiteX74" fmla="*/ 0 w 2897527"/>
                <a:gd name="connsiteY74" fmla="*/ 1422529 h 2897447"/>
                <a:gd name="connsiteX75" fmla="*/ 6164 w 2897527"/>
                <a:gd name="connsiteY75" fmla="*/ 1300460 h 2897447"/>
                <a:gd name="connsiteX76" fmla="*/ 28138 w 2897527"/>
                <a:gd name="connsiteY76" fmla="*/ 1156480 h 2897447"/>
                <a:gd name="connsiteX77" fmla="*/ 2636353 w 2897527"/>
                <a:gd name="connsiteY77" fmla="*/ 618116 h 2897447"/>
                <a:gd name="connsiteX78" fmla="*/ 2651197 w 2897527"/>
                <a:gd name="connsiteY78" fmla="*/ 637966 h 2897447"/>
                <a:gd name="connsiteX79" fmla="*/ 2784894 w 2897527"/>
                <a:gd name="connsiteY79" fmla="*/ 884284 h 2897447"/>
                <a:gd name="connsiteX80" fmla="*/ 2817882 w 2897527"/>
                <a:gd name="connsiteY80" fmla="*/ 974413 h 2897447"/>
                <a:gd name="connsiteX81" fmla="*/ 2470012 w 2897527"/>
                <a:gd name="connsiteY81" fmla="*/ 1087566 h 2897447"/>
                <a:gd name="connsiteX82" fmla="*/ 2340938 w 2897527"/>
                <a:gd name="connsiteY82" fmla="*/ 832915 h 2897447"/>
                <a:gd name="connsiteX83" fmla="*/ 261732 w 2897527"/>
                <a:gd name="connsiteY83" fmla="*/ 617369 h 2897447"/>
                <a:gd name="connsiteX84" fmla="*/ 558175 w 2897527"/>
                <a:gd name="connsiteY84" fmla="*/ 832915 h 2897447"/>
                <a:gd name="connsiteX85" fmla="*/ 429101 w 2897527"/>
                <a:gd name="connsiteY85" fmla="*/ 1087566 h 2897447"/>
                <a:gd name="connsiteX86" fmla="*/ 79813 w 2897527"/>
                <a:gd name="connsiteY86" fmla="*/ 973952 h 2897447"/>
                <a:gd name="connsiteX87" fmla="*/ 112632 w 2897527"/>
                <a:gd name="connsiteY87" fmla="*/ 884284 h 2897447"/>
                <a:gd name="connsiteX88" fmla="*/ 246329 w 2897527"/>
                <a:gd name="connsiteY88" fmla="*/ 637966 h 2897447"/>
                <a:gd name="connsiteX89" fmla="*/ 2320669 w 2897527"/>
                <a:gd name="connsiteY89" fmla="*/ 292015 h 2897447"/>
                <a:gd name="connsiteX90" fmla="*/ 2371152 w 2897527"/>
                <a:gd name="connsiteY90" fmla="*/ 329766 h 2897447"/>
                <a:gd name="connsiteX91" fmla="*/ 2567720 w 2897527"/>
                <a:gd name="connsiteY91" fmla="*/ 526334 h 2897447"/>
                <a:gd name="connsiteX92" fmla="*/ 2603736 w 2897527"/>
                <a:gd name="connsiteY92" fmla="*/ 574497 h 2897447"/>
                <a:gd name="connsiteX93" fmla="*/ 2308282 w 2897527"/>
                <a:gd name="connsiteY93" fmla="*/ 789116 h 2897447"/>
                <a:gd name="connsiteX94" fmla="*/ 2105988 w 2897527"/>
                <a:gd name="connsiteY94" fmla="*/ 587447 h 2897447"/>
                <a:gd name="connsiteX95" fmla="*/ 577116 w 2897527"/>
                <a:gd name="connsiteY95" fmla="*/ 291823 h 2897447"/>
                <a:gd name="connsiteX96" fmla="*/ 791538 w 2897527"/>
                <a:gd name="connsiteY96" fmla="*/ 587447 h 2897447"/>
                <a:gd name="connsiteX97" fmla="*/ 589619 w 2897527"/>
                <a:gd name="connsiteY97" fmla="*/ 789116 h 2897447"/>
                <a:gd name="connsiteX98" fmla="*/ 294116 w 2897527"/>
                <a:gd name="connsiteY98" fmla="*/ 574063 h 2897447"/>
                <a:gd name="connsiteX99" fmla="*/ 329807 w 2897527"/>
                <a:gd name="connsiteY99" fmla="*/ 526334 h 2897447"/>
                <a:gd name="connsiteX100" fmla="*/ 526374 w 2897527"/>
                <a:gd name="connsiteY100" fmla="*/ 329766 h 2897447"/>
                <a:gd name="connsiteX101" fmla="*/ 1921559 w 2897527"/>
                <a:gd name="connsiteY101" fmla="*/ 79050 h 2897447"/>
                <a:gd name="connsiteX102" fmla="*/ 2013202 w 2897527"/>
                <a:gd name="connsiteY102" fmla="*/ 112592 h 2897447"/>
                <a:gd name="connsiteX103" fmla="*/ 2259520 w 2897527"/>
                <a:gd name="connsiteY103" fmla="*/ 246289 h 2897447"/>
                <a:gd name="connsiteX104" fmla="*/ 2277733 w 2897527"/>
                <a:gd name="connsiteY104" fmla="*/ 259908 h 2897447"/>
                <a:gd name="connsiteX105" fmla="*/ 2063152 w 2897527"/>
                <a:gd name="connsiteY105" fmla="*/ 555754 h 2897447"/>
                <a:gd name="connsiteX106" fmla="*/ 1809125 w 2897527"/>
                <a:gd name="connsiteY106" fmla="*/ 425689 h 2897447"/>
                <a:gd name="connsiteX107" fmla="*/ 976186 w 2897527"/>
                <a:gd name="connsiteY107" fmla="*/ 78970 h 2897447"/>
                <a:gd name="connsiteX108" fmla="*/ 1088401 w 2897527"/>
                <a:gd name="connsiteY108" fmla="*/ 425689 h 2897447"/>
                <a:gd name="connsiteX109" fmla="*/ 834303 w 2897527"/>
                <a:gd name="connsiteY109" fmla="*/ 555754 h 2897447"/>
                <a:gd name="connsiteX110" fmla="*/ 620233 w 2897527"/>
                <a:gd name="connsiteY110" fmla="*/ 259580 h 2897447"/>
                <a:gd name="connsiteX111" fmla="*/ 638007 w 2897527"/>
                <a:gd name="connsiteY111" fmla="*/ 246289 h 2897447"/>
                <a:gd name="connsiteX112" fmla="*/ 884325 w 2897527"/>
                <a:gd name="connsiteY112" fmla="*/ 112592 h 2897447"/>
                <a:gd name="connsiteX113" fmla="*/ 1475750 w 2897527"/>
                <a:gd name="connsiteY113" fmla="*/ 0 h 2897447"/>
                <a:gd name="connsiteX114" fmla="*/ 1597026 w 2897527"/>
                <a:gd name="connsiteY114" fmla="*/ 6124 h 2897447"/>
                <a:gd name="connsiteX115" fmla="*/ 1741006 w 2897527"/>
                <a:gd name="connsiteY115" fmla="*/ 28098 h 2897447"/>
                <a:gd name="connsiteX116" fmla="*/ 1870637 w 2897527"/>
                <a:gd name="connsiteY116" fmla="*/ 61429 h 2897447"/>
                <a:gd name="connsiteX117" fmla="*/ 1757886 w 2897527"/>
                <a:gd name="connsiteY117" fmla="*/ 409704 h 2897447"/>
                <a:gd name="connsiteX118" fmla="*/ 1475750 w 2897527"/>
                <a:gd name="connsiteY118" fmla="*/ 365295 h 2897447"/>
                <a:gd name="connsiteX119" fmla="*/ 1421776 w 2897527"/>
                <a:gd name="connsiteY119" fmla="*/ 0 h 2897447"/>
                <a:gd name="connsiteX120" fmla="*/ 1421776 w 2897527"/>
                <a:gd name="connsiteY120" fmla="*/ 365295 h 2897447"/>
                <a:gd name="connsiteX121" fmla="*/ 1139971 w 2897527"/>
                <a:gd name="connsiteY121" fmla="*/ 409704 h 2897447"/>
                <a:gd name="connsiteX122" fmla="*/ 1027057 w 2897527"/>
                <a:gd name="connsiteY122" fmla="*/ 61386 h 2897447"/>
                <a:gd name="connsiteX123" fmla="*/ 1156520 w 2897527"/>
                <a:gd name="connsiteY123" fmla="*/ 28098 h 2897447"/>
                <a:gd name="connsiteX124" fmla="*/ 1300500 w 2897527"/>
                <a:gd name="connsiteY124" fmla="*/ 6124 h 2897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</a:cxnLst>
              <a:rect l="l" t="t" r="r" b="b"/>
              <a:pathLst>
                <a:path w="2897527" h="2897447">
                  <a:moveTo>
                    <a:pt x="1757886" y="2489329"/>
                  </a:moveTo>
                  <a:lnTo>
                    <a:pt x="1870356" y="2836089"/>
                  </a:lnTo>
                  <a:lnTo>
                    <a:pt x="1741006" y="2869349"/>
                  </a:lnTo>
                  <a:cubicBezTo>
                    <a:pt x="1693808" y="2879007"/>
                    <a:pt x="1645774" y="2886372"/>
                    <a:pt x="1597026" y="2891323"/>
                  </a:cubicBezTo>
                  <a:lnTo>
                    <a:pt x="1475750" y="2897447"/>
                  </a:lnTo>
                  <a:lnTo>
                    <a:pt x="1475750" y="2533656"/>
                  </a:lnTo>
                  <a:cubicBezTo>
                    <a:pt x="1571252" y="2533656"/>
                    <a:pt x="1666754" y="2518672"/>
                    <a:pt x="1757886" y="2489329"/>
                  </a:cubicBezTo>
                  <a:close/>
                  <a:moveTo>
                    <a:pt x="1139640" y="2489329"/>
                  </a:moveTo>
                  <a:cubicBezTo>
                    <a:pt x="1230773" y="2518672"/>
                    <a:pt x="1326274" y="2533656"/>
                    <a:pt x="1421776" y="2533656"/>
                  </a:cubicBezTo>
                  <a:lnTo>
                    <a:pt x="1421776" y="2897447"/>
                  </a:lnTo>
                  <a:lnTo>
                    <a:pt x="1300500" y="2891323"/>
                  </a:lnTo>
                  <a:cubicBezTo>
                    <a:pt x="1251753" y="2886372"/>
                    <a:pt x="1203719" y="2879007"/>
                    <a:pt x="1156520" y="2869349"/>
                  </a:cubicBezTo>
                  <a:lnTo>
                    <a:pt x="1027171" y="2836089"/>
                  </a:lnTo>
                  <a:close/>
                  <a:moveTo>
                    <a:pt x="2063152" y="2341691"/>
                  </a:moveTo>
                  <a:lnTo>
                    <a:pt x="2277733" y="2637538"/>
                  </a:lnTo>
                  <a:lnTo>
                    <a:pt x="2259520" y="2651157"/>
                  </a:lnTo>
                  <a:cubicBezTo>
                    <a:pt x="2182375" y="2703275"/>
                    <a:pt x="2099945" y="2748165"/>
                    <a:pt x="2013202" y="2784854"/>
                  </a:cubicBezTo>
                  <a:lnTo>
                    <a:pt x="1921559" y="2818396"/>
                  </a:lnTo>
                  <a:lnTo>
                    <a:pt x="1809125" y="2471756"/>
                  </a:lnTo>
                  <a:cubicBezTo>
                    <a:pt x="1900250" y="2441741"/>
                    <a:pt x="1985758" y="2397969"/>
                    <a:pt x="2063152" y="2341691"/>
                  </a:cubicBezTo>
                  <a:close/>
                  <a:moveTo>
                    <a:pt x="834303" y="2341691"/>
                  </a:moveTo>
                  <a:cubicBezTo>
                    <a:pt x="912152" y="2397969"/>
                    <a:pt x="997474" y="2442366"/>
                    <a:pt x="1088401" y="2471756"/>
                  </a:cubicBezTo>
                  <a:lnTo>
                    <a:pt x="976186" y="2818476"/>
                  </a:lnTo>
                  <a:lnTo>
                    <a:pt x="884325" y="2784854"/>
                  </a:lnTo>
                  <a:cubicBezTo>
                    <a:pt x="797582" y="2748165"/>
                    <a:pt x="715152" y="2703275"/>
                    <a:pt x="638007" y="2651157"/>
                  </a:cubicBezTo>
                  <a:lnTo>
                    <a:pt x="620233" y="2637866"/>
                  </a:lnTo>
                  <a:close/>
                  <a:moveTo>
                    <a:pt x="2308282" y="2108329"/>
                  </a:moveTo>
                  <a:lnTo>
                    <a:pt x="2603736" y="2322949"/>
                  </a:lnTo>
                  <a:lnTo>
                    <a:pt x="2567720" y="2371112"/>
                  </a:lnTo>
                  <a:cubicBezTo>
                    <a:pt x="2508616" y="2442730"/>
                    <a:pt x="2442770" y="2508576"/>
                    <a:pt x="2371152" y="2567680"/>
                  </a:cubicBezTo>
                  <a:lnTo>
                    <a:pt x="2320669" y="2605431"/>
                  </a:lnTo>
                  <a:lnTo>
                    <a:pt x="2105988" y="2309998"/>
                  </a:lnTo>
                  <a:cubicBezTo>
                    <a:pt x="2184034" y="2253806"/>
                    <a:pt x="2252089" y="2185750"/>
                    <a:pt x="2308282" y="2108329"/>
                  </a:cubicBezTo>
                  <a:close/>
                  <a:moveTo>
                    <a:pt x="589619" y="2108329"/>
                  </a:moveTo>
                  <a:cubicBezTo>
                    <a:pt x="645707" y="2185750"/>
                    <a:pt x="713637" y="2253806"/>
                    <a:pt x="791538" y="2309998"/>
                  </a:cubicBezTo>
                  <a:lnTo>
                    <a:pt x="577115" y="2605623"/>
                  </a:lnTo>
                  <a:lnTo>
                    <a:pt x="526374" y="2567680"/>
                  </a:lnTo>
                  <a:cubicBezTo>
                    <a:pt x="454757" y="2508576"/>
                    <a:pt x="388910" y="2442730"/>
                    <a:pt x="329807" y="2371112"/>
                  </a:cubicBezTo>
                  <a:lnTo>
                    <a:pt x="294115" y="2323383"/>
                  </a:lnTo>
                  <a:close/>
                  <a:moveTo>
                    <a:pt x="2470012" y="1809879"/>
                  </a:moveTo>
                  <a:lnTo>
                    <a:pt x="2817882" y="1923032"/>
                  </a:lnTo>
                  <a:lnTo>
                    <a:pt x="2784894" y="2013162"/>
                  </a:lnTo>
                  <a:cubicBezTo>
                    <a:pt x="2748205" y="2099905"/>
                    <a:pt x="2703315" y="2182335"/>
                    <a:pt x="2651197" y="2259480"/>
                  </a:cubicBezTo>
                  <a:lnTo>
                    <a:pt x="2636354" y="2279330"/>
                  </a:lnTo>
                  <a:lnTo>
                    <a:pt x="2340938" y="2064530"/>
                  </a:lnTo>
                  <a:cubicBezTo>
                    <a:pt x="2397057" y="1987136"/>
                    <a:pt x="2440705" y="1901004"/>
                    <a:pt x="2470012" y="1809879"/>
                  </a:cubicBezTo>
                  <a:close/>
                  <a:moveTo>
                    <a:pt x="429101" y="1809879"/>
                  </a:moveTo>
                  <a:cubicBezTo>
                    <a:pt x="458408" y="1901004"/>
                    <a:pt x="502056" y="1987136"/>
                    <a:pt x="558175" y="2064530"/>
                  </a:cubicBezTo>
                  <a:lnTo>
                    <a:pt x="261731" y="2280077"/>
                  </a:lnTo>
                  <a:lnTo>
                    <a:pt x="246329" y="2259480"/>
                  </a:lnTo>
                  <a:cubicBezTo>
                    <a:pt x="194211" y="2182335"/>
                    <a:pt x="149321" y="2099905"/>
                    <a:pt x="112632" y="2013162"/>
                  </a:cubicBezTo>
                  <a:lnTo>
                    <a:pt x="79813" y="1923493"/>
                  </a:lnTo>
                  <a:close/>
                  <a:moveTo>
                    <a:pt x="2531823" y="1476504"/>
                  </a:moveTo>
                  <a:lnTo>
                    <a:pt x="2897446" y="1476504"/>
                  </a:lnTo>
                  <a:lnTo>
                    <a:pt x="2891363" y="1596986"/>
                  </a:lnTo>
                  <a:cubicBezTo>
                    <a:pt x="2886412" y="1645734"/>
                    <a:pt x="2879047" y="1693767"/>
                    <a:pt x="2869389" y="1740966"/>
                  </a:cubicBezTo>
                  <a:lnTo>
                    <a:pt x="2835753" y="1871780"/>
                  </a:lnTo>
                  <a:lnTo>
                    <a:pt x="2486988" y="1758309"/>
                  </a:lnTo>
                  <a:cubicBezTo>
                    <a:pt x="2516878" y="1667283"/>
                    <a:pt x="2531823" y="1572517"/>
                    <a:pt x="2531823" y="1476504"/>
                  </a:cubicBezTo>
                  <a:close/>
                  <a:moveTo>
                    <a:pt x="80" y="1476504"/>
                  </a:moveTo>
                  <a:lnTo>
                    <a:pt x="367206" y="1476504"/>
                  </a:lnTo>
                  <a:cubicBezTo>
                    <a:pt x="367206" y="1572517"/>
                    <a:pt x="382179" y="1667283"/>
                    <a:pt x="412125" y="1758309"/>
                  </a:cubicBezTo>
                  <a:lnTo>
                    <a:pt x="61846" y="1872062"/>
                  </a:lnTo>
                  <a:lnTo>
                    <a:pt x="28138" y="1740966"/>
                  </a:lnTo>
                  <a:cubicBezTo>
                    <a:pt x="18480" y="1693767"/>
                    <a:pt x="11115" y="1645734"/>
                    <a:pt x="6164" y="1596986"/>
                  </a:cubicBezTo>
                  <a:close/>
                  <a:moveTo>
                    <a:pt x="2835849" y="1026042"/>
                  </a:moveTo>
                  <a:lnTo>
                    <a:pt x="2869389" y="1156480"/>
                  </a:lnTo>
                  <a:cubicBezTo>
                    <a:pt x="2879047" y="1203679"/>
                    <a:pt x="2886412" y="1251713"/>
                    <a:pt x="2891363" y="1300460"/>
                  </a:cubicBezTo>
                  <a:lnTo>
                    <a:pt x="2897527" y="1422529"/>
                  </a:lnTo>
                  <a:lnTo>
                    <a:pt x="2531823" y="1422529"/>
                  </a:lnTo>
                  <a:cubicBezTo>
                    <a:pt x="2531823" y="1326229"/>
                    <a:pt x="2516878" y="1231180"/>
                    <a:pt x="2486988" y="1139883"/>
                  </a:cubicBezTo>
                  <a:close/>
                  <a:moveTo>
                    <a:pt x="61750" y="1025760"/>
                  </a:moveTo>
                  <a:lnTo>
                    <a:pt x="412125" y="1139883"/>
                  </a:lnTo>
                  <a:cubicBezTo>
                    <a:pt x="382179" y="1231180"/>
                    <a:pt x="367206" y="1326229"/>
                    <a:pt x="367206" y="1422529"/>
                  </a:cubicBezTo>
                  <a:lnTo>
                    <a:pt x="0" y="1422529"/>
                  </a:lnTo>
                  <a:lnTo>
                    <a:pt x="6164" y="1300460"/>
                  </a:lnTo>
                  <a:cubicBezTo>
                    <a:pt x="11115" y="1251713"/>
                    <a:pt x="18480" y="1203679"/>
                    <a:pt x="28138" y="1156480"/>
                  </a:cubicBezTo>
                  <a:close/>
                  <a:moveTo>
                    <a:pt x="2636353" y="618116"/>
                  </a:moveTo>
                  <a:lnTo>
                    <a:pt x="2651197" y="637966"/>
                  </a:lnTo>
                  <a:cubicBezTo>
                    <a:pt x="2703315" y="715112"/>
                    <a:pt x="2748205" y="797541"/>
                    <a:pt x="2784894" y="884284"/>
                  </a:cubicBezTo>
                  <a:lnTo>
                    <a:pt x="2817882" y="974413"/>
                  </a:lnTo>
                  <a:lnTo>
                    <a:pt x="2470012" y="1087566"/>
                  </a:lnTo>
                  <a:cubicBezTo>
                    <a:pt x="2440705" y="996441"/>
                    <a:pt x="2397057" y="910309"/>
                    <a:pt x="2340938" y="832915"/>
                  </a:cubicBezTo>
                  <a:close/>
                  <a:moveTo>
                    <a:pt x="261732" y="617369"/>
                  </a:moveTo>
                  <a:lnTo>
                    <a:pt x="558175" y="832915"/>
                  </a:lnTo>
                  <a:cubicBezTo>
                    <a:pt x="502056" y="910309"/>
                    <a:pt x="458408" y="996441"/>
                    <a:pt x="429101" y="1087566"/>
                  </a:cubicBezTo>
                  <a:lnTo>
                    <a:pt x="79813" y="973952"/>
                  </a:lnTo>
                  <a:lnTo>
                    <a:pt x="112632" y="884284"/>
                  </a:lnTo>
                  <a:cubicBezTo>
                    <a:pt x="149321" y="797541"/>
                    <a:pt x="194211" y="715112"/>
                    <a:pt x="246329" y="637966"/>
                  </a:cubicBezTo>
                  <a:close/>
                  <a:moveTo>
                    <a:pt x="2320669" y="292015"/>
                  </a:moveTo>
                  <a:lnTo>
                    <a:pt x="2371152" y="329766"/>
                  </a:lnTo>
                  <a:cubicBezTo>
                    <a:pt x="2442770" y="388870"/>
                    <a:pt x="2508616" y="454717"/>
                    <a:pt x="2567720" y="526334"/>
                  </a:cubicBezTo>
                  <a:lnTo>
                    <a:pt x="2603736" y="574497"/>
                  </a:lnTo>
                  <a:lnTo>
                    <a:pt x="2308282" y="789116"/>
                  </a:lnTo>
                  <a:cubicBezTo>
                    <a:pt x="2252089" y="711695"/>
                    <a:pt x="2184034" y="643640"/>
                    <a:pt x="2105988" y="587447"/>
                  </a:cubicBezTo>
                  <a:close/>
                  <a:moveTo>
                    <a:pt x="577116" y="291823"/>
                  </a:moveTo>
                  <a:lnTo>
                    <a:pt x="791538" y="587447"/>
                  </a:lnTo>
                  <a:cubicBezTo>
                    <a:pt x="713637" y="643640"/>
                    <a:pt x="645707" y="711695"/>
                    <a:pt x="589619" y="789116"/>
                  </a:cubicBezTo>
                  <a:lnTo>
                    <a:pt x="294116" y="574063"/>
                  </a:lnTo>
                  <a:lnTo>
                    <a:pt x="329807" y="526334"/>
                  </a:lnTo>
                  <a:cubicBezTo>
                    <a:pt x="388910" y="454717"/>
                    <a:pt x="454757" y="388870"/>
                    <a:pt x="526374" y="329766"/>
                  </a:cubicBezTo>
                  <a:close/>
                  <a:moveTo>
                    <a:pt x="1921559" y="79050"/>
                  </a:moveTo>
                  <a:lnTo>
                    <a:pt x="2013202" y="112592"/>
                  </a:lnTo>
                  <a:cubicBezTo>
                    <a:pt x="2099945" y="149281"/>
                    <a:pt x="2182375" y="194171"/>
                    <a:pt x="2259520" y="246289"/>
                  </a:cubicBezTo>
                  <a:lnTo>
                    <a:pt x="2277733" y="259908"/>
                  </a:lnTo>
                  <a:lnTo>
                    <a:pt x="2063152" y="555754"/>
                  </a:lnTo>
                  <a:cubicBezTo>
                    <a:pt x="1985758" y="499476"/>
                    <a:pt x="1900250" y="455079"/>
                    <a:pt x="1809125" y="425689"/>
                  </a:cubicBezTo>
                  <a:close/>
                  <a:moveTo>
                    <a:pt x="976186" y="78970"/>
                  </a:moveTo>
                  <a:lnTo>
                    <a:pt x="1088401" y="425689"/>
                  </a:lnTo>
                  <a:cubicBezTo>
                    <a:pt x="997474" y="455079"/>
                    <a:pt x="912152" y="499476"/>
                    <a:pt x="834303" y="555754"/>
                  </a:cubicBezTo>
                  <a:lnTo>
                    <a:pt x="620233" y="259580"/>
                  </a:lnTo>
                  <a:lnTo>
                    <a:pt x="638007" y="246289"/>
                  </a:lnTo>
                  <a:cubicBezTo>
                    <a:pt x="715152" y="194171"/>
                    <a:pt x="797582" y="149281"/>
                    <a:pt x="884325" y="112592"/>
                  </a:cubicBezTo>
                  <a:close/>
                  <a:moveTo>
                    <a:pt x="1475750" y="0"/>
                  </a:moveTo>
                  <a:lnTo>
                    <a:pt x="1597026" y="6124"/>
                  </a:lnTo>
                  <a:cubicBezTo>
                    <a:pt x="1645774" y="11074"/>
                    <a:pt x="1693808" y="18439"/>
                    <a:pt x="1741006" y="28098"/>
                  </a:cubicBezTo>
                  <a:lnTo>
                    <a:pt x="1870637" y="61429"/>
                  </a:lnTo>
                  <a:lnTo>
                    <a:pt x="1757886" y="409704"/>
                  </a:lnTo>
                  <a:cubicBezTo>
                    <a:pt x="1666754" y="380306"/>
                    <a:pt x="1571252" y="365295"/>
                    <a:pt x="1475750" y="365295"/>
                  </a:cubicBezTo>
                  <a:close/>
                  <a:moveTo>
                    <a:pt x="1421776" y="0"/>
                  </a:moveTo>
                  <a:lnTo>
                    <a:pt x="1421776" y="365295"/>
                  </a:lnTo>
                  <a:cubicBezTo>
                    <a:pt x="1326386" y="365295"/>
                    <a:pt x="1230996" y="380306"/>
                    <a:pt x="1139971" y="409704"/>
                  </a:cubicBezTo>
                  <a:lnTo>
                    <a:pt x="1027057" y="61386"/>
                  </a:lnTo>
                  <a:lnTo>
                    <a:pt x="1156520" y="28098"/>
                  </a:lnTo>
                  <a:cubicBezTo>
                    <a:pt x="1203719" y="18439"/>
                    <a:pt x="1251753" y="11074"/>
                    <a:pt x="1300500" y="6124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C915BF11-38DD-4130-92CD-AC229EB65F87}"/>
              </a:ext>
            </a:extLst>
          </p:cNvPr>
          <p:cNvGrpSpPr/>
          <p:nvPr/>
        </p:nvGrpSpPr>
        <p:grpSpPr>
          <a:xfrm>
            <a:off x="3462504" y="1950492"/>
            <a:ext cx="2218994" cy="2223652"/>
            <a:chOff x="4205288" y="1536701"/>
            <a:chExt cx="3781425" cy="3789363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91D1DF32-76E6-4A7F-A42F-43201982634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205288" y="1536701"/>
              <a:ext cx="3781425" cy="3789363"/>
              <a:chOff x="2649" y="968"/>
              <a:chExt cx="2382" cy="2387"/>
            </a:xfrm>
            <a:solidFill>
              <a:schemeClr val="bg2"/>
            </a:solidFill>
          </p:grpSpPr>
          <p:sp>
            <p:nvSpPr>
              <p:cNvPr id="89" name="Freeform 5">
                <a:extLst>
                  <a:ext uri="{FF2B5EF4-FFF2-40B4-BE49-F238E27FC236}">
                    <a16:creationId xmlns:a16="http://schemas.microsoft.com/office/drawing/2014/main" id="{7579DB33-4ECC-4FA7-BBDE-91B23072EB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968"/>
                <a:ext cx="335" cy="539"/>
              </a:xfrm>
              <a:custGeom>
                <a:avLst/>
                <a:gdLst>
                  <a:gd name="T0" fmla="*/ 0 w 852"/>
                  <a:gd name="T1" fmla="*/ 0 h 1368"/>
                  <a:gd name="T2" fmla="*/ 852 w 852"/>
                  <a:gd name="T3" fmla="*/ 135 h 1368"/>
                  <a:gd name="T4" fmla="*/ 452 w 852"/>
                  <a:gd name="T5" fmla="*/ 1368 h 1368"/>
                  <a:gd name="T6" fmla="*/ 0 w 852"/>
                  <a:gd name="T7" fmla="*/ 1297 h 1368"/>
                  <a:gd name="T8" fmla="*/ 0 w 852"/>
                  <a:gd name="T9" fmla="*/ 0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0" y="0"/>
                    </a:moveTo>
                    <a:cubicBezTo>
                      <a:pt x="289" y="0"/>
                      <a:pt x="577" y="45"/>
                      <a:pt x="852" y="135"/>
                    </a:cubicBezTo>
                    <a:lnTo>
                      <a:pt x="452" y="1368"/>
                    </a:lnTo>
                    <a:cubicBezTo>
                      <a:pt x="306" y="1321"/>
                      <a:pt x="153" y="1297"/>
                      <a:pt x="0" y="129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0" name="Freeform 6">
                <a:extLst>
                  <a:ext uri="{FF2B5EF4-FFF2-40B4-BE49-F238E27FC236}">
                    <a16:creationId xmlns:a16="http://schemas.microsoft.com/office/drawing/2014/main" id="{5164F12B-E264-44DB-80F9-6CEA1EB1F3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1031"/>
                <a:ext cx="460" cy="568"/>
              </a:xfrm>
              <a:custGeom>
                <a:avLst/>
                <a:gdLst>
                  <a:gd name="T0" fmla="*/ 401 w 1170"/>
                  <a:gd name="T1" fmla="*/ 0 h 1442"/>
                  <a:gd name="T2" fmla="*/ 1170 w 1170"/>
                  <a:gd name="T3" fmla="*/ 392 h 1442"/>
                  <a:gd name="T4" fmla="*/ 407 w 1170"/>
                  <a:gd name="T5" fmla="*/ 1442 h 1442"/>
                  <a:gd name="T6" fmla="*/ 0 w 1170"/>
                  <a:gd name="T7" fmla="*/ 1234 h 1442"/>
                  <a:gd name="T8" fmla="*/ 401 w 1170"/>
                  <a:gd name="T9" fmla="*/ 0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401" y="0"/>
                    </a:moveTo>
                    <a:cubicBezTo>
                      <a:pt x="676" y="90"/>
                      <a:pt x="936" y="222"/>
                      <a:pt x="1170" y="392"/>
                    </a:cubicBezTo>
                    <a:lnTo>
                      <a:pt x="407" y="1442"/>
                    </a:lnTo>
                    <a:cubicBezTo>
                      <a:pt x="283" y="1352"/>
                      <a:pt x="146" y="1281"/>
                      <a:pt x="0" y="1234"/>
                    </a:cubicBezTo>
                    <a:lnTo>
                      <a:pt x="40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1" name="Freeform 7">
                <a:extLst>
                  <a:ext uri="{FF2B5EF4-FFF2-40B4-BE49-F238E27FC236}">
                    <a16:creationId xmlns:a16="http://schemas.microsoft.com/office/drawing/2014/main" id="{7182B0B7-8673-4FF3-8E9B-CBD5163A05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4" y="1206"/>
                <a:ext cx="540" cy="540"/>
              </a:xfrm>
              <a:custGeom>
                <a:avLst/>
                <a:gdLst>
                  <a:gd name="T0" fmla="*/ 763 w 1373"/>
                  <a:gd name="T1" fmla="*/ 0 h 1373"/>
                  <a:gd name="T2" fmla="*/ 1373 w 1373"/>
                  <a:gd name="T3" fmla="*/ 611 h 1373"/>
                  <a:gd name="T4" fmla="*/ 324 w 1373"/>
                  <a:gd name="T5" fmla="*/ 1373 h 1373"/>
                  <a:gd name="T6" fmla="*/ 0 w 1373"/>
                  <a:gd name="T7" fmla="*/ 1050 h 1373"/>
                  <a:gd name="T8" fmla="*/ 763 w 1373"/>
                  <a:gd name="T9" fmla="*/ 0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763" y="0"/>
                    </a:moveTo>
                    <a:cubicBezTo>
                      <a:pt x="997" y="170"/>
                      <a:pt x="1203" y="376"/>
                      <a:pt x="1373" y="611"/>
                    </a:cubicBezTo>
                    <a:lnTo>
                      <a:pt x="324" y="1373"/>
                    </a:lnTo>
                    <a:cubicBezTo>
                      <a:pt x="234" y="1249"/>
                      <a:pt x="125" y="1140"/>
                      <a:pt x="0" y="1050"/>
                    </a:cubicBezTo>
                    <a:lnTo>
                      <a:pt x="763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2" name="Freeform 8">
                <a:extLst>
                  <a:ext uri="{FF2B5EF4-FFF2-40B4-BE49-F238E27FC236}">
                    <a16:creationId xmlns:a16="http://schemas.microsoft.com/office/drawing/2014/main" id="{85DD1ADA-D7F9-42CB-B555-ECB556AA5C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1474"/>
                <a:ext cx="566" cy="460"/>
              </a:xfrm>
              <a:custGeom>
                <a:avLst/>
                <a:gdLst>
                  <a:gd name="T0" fmla="*/ 1049 w 1441"/>
                  <a:gd name="T1" fmla="*/ 0 h 1170"/>
                  <a:gd name="T2" fmla="*/ 1441 w 1441"/>
                  <a:gd name="T3" fmla="*/ 769 h 1170"/>
                  <a:gd name="T4" fmla="*/ 207 w 1441"/>
                  <a:gd name="T5" fmla="*/ 1170 h 1170"/>
                  <a:gd name="T6" fmla="*/ 0 w 1441"/>
                  <a:gd name="T7" fmla="*/ 762 h 1170"/>
                  <a:gd name="T8" fmla="*/ 1049 w 1441"/>
                  <a:gd name="T9" fmla="*/ 0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1049" y="0"/>
                    </a:moveTo>
                    <a:cubicBezTo>
                      <a:pt x="1219" y="234"/>
                      <a:pt x="1352" y="493"/>
                      <a:pt x="1441" y="769"/>
                    </a:cubicBezTo>
                    <a:lnTo>
                      <a:pt x="207" y="1170"/>
                    </a:lnTo>
                    <a:cubicBezTo>
                      <a:pt x="160" y="1024"/>
                      <a:pt x="90" y="886"/>
                      <a:pt x="0" y="762"/>
                    </a:cubicBezTo>
                    <a:lnTo>
                      <a:pt x="104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3" name="Freeform 9">
                <a:extLst>
                  <a:ext uri="{FF2B5EF4-FFF2-40B4-BE49-F238E27FC236}">
                    <a16:creationId xmlns:a16="http://schemas.microsoft.com/office/drawing/2014/main" id="{067D35B7-6048-49D4-9E85-857BA749CD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809"/>
                <a:ext cx="537" cy="336"/>
              </a:xfrm>
              <a:custGeom>
                <a:avLst/>
                <a:gdLst>
                  <a:gd name="T0" fmla="*/ 1234 w 1369"/>
                  <a:gd name="T1" fmla="*/ 0 h 853"/>
                  <a:gd name="T2" fmla="*/ 1369 w 1369"/>
                  <a:gd name="T3" fmla="*/ 853 h 853"/>
                  <a:gd name="T4" fmla="*/ 72 w 1369"/>
                  <a:gd name="T5" fmla="*/ 853 h 853"/>
                  <a:gd name="T6" fmla="*/ 0 w 1369"/>
                  <a:gd name="T7" fmla="*/ 401 h 853"/>
                  <a:gd name="T8" fmla="*/ 1234 w 1369"/>
                  <a:gd name="T9" fmla="*/ 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234" y="0"/>
                    </a:moveTo>
                    <a:cubicBezTo>
                      <a:pt x="1323" y="275"/>
                      <a:pt x="1369" y="563"/>
                      <a:pt x="1369" y="853"/>
                    </a:cubicBezTo>
                    <a:lnTo>
                      <a:pt x="72" y="853"/>
                    </a:lnTo>
                    <a:cubicBezTo>
                      <a:pt x="72" y="699"/>
                      <a:pt x="48" y="547"/>
                      <a:pt x="0" y="401"/>
                    </a:cubicBezTo>
                    <a:lnTo>
                      <a:pt x="123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4" name="Freeform 10">
                <a:extLst>
                  <a:ext uri="{FF2B5EF4-FFF2-40B4-BE49-F238E27FC236}">
                    <a16:creationId xmlns:a16="http://schemas.microsoft.com/office/drawing/2014/main" id="{BFCD18F6-A0E4-4404-8DA3-D08FEC54B8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2179"/>
                <a:ext cx="537" cy="335"/>
              </a:xfrm>
              <a:custGeom>
                <a:avLst/>
                <a:gdLst>
                  <a:gd name="T0" fmla="*/ 1369 w 1369"/>
                  <a:gd name="T1" fmla="*/ 0 h 853"/>
                  <a:gd name="T2" fmla="*/ 1234 w 1369"/>
                  <a:gd name="T3" fmla="*/ 853 h 853"/>
                  <a:gd name="T4" fmla="*/ 0 w 1369"/>
                  <a:gd name="T5" fmla="*/ 452 h 853"/>
                  <a:gd name="T6" fmla="*/ 72 w 1369"/>
                  <a:gd name="T7" fmla="*/ 0 h 853"/>
                  <a:gd name="T8" fmla="*/ 1369 w 1369"/>
                  <a:gd name="T9" fmla="*/ 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369" y="0"/>
                    </a:moveTo>
                    <a:cubicBezTo>
                      <a:pt x="1369" y="290"/>
                      <a:pt x="1323" y="578"/>
                      <a:pt x="1234" y="853"/>
                    </a:cubicBezTo>
                    <a:lnTo>
                      <a:pt x="0" y="452"/>
                    </a:lnTo>
                    <a:cubicBezTo>
                      <a:pt x="48" y="306"/>
                      <a:pt x="72" y="154"/>
                      <a:pt x="72" y="0"/>
                    </a:cubicBezTo>
                    <a:lnTo>
                      <a:pt x="136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5" name="Freeform 11">
                <a:extLst>
                  <a:ext uri="{FF2B5EF4-FFF2-40B4-BE49-F238E27FC236}">
                    <a16:creationId xmlns:a16="http://schemas.microsoft.com/office/drawing/2014/main" id="{7E3356B5-8DAD-4821-AEA8-0584E45AC2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2389"/>
                <a:ext cx="566" cy="460"/>
              </a:xfrm>
              <a:custGeom>
                <a:avLst/>
                <a:gdLst>
                  <a:gd name="T0" fmla="*/ 1441 w 1441"/>
                  <a:gd name="T1" fmla="*/ 401 h 1170"/>
                  <a:gd name="T2" fmla="*/ 1049 w 1441"/>
                  <a:gd name="T3" fmla="*/ 1170 h 1170"/>
                  <a:gd name="T4" fmla="*/ 0 w 1441"/>
                  <a:gd name="T5" fmla="*/ 408 h 1170"/>
                  <a:gd name="T6" fmla="*/ 207 w 1441"/>
                  <a:gd name="T7" fmla="*/ 0 h 1170"/>
                  <a:gd name="T8" fmla="*/ 1441 w 1441"/>
                  <a:gd name="T9" fmla="*/ 401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1441" y="401"/>
                    </a:moveTo>
                    <a:cubicBezTo>
                      <a:pt x="1352" y="676"/>
                      <a:pt x="1219" y="936"/>
                      <a:pt x="1049" y="1170"/>
                    </a:cubicBezTo>
                    <a:lnTo>
                      <a:pt x="0" y="408"/>
                    </a:lnTo>
                    <a:cubicBezTo>
                      <a:pt x="90" y="284"/>
                      <a:pt x="160" y="146"/>
                      <a:pt x="207" y="0"/>
                    </a:cubicBezTo>
                    <a:lnTo>
                      <a:pt x="1441" y="401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6" name="Freeform 12">
                <a:extLst>
                  <a:ext uri="{FF2B5EF4-FFF2-40B4-BE49-F238E27FC236}">
                    <a16:creationId xmlns:a16="http://schemas.microsoft.com/office/drawing/2014/main" id="{EB2470DC-8ADB-4021-9FD4-5540306A64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4" y="2577"/>
                <a:ext cx="540" cy="540"/>
              </a:xfrm>
              <a:custGeom>
                <a:avLst/>
                <a:gdLst>
                  <a:gd name="T0" fmla="*/ 1373 w 1373"/>
                  <a:gd name="T1" fmla="*/ 762 h 1373"/>
                  <a:gd name="T2" fmla="*/ 763 w 1373"/>
                  <a:gd name="T3" fmla="*/ 1373 h 1373"/>
                  <a:gd name="T4" fmla="*/ 0 w 1373"/>
                  <a:gd name="T5" fmla="*/ 323 h 1373"/>
                  <a:gd name="T6" fmla="*/ 324 w 1373"/>
                  <a:gd name="T7" fmla="*/ 0 h 1373"/>
                  <a:gd name="T8" fmla="*/ 1373 w 1373"/>
                  <a:gd name="T9" fmla="*/ 762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1373" y="762"/>
                    </a:moveTo>
                    <a:cubicBezTo>
                      <a:pt x="1203" y="997"/>
                      <a:pt x="997" y="1203"/>
                      <a:pt x="763" y="1373"/>
                    </a:cubicBezTo>
                    <a:lnTo>
                      <a:pt x="0" y="323"/>
                    </a:lnTo>
                    <a:cubicBezTo>
                      <a:pt x="125" y="233"/>
                      <a:pt x="234" y="124"/>
                      <a:pt x="324" y="0"/>
                    </a:cubicBezTo>
                    <a:lnTo>
                      <a:pt x="1373" y="762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7" name="Freeform 13">
                <a:extLst>
                  <a:ext uri="{FF2B5EF4-FFF2-40B4-BE49-F238E27FC236}">
                    <a16:creationId xmlns:a16="http://schemas.microsoft.com/office/drawing/2014/main" id="{E80EE8C9-418A-4724-AB2E-50F4E7501E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2724"/>
                <a:ext cx="460" cy="568"/>
              </a:xfrm>
              <a:custGeom>
                <a:avLst/>
                <a:gdLst>
                  <a:gd name="T0" fmla="*/ 1170 w 1170"/>
                  <a:gd name="T1" fmla="*/ 1050 h 1442"/>
                  <a:gd name="T2" fmla="*/ 401 w 1170"/>
                  <a:gd name="T3" fmla="*/ 1442 h 1442"/>
                  <a:gd name="T4" fmla="*/ 0 w 1170"/>
                  <a:gd name="T5" fmla="*/ 208 h 1442"/>
                  <a:gd name="T6" fmla="*/ 407 w 1170"/>
                  <a:gd name="T7" fmla="*/ 0 h 1442"/>
                  <a:gd name="T8" fmla="*/ 1170 w 1170"/>
                  <a:gd name="T9" fmla="*/ 1050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1170" y="1050"/>
                    </a:moveTo>
                    <a:cubicBezTo>
                      <a:pt x="936" y="1220"/>
                      <a:pt x="676" y="1352"/>
                      <a:pt x="401" y="1442"/>
                    </a:cubicBezTo>
                    <a:lnTo>
                      <a:pt x="0" y="208"/>
                    </a:lnTo>
                    <a:cubicBezTo>
                      <a:pt x="146" y="160"/>
                      <a:pt x="283" y="90"/>
                      <a:pt x="407" y="0"/>
                    </a:cubicBezTo>
                    <a:lnTo>
                      <a:pt x="1170" y="105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8" name="Freeform 14">
                <a:extLst>
                  <a:ext uri="{FF2B5EF4-FFF2-40B4-BE49-F238E27FC236}">
                    <a16:creationId xmlns:a16="http://schemas.microsoft.com/office/drawing/2014/main" id="{C5F5778A-2E0D-40A1-A6F8-9C0A2D2275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2817"/>
                <a:ext cx="335" cy="538"/>
              </a:xfrm>
              <a:custGeom>
                <a:avLst/>
                <a:gdLst>
                  <a:gd name="T0" fmla="*/ 852 w 852"/>
                  <a:gd name="T1" fmla="*/ 1233 h 1368"/>
                  <a:gd name="T2" fmla="*/ 0 w 852"/>
                  <a:gd name="T3" fmla="*/ 1368 h 1368"/>
                  <a:gd name="T4" fmla="*/ 0 w 852"/>
                  <a:gd name="T5" fmla="*/ 71 h 1368"/>
                  <a:gd name="T6" fmla="*/ 452 w 852"/>
                  <a:gd name="T7" fmla="*/ 0 h 1368"/>
                  <a:gd name="T8" fmla="*/ 852 w 852"/>
                  <a:gd name="T9" fmla="*/ 1233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852" y="1233"/>
                    </a:moveTo>
                    <a:cubicBezTo>
                      <a:pt x="577" y="1323"/>
                      <a:pt x="289" y="1368"/>
                      <a:pt x="0" y="1368"/>
                    </a:cubicBezTo>
                    <a:lnTo>
                      <a:pt x="0" y="71"/>
                    </a:lnTo>
                    <a:cubicBezTo>
                      <a:pt x="153" y="71"/>
                      <a:pt x="306" y="47"/>
                      <a:pt x="452" y="0"/>
                    </a:cubicBezTo>
                    <a:lnTo>
                      <a:pt x="852" y="1233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9" name="Freeform 15">
                <a:extLst>
                  <a:ext uri="{FF2B5EF4-FFF2-40B4-BE49-F238E27FC236}">
                    <a16:creationId xmlns:a16="http://schemas.microsoft.com/office/drawing/2014/main" id="{F126B9C6-2A2F-4690-9B21-67FDD04E2A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2817"/>
                <a:ext cx="335" cy="538"/>
              </a:xfrm>
              <a:custGeom>
                <a:avLst/>
                <a:gdLst>
                  <a:gd name="T0" fmla="*/ 852 w 852"/>
                  <a:gd name="T1" fmla="*/ 1368 h 1368"/>
                  <a:gd name="T2" fmla="*/ 0 w 852"/>
                  <a:gd name="T3" fmla="*/ 1233 h 1368"/>
                  <a:gd name="T4" fmla="*/ 400 w 852"/>
                  <a:gd name="T5" fmla="*/ 0 h 1368"/>
                  <a:gd name="T6" fmla="*/ 852 w 852"/>
                  <a:gd name="T7" fmla="*/ 71 h 1368"/>
                  <a:gd name="T8" fmla="*/ 852 w 852"/>
                  <a:gd name="T9" fmla="*/ 1368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852" y="1368"/>
                    </a:moveTo>
                    <a:cubicBezTo>
                      <a:pt x="563" y="1368"/>
                      <a:pt x="275" y="1323"/>
                      <a:pt x="0" y="1233"/>
                    </a:cubicBezTo>
                    <a:lnTo>
                      <a:pt x="400" y="0"/>
                    </a:lnTo>
                    <a:cubicBezTo>
                      <a:pt x="546" y="47"/>
                      <a:pt x="699" y="71"/>
                      <a:pt x="852" y="71"/>
                    </a:cubicBezTo>
                    <a:lnTo>
                      <a:pt x="852" y="1368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0" name="Freeform 16">
                <a:extLst>
                  <a:ext uri="{FF2B5EF4-FFF2-40B4-BE49-F238E27FC236}">
                    <a16:creationId xmlns:a16="http://schemas.microsoft.com/office/drawing/2014/main" id="{29F74C3B-0EBD-49C6-96A6-96113F557B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" y="2724"/>
                <a:ext cx="459" cy="568"/>
              </a:xfrm>
              <a:custGeom>
                <a:avLst/>
                <a:gdLst>
                  <a:gd name="T0" fmla="*/ 769 w 1170"/>
                  <a:gd name="T1" fmla="*/ 1442 h 1442"/>
                  <a:gd name="T2" fmla="*/ 0 w 1170"/>
                  <a:gd name="T3" fmla="*/ 1050 h 1442"/>
                  <a:gd name="T4" fmla="*/ 762 w 1170"/>
                  <a:gd name="T5" fmla="*/ 0 h 1442"/>
                  <a:gd name="T6" fmla="*/ 1170 w 1170"/>
                  <a:gd name="T7" fmla="*/ 208 h 1442"/>
                  <a:gd name="T8" fmla="*/ 769 w 1170"/>
                  <a:gd name="T9" fmla="*/ 1442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769" y="1442"/>
                    </a:moveTo>
                    <a:cubicBezTo>
                      <a:pt x="494" y="1352"/>
                      <a:pt x="234" y="1220"/>
                      <a:pt x="0" y="1050"/>
                    </a:cubicBezTo>
                    <a:lnTo>
                      <a:pt x="762" y="0"/>
                    </a:lnTo>
                    <a:cubicBezTo>
                      <a:pt x="887" y="90"/>
                      <a:pt x="1024" y="161"/>
                      <a:pt x="1170" y="208"/>
                    </a:cubicBezTo>
                    <a:lnTo>
                      <a:pt x="769" y="1442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1" name="Freeform 17">
                <a:extLst>
                  <a:ext uri="{FF2B5EF4-FFF2-40B4-BE49-F238E27FC236}">
                    <a16:creationId xmlns:a16="http://schemas.microsoft.com/office/drawing/2014/main" id="{27F41C24-628E-4B84-B303-DE0B99F292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2577"/>
                <a:ext cx="539" cy="540"/>
              </a:xfrm>
              <a:custGeom>
                <a:avLst/>
                <a:gdLst>
                  <a:gd name="T0" fmla="*/ 610 w 1373"/>
                  <a:gd name="T1" fmla="*/ 1373 h 1373"/>
                  <a:gd name="T2" fmla="*/ 0 w 1373"/>
                  <a:gd name="T3" fmla="*/ 762 h 1373"/>
                  <a:gd name="T4" fmla="*/ 1049 w 1373"/>
                  <a:gd name="T5" fmla="*/ 0 h 1373"/>
                  <a:gd name="T6" fmla="*/ 1373 w 1373"/>
                  <a:gd name="T7" fmla="*/ 323 h 1373"/>
                  <a:gd name="T8" fmla="*/ 610 w 1373"/>
                  <a:gd name="T9" fmla="*/ 1373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610" y="1373"/>
                    </a:moveTo>
                    <a:cubicBezTo>
                      <a:pt x="376" y="1203"/>
                      <a:pt x="170" y="997"/>
                      <a:pt x="0" y="762"/>
                    </a:cubicBezTo>
                    <a:lnTo>
                      <a:pt x="1049" y="0"/>
                    </a:lnTo>
                    <a:cubicBezTo>
                      <a:pt x="1139" y="124"/>
                      <a:pt x="1248" y="233"/>
                      <a:pt x="1373" y="323"/>
                    </a:cubicBezTo>
                    <a:lnTo>
                      <a:pt x="610" y="137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2" name="Freeform 18">
                <a:extLst>
                  <a:ext uri="{FF2B5EF4-FFF2-40B4-BE49-F238E27FC236}">
                    <a16:creationId xmlns:a16="http://schemas.microsoft.com/office/drawing/2014/main" id="{1688EEBF-74A4-4B38-A929-8617ACE6DE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2389"/>
                <a:ext cx="566" cy="460"/>
              </a:xfrm>
              <a:custGeom>
                <a:avLst/>
                <a:gdLst>
                  <a:gd name="T0" fmla="*/ 392 w 1441"/>
                  <a:gd name="T1" fmla="*/ 1170 h 1170"/>
                  <a:gd name="T2" fmla="*/ 0 w 1441"/>
                  <a:gd name="T3" fmla="*/ 401 h 1170"/>
                  <a:gd name="T4" fmla="*/ 1234 w 1441"/>
                  <a:gd name="T5" fmla="*/ 0 h 1170"/>
                  <a:gd name="T6" fmla="*/ 1441 w 1441"/>
                  <a:gd name="T7" fmla="*/ 408 h 1170"/>
                  <a:gd name="T8" fmla="*/ 392 w 1441"/>
                  <a:gd name="T9" fmla="*/ 1170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392" y="1170"/>
                    </a:moveTo>
                    <a:cubicBezTo>
                      <a:pt x="222" y="936"/>
                      <a:pt x="89" y="676"/>
                      <a:pt x="0" y="401"/>
                    </a:cubicBezTo>
                    <a:lnTo>
                      <a:pt x="1234" y="0"/>
                    </a:lnTo>
                    <a:cubicBezTo>
                      <a:pt x="1281" y="146"/>
                      <a:pt x="1351" y="284"/>
                      <a:pt x="1441" y="408"/>
                    </a:cubicBezTo>
                    <a:lnTo>
                      <a:pt x="392" y="117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3" name="Freeform 19">
                <a:extLst>
                  <a:ext uri="{FF2B5EF4-FFF2-40B4-BE49-F238E27FC236}">
                    <a16:creationId xmlns:a16="http://schemas.microsoft.com/office/drawing/2014/main" id="{D2F6D6F6-F2F3-48FB-8A2E-C55330B20D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2179"/>
                <a:ext cx="538" cy="335"/>
              </a:xfrm>
              <a:custGeom>
                <a:avLst/>
                <a:gdLst>
                  <a:gd name="T0" fmla="*/ 135 w 1369"/>
                  <a:gd name="T1" fmla="*/ 853 h 853"/>
                  <a:gd name="T2" fmla="*/ 0 w 1369"/>
                  <a:gd name="T3" fmla="*/ 0 h 853"/>
                  <a:gd name="T4" fmla="*/ 1297 w 1369"/>
                  <a:gd name="T5" fmla="*/ 0 h 853"/>
                  <a:gd name="T6" fmla="*/ 1369 w 1369"/>
                  <a:gd name="T7" fmla="*/ 452 h 853"/>
                  <a:gd name="T8" fmla="*/ 135 w 1369"/>
                  <a:gd name="T9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35" y="853"/>
                    </a:moveTo>
                    <a:cubicBezTo>
                      <a:pt x="46" y="578"/>
                      <a:pt x="0" y="290"/>
                      <a:pt x="0" y="0"/>
                    </a:cubicBezTo>
                    <a:lnTo>
                      <a:pt x="1297" y="0"/>
                    </a:lnTo>
                    <a:cubicBezTo>
                      <a:pt x="1297" y="154"/>
                      <a:pt x="1321" y="306"/>
                      <a:pt x="1369" y="452"/>
                    </a:cubicBezTo>
                    <a:lnTo>
                      <a:pt x="135" y="85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4" name="Freeform 20">
                <a:extLst>
                  <a:ext uri="{FF2B5EF4-FFF2-40B4-BE49-F238E27FC236}">
                    <a16:creationId xmlns:a16="http://schemas.microsoft.com/office/drawing/2014/main" id="{38946432-F1BF-4043-B330-CC9AD5A6B8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1809"/>
                <a:ext cx="538" cy="336"/>
              </a:xfrm>
              <a:custGeom>
                <a:avLst/>
                <a:gdLst>
                  <a:gd name="T0" fmla="*/ 0 w 1369"/>
                  <a:gd name="T1" fmla="*/ 853 h 853"/>
                  <a:gd name="T2" fmla="*/ 135 w 1369"/>
                  <a:gd name="T3" fmla="*/ 0 h 853"/>
                  <a:gd name="T4" fmla="*/ 1369 w 1369"/>
                  <a:gd name="T5" fmla="*/ 401 h 853"/>
                  <a:gd name="T6" fmla="*/ 1297 w 1369"/>
                  <a:gd name="T7" fmla="*/ 853 h 853"/>
                  <a:gd name="T8" fmla="*/ 0 w 1369"/>
                  <a:gd name="T9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0" y="853"/>
                    </a:moveTo>
                    <a:cubicBezTo>
                      <a:pt x="0" y="563"/>
                      <a:pt x="46" y="275"/>
                      <a:pt x="135" y="0"/>
                    </a:cubicBezTo>
                    <a:lnTo>
                      <a:pt x="1369" y="401"/>
                    </a:lnTo>
                    <a:cubicBezTo>
                      <a:pt x="1321" y="547"/>
                      <a:pt x="1297" y="699"/>
                      <a:pt x="1297" y="853"/>
                    </a:cubicBezTo>
                    <a:lnTo>
                      <a:pt x="0" y="85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5" name="Freeform 21">
                <a:extLst>
                  <a:ext uri="{FF2B5EF4-FFF2-40B4-BE49-F238E27FC236}">
                    <a16:creationId xmlns:a16="http://schemas.microsoft.com/office/drawing/2014/main" id="{91DCD101-EB72-41ED-A089-55BAAEA390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1474"/>
                <a:ext cx="566" cy="460"/>
              </a:xfrm>
              <a:custGeom>
                <a:avLst/>
                <a:gdLst>
                  <a:gd name="T0" fmla="*/ 0 w 1441"/>
                  <a:gd name="T1" fmla="*/ 769 h 1170"/>
                  <a:gd name="T2" fmla="*/ 392 w 1441"/>
                  <a:gd name="T3" fmla="*/ 0 h 1170"/>
                  <a:gd name="T4" fmla="*/ 1441 w 1441"/>
                  <a:gd name="T5" fmla="*/ 762 h 1170"/>
                  <a:gd name="T6" fmla="*/ 1234 w 1441"/>
                  <a:gd name="T7" fmla="*/ 1170 h 1170"/>
                  <a:gd name="T8" fmla="*/ 0 w 1441"/>
                  <a:gd name="T9" fmla="*/ 769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0" y="769"/>
                    </a:moveTo>
                    <a:cubicBezTo>
                      <a:pt x="89" y="493"/>
                      <a:pt x="222" y="234"/>
                      <a:pt x="392" y="0"/>
                    </a:cubicBezTo>
                    <a:lnTo>
                      <a:pt x="1441" y="762"/>
                    </a:lnTo>
                    <a:cubicBezTo>
                      <a:pt x="1351" y="886"/>
                      <a:pt x="1281" y="1024"/>
                      <a:pt x="1234" y="1170"/>
                    </a:cubicBezTo>
                    <a:lnTo>
                      <a:pt x="0" y="769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6" name="Freeform 22">
                <a:extLst>
                  <a:ext uri="{FF2B5EF4-FFF2-40B4-BE49-F238E27FC236}">
                    <a16:creationId xmlns:a16="http://schemas.microsoft.com/office/drawing/2014/main" id="{48A522D4-1060-4DFC-92E8-92C49ABA26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1206"/>
                <a:ext cx="539" cy="540"/>
              </a:xfrm>
              <a:custGeom>
                <a:avLst/>
                <a:gdLst>
                  <a:gd name="T0" fmla="*/ 0 w 1373"/>
                  <a:gd name="T1" fmla="*/ 611 h 1373"/>
                  <a:gd name="T2" fmla="*/ 610 w 1373"/>
                  <a:gd name="T3" fmla="*/ 0 h 1373"/>
                  <a:gd name="T4" fmla="*/ 1373 w 1373"/>
                  <a:gd name="T5" fmla="*/ 1050 h 1373"/>
                  <a:gd name="T6" fmla="*/ 1049 w 1373"/>
                  <a:gd name="T7" fmla="*/ 1373 h 1373"/>
                  <a:gd name="T8" fmla="*/ 0 w 1373"/>
                  <a:gd name="T9" fmla="*/ 611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0" y="611"/>
                    </a:moveTo>
                    <a:cubicBezTo>
                      <a:pt x="170" y="376"/>
                      <a:pt x="376" y="170"/>
                      <a:pt x="610" y="0"/>
                    </a:cubicBezTo>
                    <a:lnTo>
                      <a:pt x="1373" y="1050"/>
                    </a:lnTo>
                    <a:cubicBezTo>
                      <a:pt x="1248" y="1140"/>
                      <a:pt x="1139" y="1249"/>
                      <a:pt x="1049" y="1373"/>
                    </a:cubicBezTo>
                    <a:lnTo>
                      <a:pt x="0" y="611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7" name="Freeform 23">
                <a:extLst>
                  <a:ext uri="{FF2B5EF4-FFF2-40B4-BE49-F238E27FC236}">
                    <a16:creationId xmlns:a16="http://schemas.microsoft.com/office/drawing/2014/main" id="{FC18038A-A215-4415-A987-9DE4C82271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" y="1031"/>
                <a:ext cx="459" cy="568"/>
              </a:xfrm>
              <a:custGeom>
                <a:avLst/>
                <a:gdLst>
                  <a:gd name="T0" fmla="*/ 0 w 1170"/>
                  <a:gd name="T1" fmla="*/ 392 h 1442"/>
                  <a:gd name="T2" fmla="*/ 769 w 1170"/>
                  <a:gd name="T3" fmla="*/ 0 h 1442"/>
                  <a:gd name="T4" fmla="*/ 1170 w 1170"/>
                  <a:gd name="T5" fmla="*/ 1234 h 1442"/>
                  <a:gd name="T6" fmla="*/ 762 w 1170"/>
                  <a:gd name="T7" fmla="*/ 1442 h 1442"/>
                  <a:gd name="T8" fmla="*/ 0 w 1170"/>
                  <a:gd name="T9" fmla="*/ 392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0" y="392"/>
                    </a:moveTo>
                    <a:cubicBezTo>
                      <a:pt x="234" y="222"/>
                      <a:pt x="494" y="90"/>
                      <a:pt x="769" y="0"/>
                    </a:cubicBezTo>
                    <a:lnTo>
                      <a:pt x="1170" y="1234"/>
                    </a:lnTo>
                    <a:cubicBezTo>
                      <a:pt x="1024" y="1281"/>
                      <a:pt x="887" y="1352"/>
                      <a:pt x="762" y="1442"/>
                    </a:cubicBezTo>
                    <a:lnTo>
                      <a:pt x="0" y="392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8" name="Freeform 24">
                <a:extLst>
                  <a:ext uri="{FF2B5EF4-FFF2-40B4-BE49-F238E27FC236}">
                    <a16:creationId xmlns:a16="http://schemas.microsoft.com/office/drawing/2014/main" id="{F883EEC5-7059-48E5-B791-E50BD1742E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968"/>
                <a:ext cx="335" cy="539"/>
              </a:xfrm>
              <a:custGeom>
                <a:avLst/>
                <a:gdLst>
                  <a:gd name="T0" fmla="*/ 0 w 853"/>
                  <a:gd name="T1" fmla="*/ 135 h 1368"/>
                  <a:gd name="T2" fmla="*/ 853 w 853"/>
                  <a:gd name="T3" fmla="*/ 0 h 1368"/>
                  <a:gd name="T4" fmla="*/ 853 w 853"/>
                  <a:gd name="T5" fmla="*/ 1297 h 1368"/>
                  <a:gd name="T6" fmla="*/ 401 w 853"/>
                  <a:gd name="T7" fmla="*/ 1368 h 1368"/>
                  <a:gd name="T8" fmla="*/ 0 w 853"/>
                  <a:gd name="T9" fmla="*/ 135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3" h="1368">
                    <a:moveTo>
                      <a:pt x="0" y="135"/>
                    </a:moveTo>
                    <a:cubicBezTo>
                      <a:pt x="276" y="45"/>
                      <a:pt x="564" y="0"/>
                      <a:pt x="853" y="0"/>
                    </a:cubicBezTo>
                    <a:lnTo>
                      <a:pt x="853" y="1297"/>
                    </a:lnTo>
                    <a:cubicBezTo>
                      <a:pt x="700" y="1297"/>
                      <a:pt x="547" y="1321"/>
                      <a:pt x="401" y="1368"/>
                    </a:cubicBezTo>
                    <a:lnTo>
                      <a:pt x="0" y="135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FA95394C-8E88-4B42-A8CC-D19FE48A8D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7238" y="1982660"/>
              <a:ext cx="2897527" cy="2897447"/>
            </a:xfrm>
            <a:custGeom>
              <a:avLst/>
              <a:gdLst>
                <a:gd name="connsiteX0" fmla="*/ 1757886 w 2897527"/>
                <a:gd name="connsiteY0" fmla="*/ 2489329 h 2897447"/>
                <a:gd name="connsiteX1" fmla="*/ 1870356 w 2897527"/>
                <a:gd name="connsiteY1" fmla="*/ 2836089 h 2897447"/>
                <a:gd name="connsiteX2" fmla="*/ 1741006 w 2897527"/>
                <a:gd name="connsiteY2" fmla="*/ 2869349 h 2897447"/>
                <a:gd name="connsiteX3" fmla="*/ 1597026 w 2897527"/>
                <a:gd name="connsiteY3" fmla="*/ 2891323 h 2897447"/>
                <a:gd name="connsiteX4" fmla="*/ 1475750 w 2897527"/>
                <a:gd name="connsiteY4" fmla="*/ 2897447 h 2897447"/>
                <a:gd name="connsiteX5" fmla="*/ 1475750 w 2897527"/>
                <a:gd name="connsiteY5" fmla="*/ 2533656 h 2897447"/>
                <a:gd name="connsiteX6" fmla="*/ 1757886 w 2897527"/>
                <a:gd name="connsiteY6" fmla="*/ 2489329 h 2897447"/>
                <a:gd name="connsiteX7" fmla="*/ 1139640 w 2897527"/>
                <a:gd name="connsiteY7" fmla="*/ 2489329 h 2897447"/>
                <a:gd name="connsiteX8" fmla="*/ 1421776 w 2897527"/>
                <a:gd name="connsiteY8" fmla="*/ 2533656 h 2897447"/>
                <a:gd name="connsiteX9" fmla="*/ 1421776 w 2897527"/>
                <a:gd name="connsiteY9" fmla="*/ 2897447 h 2897447"/>
                <a:gd name="connsiteX10" fmla="*/ 1300500 w 2897527"/>
                <a:gd name="connsiteY10" fmla="*/ 2891323 h 2897447"/>
                <a:gd name="connsiteX11" fmla="*/ 1156520 w 2897527"/>
                <a:gd name="connsiteY11" fmla="*/ 2869349 h 2897447"/>
                <a:gd name="connsiteX12" fmla="*/ 1027171 w 2897527"/>
                <a:gd name="connsiteY12" fmla="*/ 2836089 h 2897447"/>
                <a:gd name="connsiteX13" fmla="*/ 2063152 w 2897527"/>
                <a:gd name="connsiteY13" fmla="*/ 2341691 h 2897447"/>
                <a:gd name="connsiteX14" fmla="*/ 2277733 w 2897527"/>
                <a:gd name="connsiteY14" fmla="*/ 2637538 h 2897447"/>
                <a:gd name="connsiteX15" fmla="*/ 2259520 w 2897527"/>
                <a:gd name="connsiteY15" fmla="*/ 2651157 h 2897447"/>
                <a:gd name="connsiteX16" fmla="*/ 2013202 w 2897527"/>
                <a:gd name="connsiteY16" fmla="*/ 2784854 h 2897447"/>
                <a:gd name="connsiteX17" fmla="*/ 1921559 w 2897527"/>
                <a:gd name="connsiteY17" fmla="*/ 2818396 h 2897447"/>
                <a:gd name="connsiteX18" fmla="*/ 1809125 w 2897527"/>
                <a:gd name="connsiteY18" fmla="*/ 2471756 h 2897447"/>
                <a:gd name="connsiteX19" fmla="*/ 2063152 w 2897527"/>
                <a:gd name="connsiteY19" fmla="*/ 2341691 h 2897447"/>
                <a:gd name="connsiteX20" fmla="*/ 834303 w 2897527"/>
                <a:gd name="connsiteY20" fmla="*/ 2341691 h 2897447"/>
                <a:gd name="connsiteX21" fmla="*/ 1088401 w 2897527"/>
                <a:gd name="connsiteY21" fmla="*/ 2471756 h 2897447"/>
                <a:gd name="connsiteX22" fmla="*/ 976186 w 2897527"/>
                <a:gd name="connsiteY22" fmla="*/ 2818476 h 2897447"/>
                <a:gd name="connsiteX23" fmla="*/ 884325 w 2897527"/>
                <a:gd name="connsiteY23" fmla="*/ 2784854 h 2897447"/>
                <a:gd name="connsiteX24" fmla="*/ 638007 w 2897527"/>
                <a:gd name="connsiteY24" fmla="*/ 2651157 h 2897447"/>
                <a:gd name="connsiteX25" fmla="*/ 620233 w 2897527"/>
                <a:gd name="connsiteY25" fmla="*/ 2637866 h 2897447"/>
                <a:gd name="connsiteX26" fmla="*/ 2308282 w 2897527"/>
                <a:gd name="connsiteY26" fmla="*/ 2108329 h 2897447"/>
                <a:gd name="connsiteX27" fmla="*/ 2603736 w 2897527"/>
                <a:gd name="connsiteY27" fmla="*/ 2322949 h 2897447"/>
                <a:gd name="connsiteX28" fmla="*/ 2567720 w 2897527"/>
                <a:gd name="connsiteY28" fmla="*/ 2371112 h 2897447"/>
                <a:gd name="connsiteX29" fmla="*/ 2371152 w 2897527"/>
                <a:gd name="connsiteY29" fmla="*/ 2567680 h 2897447"/>
                <a:gd name="connsiteX30" fmla="*/ 2320669 w 2897527"/>
                <a:gd name="connsiteY30" fmla="*/ 2605431 h 2897447"/>
                <a:gd name="connsiteX31" fmla="*/ 2105988 w 2897527"/>
                <a:gd name="connsiteY31" fmla="*/ 2309998 h 2897447"/>
                <a:gd name="connsiteX32" fmla="*/ 2308282 w 2897527"/>
                <a:gd name="connsiteY32" fmla="*/ 2108329 h 2897447"/>
                <a:gd name="connsiteX33" fmla="*/ 589619 w 2897527"/>
                <a:gd name="connsiteY33" fmla="*/ 2108329 h 2897447"/>
                <a:gd name="connsiteX34" fmla="*/ 791538 w 2897527"/>
                <a:gd name="connsiteY34" fmla="*/ 2309998 h 2897447"/>
                <a:gd name="connsiteX35" fmla="*/ 577115 w 2897527"/>
                <a:gd name="connsiteY35" fmla="*/ 2605623 h 2897447"/>
                <a:gd name="connsiteX36" fmla="*/ 526374 w 2897527"/>
                <a:gd name="connsiteY36" fmla="*/ 2567680 h 2897447"/>
                <a:gd name="connsiteX37" fmla="*/ 329807 w 2897527"/>
                <a:gd name="connsiteY37" fmla="*/ 2371112 h 2897447"/>
                <a:gd name="connsiteX38" fmla="*/ 294115 w 2897527"/>
                <a:gd name="connsiteY38" fmla="*/ 2323383 h 2897447"/>
                <a:gd name="connsiteX39" fmla="*/ 2470012 w 2897527"/>
                <a:gd name="connsiteY39" fmla="*/ 1809879 h 2897447"/>
                <a:gd name="connsiteX40" fmla="*/ 2817882 w 2897527"/>
                <a:gd name="connsiteY40" fmla="*/ 1923032 h 2897447"/>
                <a:gd name="connsiteX41" fmla="*/ 2784894 w 2897527"/>
                <a:gd name="connsiteY41" fmla="*/ 2013162 h 2897447"/>
                <a:gd name="connsiteX42" fmla="*/ 2651197 w 2897527"/>
                <a:gd name="connsiteY42" fmla="*/ 2259480 h 2897447"/>
                <a:gd name="connsiteX43" fmla="*/ 2636354 w 2897527"/>
                <a:gd name="connsiteY43" fmla="*/ 2279330 h 2897447"/>
                <a:gd name="connsiteX44" fmla="*/ 2340938 w 2897527"/>
                <a:gd name="connsiteY44" fmla="*/ 2064530 h 2897447"/>
                <a:gd name="connsiteX45" fmla="*/ 2470012 w 2897527"/>
                <a:gd name="connsiteY45" fmla="*/ 1809879 h 2897447"/>
                <a:gd name="connsiteX46" fmla="*/ 429101 w 2897527"/>
                <a:gd name="connsiteY46" fmla="*/ 1809879 h 2897447"/>
                <a:gd name="connsiteX47" fmla="*/ 558175 w 2897527"/>
                <a:gd name="connsiteY47" fmla="*/ 2064530 h 2897447"/>
                <a:gd name="connsiteX48" fmla="*/ 261731 w 2897527"/>
                <a:gd name="connsiteY48" fmla="*/ 2280077 h 2897447"/>
                <a:gd name="connsiteX49" fmla="*/ 246329 w 2897527"/>
                <a:gd name="connsiteY49" fmla="*/ 2259480 h 2897447"/>
                <a:gd name="connsiteX50" fmla="*/ 112632 w 2897527"/>
                <a:gd name="connsiteY50" fmla="*/ 2013162 h 2897447"/>
                <a:gd name="connsiteX51" fmla="*/ 79813 w 2897527"/>
                <a:gd name="connsiteY51" fmla="*/ 1923493 h 2897447"/>
                <a:gd name="connsiteX52" fmla="*/ 2531823 w 2897527"/>
                <a:gd name="connsiteY52" fmla="*/ 1476504 h 2897447"/>
                <a:gd name="connsiteX53" fmla="*/ 2897446 w 2897527"/>
                <a:gd name="connsiteY53" fmla="*/ 1476504 h 2897447"/>
                <a:gd name="connsiteX54" fmla="*/ 2891363 w 2897527"/>
                <a:gd name="connsiteY54" fmla="*/ 1596986 h 2897447"/>
                <a:gd name="connsiteX55" fmla="*/ 2869389 w 2897527"/>
                <a:gd name="connsiteY55" fmla="*/ 1740966 h 2897447"/>
                <a:gd name="connsiteX56" fmla="*/ 2835753 w 2897527"/>
                <a:gd name="connsiteY56" fmla="*/ 1871780 h 2897447"/>
                <a:gd name="connsiteX57" fmla="*/ 2486988 w 2897527"/>
                <a:gd name="connsiteY57" fmla="*/ 1758309 h 2897447"/>
                <a:gd name="connsiteX58" fmla="*/ 2531823 w 2897527"/>
                <a:gd name="connsiteY58" fmla="*/ 1476504 h 2897447"/>
                <a:gd name="connsiteX59" fmla="*/ 80 w 2897527"/>
                <a:gd name="connsiteY59" fmla="*/ 1476504 h 2897447"/>
                <a:gd name="connsiteX60" fmla="*/ 367206 w 2897527"/>
                <a:gd name="connsiteY60" fmla="*/ 1476504 h 2897447"/>
                <a:gd name="connsiteX61" fmla="*/ 412125 w 2897527"/>
                <a:gd name="connsiteY61" fmla="*/ 1758309 h 2897447"/>
                <a:gd name="connsiteX62" fmla="*/ 61846 w 2897527"/>
                <a:gd name="connsiteY62" fmla="*/ 1872062 h 2897447"/>
                <a:gd name="connsiteX63" fmla="*/ 28138 w 2897527"/>
                <a:gd name="connsiteY63" fmla="*/ 1740966 h 2897447"/>
                <a:gd name="connsiteX64" fmla="*/ 6164 w 2897527"/>
                <a:gd name="connsiteY64" fmla="*/ 1596986 h 2897447"/>
                <a:gd name="connsiteX65" fmla="*/ 2835849 w 2897527"/>
                <a:gd name="connsiteY65" fmla="*/ 1026042 h 2897447"/>
                <a:gd name="connsiteX66" fmla="*/ 2869389 w 2897527"/>
                <a:gd name="connsiteY66" fmla="*/ 1156480 h 2897447"/>
                <a:gd name="connsiteX67" fmla="*/ 2891363 w 2897527"/>
                <a:gd name="connsiteY67" fmla="*/ 1300460 h 2897447"/>
                <a:gd name="connsiteX68" fmla="*/ 2897527 w 2897527"/>
                <a:gd name="connsiteY68" fmla="*/ 1422529 h 2897447"/>
                <a:gd name="connsiteX69" fmla="*/ 2531823 w 2897527"/>
                <a:gd name="connsiteY69" fmla="*/ 1422529 h 2897447"/>
                <a:gd name="connsiteX70" fmla="*/ 2486988 w 2897527"/>
                <a:gd name="connsiteY70" fmla="*/ 1139883 h 2897447"/>
                <a:gd name="connsiteX71" fmla="*/ 61750 w 2897527"/>
                <a:gd name="connsiteY71" fmla="*/ 1025760 h 2897447"/>
                <a:gd name="connsiteX72" fmla="*/ 412125 w 2897527"/>
                <a:gd name="connsiteY72" fmla="*/ 1139883 h 2897447"/>
                <a:gd name="connsiteX73" fmla="*/ 367206 w 2897527"/>
                <a:gd name="connsiteY73" fmla="*/ 1422529 h 2897447"/>
                <a:gd name="connsiteX74" fmla="*/ 0 w 2897527"/>
                <a:gd name="connsiteY74" fmla="*/ 1422529 h 2897447"/>
                <a:gd name="connsiteX75" fmla="*/ 6164 w 2897527"/>
                <a:gd name="connsiteY75" fmla="*/ 1300460 h 2897447"/>
                <a:gd name="connsiteX76" fmla="*/ 28138 w 2897527"/>
                <a:gd name="connsiteY76" fmla="*/ 1156480 h 2897447"/>
                <a:gd name="connsiteX77" fmla="*/ 2636353 w 2897527"/>
                <a:gd name="connsiteY77" fmla="*/ 618116 h 2897447"/>
                <a:gd name="connsiteX78" fmla="*/ 2651197 w 2897527"/>
                <a:gd name="connsiteY78" fmla="*/ 637966 h 2897447"/>
                <a:gd name="connsiteX79" fmla="*/ 2784894 w 2897527"/>
                <a:gd name="connsiteY79" fmla="*/ 884284 h 2897447"/>
                <a:gd name="connsiteX80" fmla="*/ 2817882 w 2897527"/>
                <a:gd name="connsiteY80" fmla="*/ 974413 h 2897447"/>
                <a:gd name="connsiteX81" fmla="*/ 2470012 w 2897527"/>
                <a:gd name="connsiteY81" fmla="*/ 1087566 h 2897447"/>
                <a:gd name="connsiteX82" fmla="*/ 2340938 w 2897527"/>
                <a:gd name="connsiteY82" fmla="*/ 832915 h 2897447"/>
                <a:gd name="connsiteX83" fmla="*/ 261732 w 2897527"/>
                <a:gd name="connsiteY83" fmla="*/ 617369 h 2897447"/>
                <a:gd name="connsiteX84" fmla="*/ 558175 w 2897527"/>
                <a:gd name="connsiteY84" fmla="*/ 832915 h 2897447"/>
                <a:gd name="connsiteX85" fmla="*/ 429101 w 2897527"/>
                <a:gd name="connsiteY85" fmla="*/ 1087566 h 2897447"/>
                <a:gd name="connsiteX86" fmla="*/ 79813 w 2897527"/>
                <a:gd name="connsiteY86" fmla="*/ 973952 h 2897447"/>
                <a:gd name="connsiteX87" fmla="*/ 112632 w 2897527"/>
                <a:gd name="connsiteY87" fmla="*/ 884284 h 2897447"/>
                <a:gd name="connsiteX88" fmla="*/ 246329 w 2897527"/>
                <a:gd name="connsiteY88" fmla="*/ 637966 h 2897447"/>
                <a:gd name="connsiteX89" fmla="*/ 2320669 w 2897527"/>
                <a:gd name="connsiteY89" fmla="*/ 292015 h 2897447"/>
                <a:gd name="connsiteX90" fmla="*/ 2371152 w 2897527"/>
                <a:gd name="connsiteY90" fmla="*/ 329766 h 2897447"/>
                <a:gd name="connsiteX91" fmla="*/ 2567720 w 2897527"/>
                <a:gd name="connsiteY91" fmla="*/ 526334 h 2897447"/>
                <a:gd name="connsiteX92" fmla="*/ 2603736 w 2897527"/>
                <a:gd name="connsiteY92" fmla="*/ 574497 h 2897447"/>
                <a:gd name="connsiteX93" fmla="*/ 2308282 w 2897527"/>
                <a:gd name="connsiteY93" fmla="*/ 789116 h 2897447"/>
                <a:gd name="connsiteX94" fmla="*/ 2105988 w 2897527"/>
                <a:gd name="connsiteY94" fmla="*/ 587447 h 2897447"/>
                <a:gd name="connsiteX95" fmla="*/ 577116 w 2897527"/>
                <a:gd name="connsiteY95" fmla="*/ 291823 h 2897447"/>
                <a:gd name="connsiteX96" fmla="*/ 791538 w 2897527"/>
                <a:gd name="connsiteY96" fmla="*/ 587447 h 2897447"/>
                <a:gd name="connsiteX97" fmla="*/ 589619 w 2897527"/>
                <a:gd name="connsiteY97" fmla="*/ 789116 h 2897447"/>
                <a:gd name="connsiteX98" fmla="*/ 294116 w 2897527"/>
                <a:gd name="connsiteY98" fmla="*/ 574063 h 2897447"/>
                <a:gd name="connsiteX99" fmla="*/ 329807 w 2897527"/>
                <a:gd name="connsiteY99" fmla="*/ 526334 h 2897447"/>
                <a:gd name="connsiteX100" fmla="*/ 526374 w 2897527"/>
                <a:gd name="connsiteY100" fmla="*/ 329766 h 2897447"/>
                <a:gd name="connsiteX101" fmla="*/ 1921559 w 2897527"/>
                <a:gd name="connsiteY101" fmla="*/ 79050 h 2897447"/>
                <a:gd name="connsiteX102" fmla="*/ 2013202 w 2897527"/>
                <a:gd name="connsiteY102" fmla="*/ 112592 h 2897447"/>
                <a:gd name="connsiteX103" fmla="*/ 2259520 w 2897527"/>
                <a:gd name="connsiteY103" fmla="*/ 246289 h 2897447"/>
                <a:gd name="connsiteX104" fmla="*/ 2277733 w 2897527"/>
                <a:gd name="connsiteY104" fmla="*/ 259908 h 2897447"/>
                <a:gd name="connsiteX105" fmla="*/ 2063152 w 2897527"/>
                <a:gd name="connsiteY105" fmla="*/ 555754 h 2897447"/>
                <a:gd name="connsiteX106" fmla="*/ 1809125 w 2897527"/>
                <a:gd name="connsiteY106" fmla="*/ 425689 h 2897447"/>
                <a:gd name="connsiteX107" fmla="*/ 976186 w 2897527"/>
                <a:gd name="connsiteY107" fmla="*/ 78970 h 2897447"/>
                <a:gd name="connsiteX108" fmla="*/ 1088401 w 2897527"/>
                <a:gd name="connsiteY108" fmla="*/ 425689 h 2897447"/>
                <a:gd name="connsiteX109" fmla="*/ 834303 w 2897527"/>
                <a:gd name="connsiteY109" fmla="*/ 555754 h 2897447"/>
                <a:gd name="connsiteX110" fmla="*/ 620233 w 2897527"/>
                <a:gd name="connsiteY110" fmla="*/ 259580 h 2897447"/>
                <a:gd name="connsiteX111" fmla="*/ 638007 w 2897527"/>
                <a:gd name="connsiteY111" fmla="*/ 246289 h 2897447"/>
                <a:gd name="connsiteX112" fmla="*/ 884325 w 2897527"/>
                <a:gd name="connsiteY112" fmla="*/ 112592 h 2897447"/>
                <a:gd name="connsiteX113" fmla="*/ 1475750 w 2897527"/>
                <a:gd name="connsiteY113" fmla="*/ 0 h 2897447"/>
                <a:gd name="connsiteX114" fmla="*/ 1597026 w 2897527"/>
                <a:gd name="connsiteY114" fmla="*/ 6124 h 2897447"/>
                <a:gd name="connsiteX115" fmla="*/ 1741006 w 2897527"/>
                <a:gd name="connsiteY115" fmla="*/ 28098 h 2897447"/>
                <a:gd name="connsiteX116" fmla="*/ 1870637 w 2897527"/>
                <a:gd name="connsiteY116" fmla="*/ 61429 h 2897447"/>
                <a:gd name="connsiteX117" fmla="*/ 1757886 w 2897527"/>
                <a:gd name="connsiteY117" fmla="*/ 409704 h 2897447"/>
                <a:gd name="connsiteX118" fmla="*/ 1475750 w 2897527"/>
                <a:gd name="connsiteY118" fmla="*/ 365295 h 2897447"/>
                <a:gd name="connsiteX119" fmla="*/ 1421776 w 2897527"/>
                <a:gd name="connsiteY119" fmla="*/ 0 h 2897447"/>
                <a:gd name="connsiteX120" fmla="*/ 1421776 w 2897527"/>
                <a:gd name="connsiteY120" fmla="*/ 365295 h 2897447"/>
                <a:gd name="connsiteX121" fmla="*/ 1139971 w 2897527"/>
                <a:gd name="connsiteY121" fmla="*/ 409704 h 2897447"/>
                <a:gd name="connsiteX122" fmla="*/ 1027057 w 2897527"/>
                <a:gd name="connsiteY122" fmla="*/ 61386 h 2897447"/>
                <a:gd name="connsiteX123" fmla="*/ 1156520 w 2897527"/>
                <a:gd name="connsiteY123" fmla="*/ 28098 h 2897447"/>
                <a:gd name="connsiteX124" fmla="*/ 1300500 w 2897527"/>
                <a:gd name="connsiteY124" fmla="*/ 6124 h 2897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</a:cxnLst>
              <a:rect l="l" t="t" r="r" b="b"/>
              <a:pathLst>
                <a:path w="2897527" h="2897447">
                  <a:moveTo>
                    <a:pt x="1757886" y="2489329"/>
                  </a:moveTo>
                  <a:lnTo>
                    <a:pt x="1870356" y="2836089"/>
                  </a:lnTo>
                  <a:lnTo>
                    <a:pt x="1741006" y="2869349"/>
                  </a:lnTo>
                  <a:cubicBezTo>
                    <a:pt x="1693808" y="2879007"/>
                    <a:pt x="1645774" y="2886372"/>
                    <a:pt x="1597026" y="2891323"/>
                  </a:cubicBezTo>
                  <a:lnTo>
                    <a:pt x="1475750" y="2897447"/>
                  </a:lnTo>
                  <a:lnTo>
                    <a:pt x="1475750" y="2533656"/>
                  </a:lnTo>
                  <a:cubicBezTo>
                    <a:pt x="1571252" y="2533656"/>
                    <a:pt x="1666754" y="2518672"/>
                    <a:pt x="1757886" y="2489329"/>
                  </a:cubicBezTo>
                  <a:close/>
                  <a:moveTo>
                    <a:pt x="1139640" y="2489329"/>
                  </a:moveTo>
                  <a:cubicBezTo>
                    <a:pt x="1230773" y="2518672"/>
                    <a:pt x="1326274" y="2533656"/>
                    <a:pt x="1421776" y="2533656"/>
                  </a:cubicBezTo>
                  <a:lnTo>
                    <a:pt x="1421776" y="2897447"/>
                  </a:lnTo>
                  <a:lnTo>
                    <a:pt x="1300500" y="2891323"/>
                  </a:lnTo>
                  <a:cubicBezTo>
                    <a:pt x="1251753" y="2886372"/>
                    <a:pt x="1203719" y="2879007"/>
                    <a:pt x="1156520" y="2869349"/>
                  </a:cubicBezTo>
                  <a:lnTo>
                    <a:pt x="1027171" y="2836089"/>
                  </a:lnTo>
                  <a:close/>
                  <a:moveTo>
                    <a:pt x="2063152" y="2341691"/>
                  </a:moveTo>
                  <a:lnTo>
                    <a:pt x="2277733" y="2637538"/>
                  </a:lnTo>
                  <a:lnTo>
                    <a:pt x="2259520" y="2651157"/>
                  </a:lnTo>
                  <a:cubicBezTo>
                    <a:pt x="2182375" y="2703275"/>
                    <a:pt x="2099945" y="2748165"/>
                    <a:pt x="2013202" y="2784854"/>
                  </a:cubicBezTo>
                  <a:lnTo>
                    <a:pt x="1921559" y="2818396"/>
                  </a:lnTo>
                  <a:lnTo>
                    <a:pt x="1809125" y="2471756"/>
                  </a:lnTo>
                  <a:cubicBezTo>
                    <a:pt x="1900250" y="2441741"/>
                    <a:pt x="1985758" y="2397969"/>
                    <a:pt x="2063152" y="2341691"/>
                  </a:cubicBezTo>
                  <a:close/>
                  <a:moveTo>
                    <a:pt x="834303" y="2341691"/>
                  </a:moveTo>
                  <a:cubicBezTo>
                    <a:pt x="912152" y="2397969"/>
                    <a:pt x="997474" y="2442366"/>
                    <a:pt x="1088401" y="2471756"/>
                  </a:cubicBezTo>
                  <a:lnTo>
                    <a:pt x="976186" y="2818476"/>
                  </a:lnTo>
                  <a:lnTo>
                    <a:pt x="884325" y="2784854"/>
                  </a:lnTo>
                  <a:cubicBezTo>
                    <a:pt x="797582" y="2748165"/>
                    <a:pt x="715152" y="2703275"/>
                    <a:pt x="638007" y="2651157"/>
                  </a:cubicBezTo>
                  <a:lnTo>
                    <a:pt x="620233" y="2637866"/>
                  </a:lnTo>
                  <a:close/>
                  <a:moveTo>
                    <a:pt x="2308282" y="2108329"/>
                  </a:moveTo>
                  <a:lnTo>
                    <a:pt x="2603736" y="2322949"/>
                  </a:lnTo>
                  <a:lnTo>
                    <a:pt x="2567720" y="2371112"/>
                  </a:lnTo>
                  <a:cubicBezTo>
                    <a:pt x="2508616" y="2442730"/>
                    <a:pt x="2442770" y="2508576"/>
                    <a:pt x="2371152" y="2567680"/>
                  </a:cubicBezTo>
                  <a:lnTo>
                    <a:pt x="2320669" y="2605431"/>
                  </a:lnTo>
                  <a:lnTo>
                    <a:pt x="2105988" y="2309998"/>
                  </a:lnTo>
                  <a:cubicBezTo>
                    <a:pt x="2184034" y="2253806"/>
                    <a:pt x="2252089" y="2185750"/>
                    <a:pt x="2308282" y="2108329"/>
                  </a:cubicBezTo>
                  <a:close/>
                  <a:moveTo>
                    <a:pt x="589619" y="2108329"/>
                  </a:moveTo>
                  <a:cubicBezTo>
                    <a:pt x="645707" y="2185750"/>
                    <a:pt x="713637" y="2253806"/>
                    <a:pt x="791538" y="2309998"/>
                  </a:cubicBezTo>
                  <a:lnTo>
                    <a:pt x="577115" y="2605623"/>
                  </a:lnTo>
                  <a:lnTo>
                    <a:pt x="526374" y="2567680"/>
                  </a:lnTo>
                  <a:cubicBezTo>
                    <a:pt x="454757" y="2508576"/>
                    <a:pt x="388910" y="2442730"/>
                    <a:pt x="329807" y="2371112"/>
                  </a:cubicBezTo>
                  <a:lnTo>
                    <a:pt x="294115" y="2323383"/>
                  </a:lnTo>
                  <a:close/>
                  <a:moveTo>
                    <a:pt x="2470012" y="1809879"/>
                  </a:moveTo>
                  <a:lnTo>
                    <a:pt x="2817882" y="1923032"/>
                  </a:lnTo>
                  <a:lnTo>
                    <a:pt x="2784894" y="2013162"/>
                  </a:lnTo>
                  <a:cubicBezTo>
                    <a:pt x="2748205" y="2099905"/>
                    <a:pt x="2703315" y="2182335"/>
                    <a:pt x="2651197" y="2259480"/>
                  </a:cubicBezTo>
                  <a:lnTo>
                    <a:pt x="2636354" y="2279330"/>
                  </a:lnTo>
                  <a:lnTo>
                    <a:pt x="2340938" y="2064530"/>
                  </a:lnTo>
                  <a:cubicBezTo>
                    <a:pt x="2397057" y="1987136"/>
                    <a:pt x="2440705" y="1901004"/>
                    <a:pt x="2470012" y="1809879"/>
                  </a:cubicBezTo>
                  <a:close/>
                  <a:moveTo>
                    <a:pt x="429101" y="1809879"/>
                  </a:moveTo>
                  <a:cubicBezTo>
                    <a:pt x="458408" y="1901004"/>
                    <a:pt x="502056" y="1987136"/>
                    <a:pt x="558175" y="2064530"/>
                  </a:cubicBezTo>
                  <a:lnTo>
                    <a:pt x="261731" y="2280077"/>
                  </a:lnTo>
                  <a:lnTo>
                    <a:pt x="246329" y="2259480"/>
                  </a:lnTo>
                  <a:cubicBezTo>
                    <a:pt x="194211" y="2182335"/>
                    <a:pt x="149321" y="2099905"/>
                    <a:pt x="112632" y="2013162"/>
                  </a:cubicBezTo>
                  <a:lnTo>
                    <a:pt x="79813" y="1923493"/>
                  </a:lnTo>
                  <a:close/>
                  <a:moveTo>
                    <a:pt x="2531823" y="1476504"/>
                  </a:moveTo>
                  <a:lnTo>
                    <a:pt x="2897446" y="1476504"/>
                  </a:lnTo>
                  <a:lnTo>
                    <a:pt x="2891363" y="1596986"/>
                  </a:lnTo>
                  <a:cubicBezTo>
                    <a:pt x="2886412" y="1645734"/>
                    <a:pt x="2879047" y="1693767"/>
                    <a:pt x="2869389" y="1740966"/>
                  </a:cubicBezTo>
                  <a:lnTo>
                    <a:pt x="2835753" y="1871780"/>
                  </a:lnTo>
                  <a:lnTo>
                    <a:pt x="2486988" y="1758309"/>
                  </a:lnTo>
                  <a:cubicBezTo>
                    <a:pt x="2516878" y="1667283"/>
                    <a:pt x="2531823" y="1572517"/>
                    <a:pt x="2531823" y="1476504"/>
                  </a:cubicBezTo>
                  <a:close/>
                  <a:moveTo>
                    <a:pt x="80" y="1476504"/>
                  </a:moveTo>
                  <a:lnTo>
                    <a:pt x="367206" y="1476504"/>
                  </a:lnTo>
                  <a:cubicBezTo>
                    <a:pt x="367206" y="1572517"/>
                    <a:pt x="382179" y="1667283"/>
                    <a:pt x="412125" y="1758309"/>
                  </a:cubicBezTo>
                  <a:lnTo>
                    <a:pt x="61846" y="1872062"/>
                  </a:lnTo>
                  <a:lnTo>
                    <a:pt x="28138" y="1740966"/>
                  </a:lnTo>
                  <a:cubicBezTo>
                    <a:pt x="18480" y="1693767"/>
                    <a:pt x="11115" y="1645734"/>
                    <a:pt x="6164" y="1596986"/>
                  </a:cubicBezTo>
                  <a:close/>
                  <a:moveTo>
                    <a:pt x="2835849" y="1026042"/>
                  </a:moveTo>
                  <a:lnTo>
                    <a:pt x="2869389" y="1156480"/>
                  </a:lnTo>
                  <a:cubicBezTo>
                    <a:pt x="2879047" y="1203679"/>
                    <a:pt x="2886412" y="1251713"/>
                    <a:pt x="2891363" y="1300460"/>
                  </a:cubicBezTo>
                  <a:lnTo>
                    <a:pt x="2897527" y="1422529"/>
                  </a:lnTo>
                  <a:lnTo>
                    <a:pt x="2531823" y="1422529"/>
                  </a:lnTo>
                  <a:cubicBezTo>
                    <a:pt x="2531823" y="1326229"/>
                    <a:pt x="2516878" y="1231180"/>
                    <a:pt x="2486988" y="1139883"/>
                  </a:cubicBezTo>
                  <a:close/>
                  <a:moveTo>
                    <a:pt x="61750" y="1025760"/>
                  </a:moveTo>
                  <a:lnTo>
                    <a:pt x="412125" y="1139883"/>
                  </a:lnTo>
                  <a:cubicBezTo>
                    <a:pt x="382179" y="1231180"/>
                    <a:pt x="367206" y="1326229"/>
                    <a:pt x="367206" y="1422529"/>
                  </a:cubicBezTo>
                  <a:lnTo>
                    <a:pt x="0" y="1422529"/>
                  </a:lnTo>
                  <a:lnTo>
                    <a:pt x="6164" y="1300460"/>
                  </a:lnTo>
                  <a:cubicBezTo>
                    <a:pt x="11115" y="1251713"/>
                    <a:pt x="18480" y="1203679"/>
                    <a:pt x="28138" y="1156480"/>
                  </a:cubicBezTo>
                  <a:close/>
                  <a:moveTo>
                    <a:pt x="2636353" y="618116"/>
                  </a:moveTo>
                  <a:lnTo>
                    <a:pt x="2651197" y="637966"/>
                  </a:lnTo>
                  <a:cubicBezTo>
                    <a:pt x="2703315" y="715112"/>
                    <a:pt x="2748205" y="797541"/>
                    <a:pt x="2784894" y="884284"/>
                  </a:cubicBezTo>
                  <a:lnTo>
                    <a:pt x="2817882" y="974413"/>
                  </a:lnTo>
                  <a:lnTo>
                    <a:pt x="2470012" y="1087566"/>
                  </a:lnTo>
                  <a:cubicBezTo>
                    <a:pt x="2440705" y="996441"/>
                    <a:pt x="2397057" y="910309"/>
                    <a:pt x="2340938" y="832915"/>
                  </a:cubicBezTo>
                  <a:close/>
                  <a:moveTo>
                    <a:pt x="261732" y="617369"/>
                  </a:moveTo>
                  <a:lnTo>
                    <a:pt x="558175" y="832915"/>
                  </a:lnTo>
                  <a:cubicBezTo>
                    <a:pt x="502056" y="910309"/>
                    <a:pt x="458408" y="996441"/>
                    <a:pt x="429101" y="1087566"/>
                  </a:cubicBezTo>
                  <a:lnTo>
                    <a:pt x="79813" y="973952"/>
                  </a:lnTo>
                  <a:lnTo>
                    <a:pt x="112632" y="884284"/>
                  </a:lnTo>
                  <a:cubicBezTo>
                    <a:pt x="149321" y="797541"/>
                    <a:pt x="194211" y="715112"/>
                    <a:pt x="246329" y="637966"/>
                  </a:cubicBezTo>
                  <a:close/>
                  <a:moveTo>
                    <a:pt x="2320669" y="292015"/>
                  </a:moveTo>
                  <a:lnTo>
                    <a:pt x="2371152" y="329766"/>
                  </a:lnTo>
                  <a:cubicBezTo>
                    <a:pt x="2442770" y="388870"/>
                    <a:pt x="2508616" y="454717"/>
                    <a:pt x="2567720" y="526334"/>
                  </a:cubicBezTo>
                  <a:lnTo>
                    <a:pt x="2603736" y="574497"/>
                  </a:lnTo>
                  <a:lnTo>
                    <a:pt x="2308282" y="789116"/>
                  </a:lnTo>
                  <a:cubicBezTo>
                    <a:pt x="2252089" y="711695"/>
                    <a:pt x="2184034" y="643640"/>
                    <a:pt x="2105988" y="587447"/>
                  </a:cubicBezTo>
                  <a:close/>
                  <a:moveTo>
                    <a:pt x="577116" y="291823"/>
                  </a:moveTo>
                  <a:lnTo>
                    <a:pt x="791538" y="587447"/>
                  </a:lnTo>
                  <a:cubicBezTo>
                    <a:pt x="713637" y="643640"/>
                    <a:pt x="645707" y="711695"/>
                    <a:pt x="589619" y="789116"/>
                  </a:cubicBezTo>
                  <a:lnTo>
                    <a:pt x="294116" y="574063"/>
                  </a:lnTo>
                  <a:lnTo>
                    <a:pt x="329807" y="526334"/>
                  </a:lnTo>
                  <a:cubicBezTo>
                    <a:pt x="388910" y="454717"/>
                    <a:pt x="454757" y="388870"/>
                    <a:pt x="526374" y="329766"/>
                  </a:cubicBezTo>
                  <a:close/>
                  <a:moveTo>
                    <a:pt x="1921559" y="79050"/>
                  </a:moveTo>
                  <a:lnTo>
                    <a:pt x="2013202" y="112592"/>
                  </a:lnTo>
                  <a:cubicBezTo>
                    <a:pt x="2099945" y="149281"/>
                    <a:pt x="2182375" y="194171"/>
                    <a:pt x="2259520" y="246289"/>
                  </a:cubicBezTo>
                  <a:lnTo>
                    <a:pt x="2277733" y="259908"/>
                  </a:lnTo>
                  <a:lnTo>
                    <a:pt x="2063152" y="555754"/>
                  </a:lnTo>
                  <a:cubicBezTo>
                    <a:pt x="1985758" y="499476"/>
                    <a:pt x="1900250" y="455079"/>
                    <a:pt x="1809125" y="425689"/>
                  </a:cubicBezTo>
                  <a:close/>
                  <a:moveTo>
                    <a:pt x="976186" y="78970"/>
                  </a:moveTo>
                  <a:lnTo>
                    <a:pt x="1088401" y="425689"/>
                  </a:lnTo>
                  <a:cubicBezTo>
                    <a:pt x="997474" y="455079"/>
                    <a:pt x="912152" y="499476"/>
                    <a:pt x="834303" y="555754"/>
                  </a:cubicBezTo>
                  <a:lnTo>
                    <a:pt x="620233" y="259580"/>
                  </a:lnTo>
                  <a:lnTo>
                    <a:pt x="638007" y="246289"/>
                  </a:lnTo>
                  <a:cubicBezTo>
                    <a:pt x="715152" y="194171"/>
                    <a:pt x="797582" y="149281"/>
                    <a:pt x="884325" y="112592"/>
                  </a:cubicBezTo>
                  <a:close/>
                  <a:moveTo>
                    <a:pt x="1475750" y="0"/>
                  </a:moveTo>
                  <a:lnTo>
                    <a:pt x="1597026" y="6124"/>
                  </a:lnTo>
                  <a:cubicBezTo>
                    <a:pt x="1645774" y="11074"/>
                    <a:pt x="1693808" y="18439"/>
                    <a:pt x="1741006" y="28098"/>
                  </a:cubicBezTo>
                  <a:lnTo>
                    <a:pt x="1870637" y="61429"/>
                  </a:lnTo>
                  <a:lnTo>
                    <a:pt x="1757886" y="409704"/>
                  </a:lnTo>
                  <a:cubicBezTo>
                    <a:pt x="1666754" y="380306"/>
                    <a:pt x="1571252" y="365295"/>
                    <a:pt x="1475750" y="365295"/>
                  </a:cubicBezTo>
                  <a:close/>
                  <a:moveTo>
                    <a:pt x="1421776" y="0"/>
                  </a:moveTo>
                  <a:lnTo>
                    <a:pt x="1421776" y="365295"/>
                  </a:lnTo>
                  <a:cubicBezTo>
                    <a:pt x="1326386" y="365295"/>
                    <a:pt x="1230996" y="380306"/>
                    <a:pt x="1139971" y="409704"/>
                  </a:cubicBezTo>
                  <a:lnTo>
                    <a:pt x="1027057" y="61386"/>
                  </a:lnTo>
                  <a:lnTo>
                    <a:pt x="1156520" y="28098"/>
                  </a:lnTo>
                  <a:cubicBezTo>
                    <a:pt x="1203719" y="18439"/>
                    <a:pt x="1251753" y="11074"/>
                    <a:pt x="1300500" y="6124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02ADA70E-C39F-4097-8C15-655F2E298024}"/>
              </a:ext>
            </a:extLst>
          </p:cNvPr>
          <p:cNvGrpSpPr/>
          <p:nvPr/>
        </p:nvGrpSpPr>
        <p:grpSpPr>
          <a:xfrm>
            <a:off x="6296358" y="1950492"/>
            <a:ext cx="2218994" cy="2223652"/>
            <a:chOff x="4205288" y="1536701"/>
            <a:chExt cx="3781425" cy="3789363"/>
          </a:xfrm>
        </p:grpSpPr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1581999B-5ECF-4FAD-8728-094BAC0A052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205288" y="1536701"/>
              <a:ext cx="3781425" cy="3789363"/>
              <a:chOff x="2649" y="968"/>
              <a:chExt cx="2382" cy="2387"/>
            </a:xfrm>
            <a:solidFill>
              <a:schemeClr val="bg2"/>
            </a:solidFill>
          </p:grpSpPr>
          <p:sp>
            <p:nvSpPr>
              <p:cNvPr id="112" name="Freeform 5">
                <a:extLst>
                  <a:ext uri="{FF2B5EF4-FFF2-40B4-BE49-F238E27FC236}">
                    <a16:creationId xmlns:a16="http://schemas.microsoft.com/office/drawing/2014/main" id="{DB4EDAC2-FAD6-4FE2-8303-6FBDFD424B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968"/>
                <a:ext cx="335" cy="539"/>
              </a:xfrm>
              <a:custGeom>
                <a:avLst/>
                <a:gdLst>
                  <a:gd name="T0" fmla="*/ 0 w 852"/>
                  <a:gd name="T1" fmla="*/ 0 h 1368"/>
                  <a:gd name="T2" fmla="*/ 852 w 852"/>
                  <a:gd name="T3" fmla="*/ 135 h 1368"/>
                  <a:gd name="T4" fmla="*/ 452 w 852"/>
                  <a:gd name="T5" fmla="*/ 1368 h 1368"/>
                  <a:gd name="T6" fmla="*/ 0 w 852"/>
                  <a:gd name="T7" fmla="*/ 1297 h 1368"/>
                  <a:gd name="T8" fmla="*/ 0 w 852"/>
                  <a:gd name="T9" fmla="*/ 0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0" y="0"/>
                    </a:moveTo>
                    <a:cubicBezTo>
                      <a:pt x="289" y="0"/>
                      <a:pt x="577" y="45"/>
                      <a:pt x="852" y="135"/>
                    </a:cubicBezTo>
                    <a:lnTo>
                      <a:pt x="452" y="1368"/>
                    </a:lnTo>
                    <a:cubicBezTo>
                      <a:pt x="306" y="1321"/>
                      <a:pt x="153" y="1297"/>
                      <a:pt x="0" y="129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3" name="Freeform 6">
                <a:extLst>
                  <a:ext uri="{FF2B5EF4-FFF2-40B4-BE49-F238E27FC236}">
                    <a16:creationId xmlns:a16="http://schemas.microsoft.com/office/drawing/2014/main" id="{B9FCDCA6-736A-4F4A-966E-9C867A2042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1031"/>
                <a:ext cx="460" cy="568"/>
              </a:xfrm>
              <a:custGeom>
                <a:avLst/>
                <a:gdLst>
                  <a:gd name="T0" fmla="*/ 401 w 1170"/>
                  <a:gd name="T1" fmla="*/ 0 h 1442"/>
                  <a:gd name="T2" fmla="*/ 1170 w 1170"/>
                  <a:gd name="T3" fmla="*/ 392 h 1442"/>
                  <a:gd name="T4" fmla="*/ 407 w 1170"/>
                  <a:gd name="T5" fmla="*/ 1442 h 1442"/>
                  <a:gd name="T6" fmla="*/ 0 w 1170"/>
                  <a:gd name="T7" fmla="*/ 1234 h 1442"/>
                  <a:gd name="T8" fmla="*/ 401 w 1170"/>
                  <a:gd name="T9" fmla="*/ 0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401" y="0"/>
                    </a:moveTo>
                    <a:cubicBezTo>
                      <a:pt x="676" y="90"/>
                      <a:pt x="936" y="222"/>
                      <a:pt x="1170" y="392"/>
                    </a:cubicBezTo>
                    <a:lnTo>
                      <a:pt x="407" y="1442"/>
                    </a:lnTo>
                    <a:cubicBezTo>
                      <a:pt x="283" y="1352"/>
                      <a:pt x="146" y="1281"/>
                      <a:pt x="0" y="1234"/>
                    </a:cubicBezTo>
                    <a:lnTo>
                      <a:pt x="401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4" name="Freeform 7">
                <a:extLst>
                  <a:ext uri="{FF2B5EF4-FFF2-40B4-BE49-F238E27FC236}">
                    <a16:creationId xmlns:a16="http://schemas.microsoft.com/office/drawing/2014/main" id="{6649A3C9-A41B-43E7-A297-8E3E2171E2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4" y="1206"/>
                <a:ext cx="540" cy="540"/>
              </a:xfrm>
              <a:custGeom>
                <a:avLst/>
                <a:gdLst>
                  <a:gd name="T0" fmla="*/ 763 w 1373"/>
                  <a:gd name="T1" fmla="*/ 0 h 1373"/>
                  <a:gd name="T2" fmla="*/ 1373 w 1373"/>
                  <a:gd name="T3" fmla="*/ 611 h 1373"/>
                  <a:gd name="T4" fmla="*/ 324 w 1373"/>
                  <a:gd name="T5" fmla="*/ 1373 h 1373"/>
                  <a:gd name="T6" fmla="*/ 0 w 1373"/>
                  <a:gd name="T7" fmla="*/ 1050 h 1373"/>
                  <a:gd name="T8" fmla="*/ 763 w 1373"/>
                  <a:gd name="T9" fmla="*/ 0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763" y="0"/>
                    </a:moveTo>
                    <a:cubicBezTo>
                      <a:pt x="997" y="170"/>
                      <a:pt x="1203" y="376"/>
                      <a:pt x="1373" y="611"/>
                    </a:cubicBezTo>
                    <a:lnTo>
                      <a:pt x="324" y="1373"/>
                    </a:lnTo>
                    <a:cubicBezTo>
                      <a:pt x="234" y="1249"/>
                      <a:pt x="125" y="1140"/>
                      <a:pt x="0" y="1050"/>
                    </a:cubicBezTo>
                    <a:lnTo>
                      <a:pt x="76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5" name="Freeform 8">
                <a:extLst>
                  <a:ext uri="{FF2B5EF4-FFF2-40B4-BE49-F238E27FC236}">
                    <a16:creationId xmlns:a16="http://schemas.microsoft.com/office/drawing/2014/main" id="{7A77F499-C8D8-4C08-A2C4-843EF9341D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1474"/>
                <a:ext cx="566" cy="460"/>
              </a:xfrm>
              <a:custGeom>
                <a:avLst/>
                <a:gdLst>
                  <a:gd name="T0" fmla="*/ 1049 w 1441"/>
                  <a:gd name="T1" fmla="*/ 0 h 1170"/>
                  <a:gd name="T2" fmla="*/ 1441 w 1441"/>
                  <a:gd name="T3" fmla="*/ 769 h 1170"/>
                  <a:gd name="T4" fmla="*/ 207 w 1441"/>
                  <a:gd name="T5" fmla="*/ 1170 h 1170"/>
                  <a:gd name="T6" fmla="*/ 0 w 1441"/>
                  <a:gd name="T7" fmla="*/ 762 h 1170"/>
                  <a:gd name="T8" fmla="*/ 1049 w 1441"/>
                  <a:gd name="T9" fmla="*/ 0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1049" y="0"/>
                    </a:moveTo>
                    <a:cubicBezTo>
                      <a:pt x="1219" y="234"/>
                      <a:pt x="1352" y="493"/>
                      <a:pt x="1441" y="769"/>
                    </a:cubicBezTo>
                    <a:lnTo>
                      <a:pt x="207" y="1170"/>
                    </a:lnTo>
                    <a:cubicBezTo>
                      <a:pt x="160" y="1024"/>
                      <a:pt x="90" y="886"/>
                      <a:pt x="0" y="762"/>
                    </a:cubicBezTo>
                    <a:lnTo>
                      <a:pt x="1049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6" name="Freeform 9">
                <a:extLst>
                  <a:ext uri="{FF2B5EF4-FFF2-40B4-BE49-F238E27FC236}">
                    <a16:creationId xmlns:a16="http://schemas.microsoft.com/office/drawing/2014/main" id="{2275C57A-9D7C-4DAE-B7EA-BE35F52C14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809"/>
                <a:ext cx="537" cy="336"/>
              </a:xfrm>
              <a:custGeom>
                <a:avLst/>
                <a:gdLst>
                  <a:gd name="T0" fmla="*/ 1234 w 1369"/>
                  <a:gd name="T1" fmla="*/ 0 h 853"/>
                  <a:gd name="T2" fmla="*/ 1369 w 1369"/>
                  <a:gd name="T3" fmla="*/ 853 h 853"/>
                  <a:gd name="T4" fmla="*/ 72 w 1369"/>
                  <a:gd name="T5" fmla="*/ 853 h 853"/>
                  <a:gd name="T6" fmla="*/ 0 w 1369"/>
                  <a:gd name="T7" fmla="*/ 401 h 853"/>
                  <a:gd name="T8" fmla="*/ 1234 w 1369"/>
                  <a:gd name="T9" fmla="*/ 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234" y="0"/>
                    </a:moveTo>
                    <a:cubicBezTo>
                      <a:pt x="1323" y="275"/>
                      <a:pt x="1369" y="563"/>
                      <a:pt x="1369" y="853"/>
                    </a:cubicBezTo>
                    <a:lnTo>
                      <a:pt x="72" y="853"/>
                    </a:lnTo>
                    <a:cubicBezTo>
                      <a:pt x="72" y="699"/>
                      <a:pt x="48" y="547"/>
                      <a:pt x="0" y="401"/>
                    </a:cubicBezTo>
                    <a:lnTo>
                      <a:pt x="1234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7" name="Freeform 10">
                <a:extLst>
                  <a:ext uri="{FF2B5EF4-FFF2-40B4-BE49-F238E27FC236}">
                    <a16:creationId xmlns:a16="http://schemas.microsoft.com/office/drawing/2014/main" id="{3000D8EE-2850-4F81-A86E-749A03B3CF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2179"/>
                <a:ext cx="537" cy="335"/>
              </a:xfrm>
              <a:custGeom>
                <a:avLst/>
                <a:gdLst>
                  <a:gd name="T0" fmla="*/ 1369 w 1369"/>
                  <a:gd name="T1" fmla="*/ 0 h 853"/>
                  <a:gd name="T2" fmla="*/ 1234 w 1369"/>
                  <a:gd name="T3" fmla="*/ 853 h 853"/>
                  <a:gd name="T4" fmla="*/ 0 w 1369"/>
                  <a:gd name="T5" fmla="*/ 452 h 853"/>
                  <a:gd name="T6" fmla="*/ 72 w 1369"/>
                  <a:gd name="T7" fmla="*/ 0 h 853"/>
                  <a:gd name="T8" fmla="*/ 1369 w 1369"/>
                  <a:gd name="T9" fmla="*/ 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369" y="0"/>
                    </a:moveTo>
                    <a:cubicBezTo>
                      <a:pt x="1369" y="290"/>
                      <a:pt x="1323" y="578"/>
                      <a:pt x="1234" y="853"/>
                    </a:cubicBezTo>
                    <a:lnTo>
                      <a:pt x="0" y="452"/>
                    </a:lnTo>
                    <a:cubicBezTo>
                      <a:pt x="48" y="306"/>
                      <a:pt x="72" y="154"/>
                      <a:pt x="72" y="0"/>
                    </a:cubicBezTo>
                    <a:lnTo>
                      <a:pt x="1369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8" name="Freeform 11">
                <a:extLst>
                  <a:ext uri="{FF2B5EF4-FFF2-40B4-BE49-F238E27FC236}">
                    <a16:creationId xmlns:a16="http://schemas.microsoft.com/office/drawing/2014/main" id="{2852E802-9D39-4D41-ABB8-CFB2DE299C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2389"/>
                <a:ext cx="566" cy="460"/>
              </a:xfrm>
              <a:custGeom>
                <a:avLst/>
                <a:gdLst>
                  <a:gd name="T0" fmla="*/ 1441 w 1441"/>
                  <a:gd name="T1" fmla="*/ 401 h 1170"/>
                  <a:gd name="T2" fmla="*/ 1049 w 1441"/>
                  <a:gd name="T3" fmla="*/ 1170 h 1170"/>
                  <a:gd name="T4" fmla="*/ 0 w 1441"/>
                  <a:gd name="T5" fmla="*/ 408 h 1170"/>
                  <a:gd name="T6" fmla="*/ 207 w 1441"/>
                  <a:gd name="T7" fmla="*/ 0 h 1170"/>
                  <a:gd name="T8" fmla="*/ 1441 w 1441"/>
                  <a:gd name="T9" fmla="*/ 401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1441" y="401"/>
                    </a:moveTo>
                    <a:cubicBezTo>
                      <a:pt x="1352" y="676"/>
                      <a:pt x="1219" y="936"/>
                      <a:pt x="1049" y="1170"/>
                    </a:cubicBezTo>
                    <a:lnTo>
                      <a:pt x="0" y="408"/>
                    </a:lnTo>
                    <a:cubicBezTo>
                      <a:pt x="90" y="284"/>
                      <a:pt x="160" y="146"/>
                      <a:pt x="207" y="0"/>
                    </a:cubicBezTo>
                    <a:lnTo>
                      <a:pt x="1441" y="401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9" name="Freeform 12">
                <a:extLst>
                  <a:ext uri="{FF2B5EF4-FFF2-40B4-BE49-F238E27FC236}">
                    <a16:creationId xmlns:a16="http://schemas.microsoft.com/office/drawing/2014/main" id="{62C0A3E9-C1FD-4883-BDA3-5B3FFA38B1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4" y="2577"/>
                <a:ext cx="540" cy="540"/>
              </a:xfrm>
              <a:custGeom>
                <a:avLst/>
                <a:gdLst>
                  <a:gd name="T0" fmla="*/ 1373 w 1373"/>
                  <a:gd name="T1" fmla="*/ 762 h 1373"/>
                  <a:gd name="T2" fmla="*/ 763 w 1373"/>
                  <a:gd name="T3" fmla="*/ 1373 h 1373"/>
                  <a:gd name="T4" fmla="*/ 0 w 1373"/>
                  <a:gd name="T5" fmla="*/ 323 h 1373"/>
                  <a:gd name="T6" fmla="*/ 324 w 1373"/>
                  <a:gd name="T7" fmla="*/ 0 h 1373"/>
                  <a:gd name="T8" fmla="*/ 1373 w 1373"/>
                  <a:gd name="T9" fmla="*/ 762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1373" y="762"/>
                    </a:moveTo>
                    <a:cubicBezTo>
                      <a:pt x="1203" y="997"/>
                      <a:pt x="997" y="1203"/>
                      <a:pt x="763" y="1373"/>
                    </a:cubicBezTo>
                    <a:lnTo>
                      <a:pt x="0" y="323"/>
                    </a:lnTo>
                    <a:cubicBezTo>
                      <a:pt x="125" y="233"/>
                      <a:pt x="234" y="124"/>
                      <a:pt x="324" y="0"/>
                    </a:cubicBezTo>
                    <a:lnTo>
                      <a:pt x="1373" y="762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20" name="Freeform 13">
                <a:extLst>
                  <a:ext uri="{FF2B5EF4-FFF2-40B4-BE49-F238E27FC236}">
                    <a16:creationId xmlns:a16="http://schemas.microsoft.com/office/drawing/2014/main" id="{27ED763C-3E05-44E5-8EB8-CACE24739C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2724"/>
                <a:ext cx="460" cy="568"/>
              </a:xfrm>
              <a:custGeom>
                <a:avLst/>
                <a:gdLst>
                  <a:gd name="T0" fmla="*/ 1170 w 1170"/>
                  <a:gd name="T1" fmla="*/ 1050 h 1442"/>
                  <a:gd name="T2" fmla="*/ 401 w 1170"/>
                  <a:gd name="T3" fmla="*/ 1442 h 1442"/>
                  <a:gd name="T4" fmla="*/ 0 w 1170"/>
                  <a:gd name="T5" fmla="*/ 208 h 1442"/>
                  <a:gd name="T6" fmla="*/ 407 w 1170"/>
                  <a:gd name="T7" fmla="*/ 0 h 1442"/>
                  <a:gd name="T8" fmla="*/ 1170 w 1170"/>
                  <a:gd name="T9" fmla="*/ 1050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1170" y="1050"/>
                    </a:moveTo>
                    <a:cubicBezTo>
                      <a:pt x="936" y="1220"/>
                      <a:pt x="676" y="1352"/>
                      <a:pt x="401" y="1442"/>
                    </a:cubicBezTo>
                    <a:lnTo>
                      <a:pt x="0" y="208"/>
                    </a:lnTo>
                    <a:cubicBezTo>
                      <a:pt x="146" y="160"/>
                      <a:pt x="283" y="90"/>
                      <a:pt x="407" y="0"/>
                    </a:cubicBezTo>
                    <a:lnTo>
                      <a:pt x="1170" y="105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21" name="Freeform 14">
                <a:extLst>
                  <a:ext uri="{FF2B5EF4-FFF2-40B4-BE49-F238E27FC236}">
                    <a16:creationId xmlns:a16="http://schemas.microsoft.com/office/drawing/2014/main" id="{9A2117F2-2545-49F9-A090-07D2A6EBE0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2817"/>
                <a:ext cx="335" cy="538"/>
              </a:xfrm>
              <a:custGeom>
                <a:avLst/>
                <a:gdLst>
                  <a:gd name="T0" fmla="*/ 852 w 852"/>
                  <a:gd name="T1" fmla="*/ 1233 h 1368"/>
                  <a:gd name="T2" fmla="*/ 0 w 852"/>
                  <a:gd name="T3" fmla="*/ 1368 h 1368"/>
                  <a:gd name="T4" fmla="*/ 0 w 852"/>
                  <a:gd name="T5" fmla="*/ 71 h 1368"/>
                  <a:gd name="T6" fmla="*/ 452 w 852"/>
                  <a:gd name="T7" fmla="*/ 0 h 1368"/>
                  <a:gd name="T8" fmla="*/ 852 w 852"/>
                  <a:gd name="T9" fmla="*/ 1233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852" y="1233"/>
                    </a:moveTo>
                    <a:cubicBezTo>
                      <a:pt x="577" y="1323"/>
                      <a:pt x="289" y="1368"/>
                      <a:pt x="0" y="1368"/>
                    </a:cubicBezTo>
                    <a:lnTo>
                      <a:pt x="0" y="71"/>
                    </a:lnTo>
                    <a:cubicBezTo>
                      <a:pt x="153" y="71"/>
                      <a:pt x="306" y="47"/>
                      <a:pt x="452" y="0"/>
                    </a:cubicBezTo>
                    <a:lnTo>
                      <a:pt x="852" y="1233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22" name="Freeform 15">
                <a:extLst>
                  <a:ext uri="{FF2B5EF4-FFF2-40B4-BE49-F238E27FC236}">
                    <a16:creationId xmlns:a16="http://schemas.microsoft.com/office/drawing/2014/main" id="{E050C8F7-B213-4DC8-923F-F2C92604CD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2817"/>
                <a:ext cx="335" cy="538"/>
              </a:xfrm>
              <a:custGeom>
                <a:avLst/>
                <a:gdLst>
                  <a:gd name="T0" fmla="*/ 852 w 852"/>
                  <a:gd name="T1" fmla="*/ 1368 h 1368"/>
                  <a:gd name="T2" fmla="*/ 0 w 852"/>
                  <a:gd name="T3" fmla="*/ 1233 h 1368"/>
                  <a:gd name="T4" fmla="*/ 400 w 852"/>
                  <a:gd name="T5" fmla="*/ 0 h 1368"/>
                  <a:gd name="T6" fmla="*/ 852 w 852"/>
                  <a:gd name="T7" fmla="*/ 71 h 1368"/>
                  <a:gd name="T8" fmla="*/ 852 w 852"/>
                  <a:gd name="T9" fmla="*/ 1368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852" y="1368"/>
                    </a:moveTo>
                    <a:cubicBezTo>
                      <a:pt x="563" y="1368"/>
                      <a:pt x="275" y="1323"/>
                      <a:pt x="0" y="1233"/>
                    </a:cubicBezTo>
                    <a:lnTo>
                      <a:pt x="400" y="0"/>
                    </a:lnTo>
                    <a:cubicBezTo>
                      <a:pt x="546" y="47"/>
                      <a:pt x="699" y="71"/>
                      <a:pt x="852" y="71"/>
                    </a:cubicBezTo>
                    <a:lnTo>
                      <a:pt x="852" y="1368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23" name="Freeform 16">
                <a:extLst>
                  <a:ext uri="{FF2B5EF4-FFF2-40B4-BE49-F238E27FC236}">
                    <a16:creationId xmlns:a16="http://schemas.microsoft.com/office/drawing/2014/main" id="{F515EE6C-F27F-4AE3-A0FA-9A2DEE2D1B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" y="2724"/>
                <a:ext cx="459" cy="568"/>
              </a:xfrm>
              <a:custGeom>
                <a:avLst/>
                <a:gdLst>
                  <a:gd name="T0" fmla="*/ 769 w 1170"/>
                  <a:gd name="T1" fmla="*/ 1442 h 1442"/>
                  <a:gd name="T2" fmla="*/ 0 w 1170"/>
                  <a:gd name="T3" fmla="*/ 1050 h 1442"/>
                  <a:gd name="T4" fmla="*/ 762 w 1170"/>
                  <a:gd name="T5" fmla="*/ 0 h 1442"/>
                  <a:gd name="T6" fmla="*/ 1170 w 1170"/>
                  <a:gd name="T7" fmla="*/ 208 h 1442"/>
                  <a:gd name="T8" fmla="*/ 769 w 1170"/>
                  <a:gd name="T9" fmla="*/ 1442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769" y="1442"/>
                    </a:moveTo>
                    <a:cubicBezTo>
                      <a:pt x="494" y="1352"/>
                      <a:pt x="234" y="1220"/>
                      <a:pt x="0" y="1050"/>
                    </a:cubicBezTo>
                    <a:lnTo>
                      <a:pt x="762" y="0"/>
                    </a:lnTo>
                    <a:cubicBezTo>
                      <a:pt x="887" y="90"/>
                      <a:pt x="1024" y="161"/>
                      <a:pt x="1170" y="208"/>
                    </a:cubicBezTo>
                    <a:lnTo>
                      <a:pt x="769" y="1442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24" name="Freeform 17">
                <a:extLst>
                  <a:ext uri="{FF2B5EF4-FFF2-40B4-BE49-F238E27FC236}">
                    <a16:creationId xmlns:a16="http://schemas.microsoft.com/office/drawing/2014/main" id="{0485EA3E-B1E0-46F4-8B9B-17238E3247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2577"/>
                <a:ext cx="539" cy="540"/>
              </a:xfrm>
              <a:custGeom>
                <a:avLst/>
                <a:gdLst>
                  <a:gd name="T0" fmla="*/ 610 w 1373"/>
                  <a:gd name="T1" fmla="*/ 1373 h 1373"/>
                  <a:gd name="T2" fmla="*/ 0 w 1373"/>
                  <a:gd name="T3" fmla="*/ 762 h 1373"/>
                  <a:gd name="T4" fmla="*/ 1049 w 1373"/>
                  <a:gd name="T5" fmla="*/ 0 h 1373"/>
                  <a:gd name="T6" fmla="*/ 1373 w 1373"/>
                  <a:gd name="T7" fmla="*/ 323 h 1373"/>
                  <a:gd name="T8" fmla="*/ 610 w 1373"/>
                  <a:gd name="T9" fmla="*/ 1373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610" y="1373"/>
                    </a:moveTo>
                    <a:cubicBezTo>
                      <a:pt x="376" y="1203"/>
                      <a:pt x="170" y="997"/>
                      <a:pt x="0" y="762"/>
                    </a:cubicBezTo>
                    <a:lnTo>
                      <a:pt x="1049" y="0"/>
                    </a:lnTo>
                    <a:cubicBezTo>
                      <a:pt x="1139" y="124"/>
                      <a:pt x="1248" y="233"/>
                      <a:pt x="1373" y="323"/>
                    </a:cubicBezTo>
                    <a:lnTo>
                      <a:pt x="610" y="1373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25" name="Freeform 18">
                <a:extLst>
                  <a:ext uri="{FF2B5EF4-FFF2-40B4-BE49-F238E27FC236}">
                    <a16:creationId xmlns:a16="http://schemas.microsoft.com/office/drawing/2014/main" id="{BE5D637A-60B3-4FDE-B0A1-36010FFA3F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2389"/>
                <a:ext cx="566" cy="460"/>
              </a:xfrm>
              <a:custGeom>
                <a:avLst/>
                <a:gdLst>
                  <a:gd name="T0" fmla="*/ 392 w 1441"/>
                  <a:gd name="T1" fmla="*/ 1170 h 1170"/>
                  <a:gd name="T2" fmla="*/ 0 w 1441"/>
                  <a:gd name="T3" fmla="*/ 401 h 1170"/>
                  <a:gd name="T4" fmla="*/ 1234 w 1441"/>
                  <a:gd name="T5" fmla="*/ 0 h 1170"/>
                  <a:gd name="T6" fmla="*/ 1441 w 1441"/>
                  <a:gd name="T7" fmla="*/ 408 h 1170"/>
                  <a:gd name="T8" fmla="*/ 392 w 1441"/>
                  <a:gd name="T9" fmla="*/ 1170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392" y="1170"/>
                    </a:moveTo>
                    <a:cubicBezTo>
                      <a:pt x="222" y="936"/>
                      <a:pt x="89" y="676"/>
                      <a:pt x="0" y="401"/>
                    </a:cubicBezTo>
                    <a:lnTo>
                      <a:pt x="1234" y="0"/>
                    </a:lnTo>
                    <a:cubicBezTo>
                      <a:pt x="1281" y="146"/>
                      <a:pt x="1351" y="284"/>
                      <a:pt x="1441" y="408"/>
                    </a:cubicBezTo>
                    <a:lnTo>
                      <a:pt x="392" y="117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26" name="Freeform 19">
                <a:extLst>
                  <a:ext uri="{FF2B5EF4-FFF2-40B4-BE49-F238E27FC236}">
                    <a16:creationId xmlns:a16="http://schemas.microsoft.com/office/drawing/2014/main" id="{00E4F986-348A-4CE1-A0B6-EF2260B34A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2179"/>
                <a:ext cx="538" cy="335"/>
              </a:xfrm>
              <a:custGeom>
                <a:avLst/>
                <a:gdLst>
                  <a:gd name="T0" fmla="*/ 135 w 1369"/>
                  <a:gd name="T1" fmla="*/ 853 h 853"/>
                  <a:gd name="T2" fmla="*/ 0 w 1369"/>
                  <a:gd name="T3" fmla="*/ 0 h 853"/>
                  <a:gd name="T4" fmla="*/ 1297 w 1369"/>
                  <a:gd name="T5" fmla="*/ 0 h 853"/>
                  <a:gd name="T6" fmla="*/ 1369 w 1369"/>
                  <a:gd name="T7" fmla="*/ 452 h 853"/>
                  <a:gd name="T8" fmla="*/ 135 w 1369"/>
                  <a:gd name="T9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35" y="853"/>
                    </a:moveTo>
                    <a:cubicBezTo>
                      <a:pt x="46" y="578"/>
                      <a:pt x="0" y="290"/>
                      <a:pt x="0" y="0"/>
                    </a:cubicBezTo>
                    <a:lnTo>
                      <a:pt x="1297" y="0"/>
                    </a:lnTo>
                    <a:cubicBezTo>
                      <a:pt x="1297" y="154"/>
                      <a:pt x="1321" y="306"/>
                      <a:pt x="1369" y="452"/>
                    </a:cubicBezTo>
                    <a:lnTo>
                      <a:pt x="135" y="853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27" name="Freeform 20">
                <a:extLst>
                  <a:ext uri="{FF2B5EF4-FFF2-40B4-BE49-F238E27FC236}">
                    <a16:creationId xmlns:a16="http://schemas.microsoft.com/office/drawing/2014/main" id="{62DF4ADE-0F29-4CE1-B7F4-812125B043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1809"/>
                <a:ext cx="538" cy="336"/>
              </a:xfrm>
              <a:custGeom>
                <a:avLst/>
                <a:gdLst>
                  <a:gd name="T0" fmla="*/ 0 w 1369"/>
                  <a:gd name="T1" fmla="*/ 853 h 853"/>
                  <a:gd name="T2" fmla="*/ 135 w 1369"/>
                  <a:gd name="T3" fmla="*/ 0 h 853"/>
                  <a:gd name="T4" fmla="*/ 1369 w 1369"/>
                  <a:gd name="T5" fmla="*/ 401 h 853"/>
                  <a:gd name="T6" fmla="*/ 1297 w 1369"/>
                  <a:gd name="T7" fmla="*/ 853 h 853"/>
                  <a:gd name="T8" fmla="*/ 0 w 1369"/>
                  <a:gd name="T9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0" y="853"/>
                    </a:moveTo>
                    <a:cubicBezTo>
                      <a:pt x="0" y="563"/>
                      <a:pt x="46" y="275"/>
                      <a:pt x="135" y="0"/>
                    </a:cubicBezTo>
                    <a:lnTo>
                      <a:pt x="1369" y="401"/>
                    </a:lnTo>
                    <a:cubicBezTo>
                      <a:pt x="1321" y="547"/>
                      <a:pt x="1297" y="699"/>
                      <a:pt x="1297" y="853"/>
                    </a:cubicBezTo>
                    <a:lnTo>
                      <a:pt x="0" y="853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28" name="Freeform 21">
                <a:extLst>
                  <a:ext uri="{FF2B5EF4-FFF2-40B4-BE49-F238E27FC236}">
                    <a16:creationId xmlns:a16="http://schemas.microsoft.com/office/drawing/2014/main" id="{5C0841C8-2034-4E30-87B4-5FD0F35315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1474"/>
                <a:ext cx="566" cy="460"/>
              </a:xfrm>
              <a:custGeom>
                <a:avLst/>
                <a:gdLst>
                  <a:gd name="T0" fmla="*/ 0 w 1441"/>
                  <a:gd name="T1" fmla="*/ 769 h 1170"/>
                  <a:gd name="T2" fmla="*/ 392 w 1441"/>
                  <a:gd name="T3" fmla="*/ 0 h 1170"/>
                  <a:gd name="T4" fmla="*/ 1441 w 1441"/>
                  <a:gd name="T5" fmla="*/ 762 h 1170"/>
                  <a:gd name="T6" fmla="*/ 1234 w 1441"/>
                  <a:gd name="T7" fmla="*/ 1170 h 1170"/>
                  <a:gd name="T8" fmla="*/ 0 w 1441"/>
                  <a:gd name="T9" fmla="*/ 769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0" y="769"/>
                    </a:moveTo>
                    <a:cubicBezTo>
                      <a:pt x="89" y="493"/>
                      <a:pt x="222" y="234"/>
                      <a:pt x="392" y="0"/>
                    </a:cubicBezTo>
                    <a:lnTo>
                      <a:pt x="1441" y="762"/>
                    </a:lnTo>
                    <a:cubicBezTo>
                      <a:pt x="1351" y="886"/>
                      <a:pt x="1281" y="1024"/>
                      <a:pt x="1234" y="1170"/>
                    </a:cubicBezTo>
                    <a:lnTo>
                      <a:pt x="0" y="769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29" name="Freeform 22">
                <a:extLst>
                  <a:ext uri="{FF2B5EF4-FFF2-40B4-BE49-F238E27FC236}">
                    <a16:creationId xmlns:a16="http://schemas.microsoft.com/office/drawing/2014/main" id="{25C233F1-CF28-4007-9EE5-1D33C1E0C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1206"/>
                <a:ext cx="539" cy="540"/>
              </a:xfrm>
              <a:custGeom>
                <a:avLst/>
                <a:gdLst>
                  <a:gd name="T0" fmla="*/ 0 w 1373"/>
                  <a:gd name="T1" fmla="*/ 611 h 1373"/>
                  <a:gd name="T2" fmla="*/ 610 w 1373"/>
                  <a:gd name="T3" fmla="*/ 0 h 1373"/>
                  <a:gd name="T4" fmla="*/ 1373 w 1373"/>
                  <a:gd name="T5" fmla="*/ 1050 h 1373"/>
                  <a:gd name="T6" fmla="*/ 1049 w 1373"/>
                  <a:gd name="T7" fmla="*/ 1373 h 1373"/>
                  <a:gd name="T8" fmla="*/ 0 w 1373"/>
                  <a:gd name="T9" fmla="*/ 611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0" y="611"/>
                    </a:moveTo>
                    <a:cubicBezTo>
                      <a:pt x="170" y="376"/>
                      <a:pt x="376" y="170"/>
                      <a:pt x="610" y="0"/>
                    </a:cubicBezTo>
                    <a:lnTo>
                      <a:pt x="1373" y="1050"/>
                    </a:lnTo>
                    <a:cubicBezTo>
                      <a:pt x="1248" y="1140"/>
                      <a:pt x="1139" y="1249"/>
                      <a:pt x="1049" y="1373"/>
                    </a:cubicBezTo>
                    <a:lnTo>
                      <a:pt x="0" y="611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30" name="Freeform 23">
                <a:extLst>
                  <a:ext uri="{FF2B5EF4-FFF2-40B4-BE49-F238E27FC236}">
                    <a16:creationId xmlns:a16="http://schemas.microsoft.com/office/drawing/2014/main" id="{DF36B55D-E379-45EC-9983-1DA5B749C2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" y="1031"/>
                <a:ext cx="459" cy="568"/>
              </a:xfrm>
              <a:custGeom>
                <a:avLst/>
                <a:gdLst>
                  <a:gd name="T0" fmla="*/ 0 w 1170"/>
                  <a:gd name="T1" fmla="*/ 392 h 1442"/>
                  <a:gd name="T2" fmla="*/ 769 w 1170"/>
                  <a:gd name="T3" fmla="*/ 0 h 1442"/>
                  <a:gd name="T4" fmla="*/ 1170 w 1170"/>
                  <a:gd name="T5" fmla="*/ 1234 h 1442"/>
                  <a:gd name="T6" fmla="*/ 762 w 1170"/>
                  <a:gd name="T7" fmla="*/ 1442 h 1442"/>
                  <a:gd name="T8" fmla="*/ 0 w 1170"/>
                  <a:gd name="T9" fmla="*/ 392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0" y="392"/>
                    </a:moveTo>
                    <a:cubicBezTo>
                      <a:pt x="234" y="222"/>
                      <a:pt x="494" y="90"/>
                      <a:pt x="769" y="0"/>
                    </a:cubicBezTo>
                    <a:lnTo>
                      <a:pt x="1170" y="1234"/>
                    </a:lnTo>
                    <a:cubicBezTo>
                      <a:pt x="1024" y="1281"/>
                      <a:pt x="887" y="1352"/>
                      <a:pt x="762" y="1442"/>
                    </a:cubicBezTo>
                    <a:lnTo>
                      <a:pt x="0" y="392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31" name="Freeform 24">
                <a:extLst>
                  <a:ext uri="{FF2B5EF4-FFF2-40B4-BE49-F238E27FC236}">
                    <a16:creationId xmlns:a16="http://schemas.microsoft.com/office/drawing/2014/main" id="{F2F59691-A508-4194-AE1B-95DFFEFFF4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968"/>
                <a:ext cx="335" cy="539"/>
              </a:xfrm>
              <a:custGeom>
                <a:avLst/>
                <a:gdLst>
                  <a:gd name="T0" fmla="*/ 0 w 853"/>
                  <a:gd name="T1" fmla="*/ 135 h 1368"/>
                  <a:gd name="T2" fmla="*/ 853 w 853"/>
                  <a:gd name="T3" fmla="*/ 0 h 1368"/>
                  <a:gd name="T4" fmla="*/ 853 w 853"/>
                  <a:gd name="T5" fmla="*/ 1297 h 1368"/>
                  <a:gd name="T6" fmla="*/ 401 w 853"/>
                  <a:gd name="T7" fmla="*/ 1368 h 1368"/>
                  <a:gd name="T8" fmla="*/ 0 w 853"/>
                  <a:gd name="T9" fmla="*/ 135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3" h="1368">
                    <a:moveTo>
                      <a:pt x="0" y="135"/>
                    </a:moveTo>
                    <a:cubicBezTo>
                      <a:pt x="276" y="45"/>
                      <a:pt x="564" y="0"/>
                      <a:pt x="853" y="0"/>
                    </a:cubicBezTo>
                    <a:lnTo>
                      <a:pt x="853" y="1297"/>
                    </a:lnTo>
                    <a:cubicBezTo>
                      <a:pt x="700" y="1297"/>
                      <a:pt x="547" y="1321"/>
                      <a:pt x="401" y="1368"/>
                    </a:cubicBezTo>
                    <a:lnTo>
                      <a:pt x="0" y="135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6C4072C5-EF6C-4543-AABF-90977B8AB7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7238" y="1982660"/>
              <a:ext cx="2897527" cy="2897447"/>
            </a:xfrm>
            <a:custGeom>
              <a:avLst/>
              <a:gdLst>
                <a:gd name="connsiteX0" fmla="*/ 1757886 w 2897527"/>
                <a:gd name="connsiteY0" fmla="*/ 2489329 h 2897447"/>
                <a:gd name="connsiteX1" fmla="*/ 1870356 w 2897527"/>
                <a:gd name="connsiteY1" fmla="*/ 2836089 h 2897447"/>
                <a:gd name="connsiteX2" fmla="*/ 1741006 w 2897527"/>
                <a:gd name="connsiteY2" fmla="*/ 2869349 h 2897447"/>
                <a:gd name="connsiteX3" fmla="*/ 1597026 w 2897527"/>
                <a:gd name="connsiteY3" fmla="*/ 2891323 h 2897447"/>
                <a:gd name="connsiteX4" fmla="*/ 1475750 w 2897527"/>
                <a:gd name="connsiteY4" fmla="*/ 2897447 h 2897447"/>
                <a:gd name="connsiteX5" fmla="*/ 1475750 w 2897527"/>
                <a:gd name="connsiteY5" fmla="*/ 2533656 h 2897447"/>
                <a:gd name="connsiteX6" fmla="*/ 1757886 w 2897527"/>
                <a:gd name="connsiteY6" fmla="*/ 2489329 h 2897447"/>
                <a:gd name="connsiteX7" fmla="*/ 1139640 w 2897527"/>
                <a:gd name="connsiteY7" fmla="*/ 2489329 h 2897447"/>
                <a:gd name="connsiteX8" fmla="*/ 1421776 w 2897527"/>
                <a:gd name="connsiteY8" fmla="*/ 2533656 h 2897447"/>
                <a:gd name="connsiteX9" fmla="*/ 1421776 w 2897527"/>
                <a:gd name="connsiteY9" fmla="*/ 2897447 h 2897447"/>
                <a:gd name="connsiteX10" fmla="*/ 1300500 w 2897527"/>
                <a:gd name="connsiteY10" fmla="*/ 2891323 h 2897447"/>
                <a:gd name="connsiteX11" fmla="*/ 1156520 w 2897527"/>
                <a:gd name="connsiteY11" fmla="*/ 2869349 h 2897447"/>
                <a:gd name="connsiteX12" fmla="*/ 1027171 w 2897527"/>
                <a:gd name="connsiteY12" fmla="*/ 2836089 h 2897447"/>
                <a:gd name="connsiteX13" fmla="*/ 2063152 w 2897527"/>
                <a:gd name="connsiteY13" fmla="*/ 2341691 h 2897447"/>
                <a:gd name="connsiteX14" fmla="*/ 2277733 w 2897527"/>
                <a:gd name="connsiteY14" fmla="*/ 2637538 h 2897447"/>
                <a:gd name="connsiteX15" fmla="*/ 2259520 w 2897527"/>
                <a:gd name="connsiteY15" fmla="*/ 2651157 h 2897447"/>
                <a:gd name="connsiteX16" fmla="*/ 2013202 w 2897527"/>
                <a:gd name="connsiteY16" fmla="*/ 2784854 h 2897447"/>
                <a:gd name="connsiteX17" fmla="*/ 1921559 w 2897527"/>
                <a:gd name="connsiteY17" fmla="*/ 2818396 h 2897447"/>
                <a:gd name="connsiteX18" fmla="*/ 1809125 w 2897527"/>
                <a:gd name="connsiteY18" fmla="*/ 2471756 h 2897447"/>
                <a:gd name="connsiteX19" fmla="*/ 2063152 w 2897527"/>
                <a:gd name="connsiteY19" fmla="*/ 2341691 h 2897447"/>
                <a:gd name="connsiteX20" fmla="*/ 834303 w 2897527"/>
                <a:gd name="connsiteY20" fmla="*/ 2341691 h 2897447"/>
                <a:gd name="connsiteX21" fmla="*/ 1088401 w 2897527"/>
                <a:gd name="connsiteY21" fmla="*/ 2471756 h 2897447"/>
                <a:gd name="connsiteX22" fmla="*/ 976186 w 2897527"/>
                <a:gd name="connsiteY22" fmla="*/ 2818476 h 2897447"/>
                <a:gd name="connsiteX23" fmla="*/ 884325 w 2897527"/>
                <a:gd name="connsiteY23" fmla="*/ 2784854 h 2897447"/>
                <a:gd name="connsiteX24" fmla="*/ 638007 w 2897527"/>
                <a:gd name="connsiteY24" fmla="*/ 2651157 h 2897447"/>
                <a:gd name="connsiteX25" fmla="*/ 620233 w 2897527"/>
                <a:gd name="connsiteY25" fmla="*/ 2637866 h 2897447"/>
                <a:gd name="connsiteX26" fmla="*/ 2308282 w 2897527"/>
                <a:gd name="connsiteY26" fmla="*/ 2108329 h 2897447"/>
                <a:gd name="connsiteX27" fmla="*/ 2603736 w 2897527"/>
                <a:gd name="connsiteY27" fmla="*/ 2322949 h 2897447"/>
                <a:gd name="connsiteX28" fmla="*/ 2567720 w 2897527"/>
                <a:gd name="connsiteY28" fmla="*/ 2371112 h 2897447"/>
                <a:gd name="connsiteX29" fmla="*/ 2371152 w 2897527"/>
                <a:gd name="connsiteY29" fmla="*/ 2567680 h 2897447"/>
                <a:gd name="connsiteX30" fmla="*/ 2320669 w 2897527"/>
                <a:gd name="connsiteY30" fmla="*/ 2605431 h 2897447"/>
                <a:gd name="connsiteX31" fmla="*/ 2105988 w 2897527"/>
                <a:gd name="connsiteY31" fmla="*/ 2309998 h 2897447"/>
                <a:gd name="connsiteX32" fmla="*/ 2308282 w 2897527"/>
                <a:gd name="connsiteY32" fmla="*/ 2108329 h 2897447"/>
                <a:gd name="connsiteX33" fmla="*/ 589619 w 2897527"/>
                <a:gd name="connsiteY33" fmla="*/ 2108329 h 2897447"/>
                <a:gd name="connsiteX34" fmla="*/ 791538 w 2897527"/>
                <a:gd name="connsiteY34" fmla="*/ 2309998 h 2897447"/>
                <a:gd name="connsiteX35" fmla="*/ 577115 w 2897527"/>
                <a:gd name="connsiteY35" fmla="*/ 2605623 h 2897447"/>
                <a:gd name="connsiteX36" fmla="*/ 526374 w 2897527"/>
                <a:gd name="connsiteY36" fmla="*/ 2567680 h 2897447"/>
                <a:gd name="connsiteX37" fmla="*/ 329807 w 2897527"/>
                <a:gd name="connsiteY37" fmla="*/ 2371112 h 2897447"/>
                <a:gd name="connsiteX38" fmla="*/ 294115 w 2897527"/>
                <a:gd name="connsiteY38" fmla="*/ 2323383 h 2897447"/>
                <a:gd name="connsiteX39" fmla="*/ 2470012 w 2897527"/>
                <a:gd name="connsiteY39" fmla="*/ 1809879 h 2897447"/>
                <a:gd name="connsiteX40" fmla="*/ 2817882 w 2897527"/>
                <a:gd name="connsiteY40" fmla="*/ 1923032 h 2897447"/>
                <a:gd name="connsiteX41" fmla="*/ 2784894 w 2897527"/>
                <a:gd name="connsiteY41" fmla="*/ 2013162 h 2897447"/>
                <a:gd name="connsiteX42" fmla="*/ 2651197 w 2897527"/>
                <a:gd name="connsiteY42" fmla="*/ 2259480 h 2897447"/>
                <a:gd name="connsiteX43" fmla="*/ 2636354 w 2897527"/>
                <a:gd name="connsiteY43" fmla="*/ 2279330 h 2897447"/>
                <a:gd name="connsiteX44" fmla="*/ 2340938 w 2897527"/>
                <a:gd name="connsiteY44" fmla="*/ 2064530 h 2897447"/>
                <a:gd name="connsiteX45" fmla="*/ 2470012 w 2897527"/>
                <a:gd name="connsiteY45" fmla="*/ 1809879 h 2897447"/>
                <a:gd name="connsiteX46" fmla="*/ 429101 w 2897527"/>
                <a:gd name="connsiteY46" fmla="*/ 1809879 h 2897447"/>
                <a:gd name="connsiteX47" fmla="*/ 558175 w 2897527"/>
                <a:gd name="connsiteY47" fmla="*/ 2064530 h 2897447"/>
                <a:gd name="connsiteX48" fmla="*/ 261731 w 2897527"/>
                <a:gd name="connsiteY48" fmla="*/ 2280077 h 2897447"/>
                <a:gd name="connsiteX49" fmla="*/ 246329 w 2897527"/>
                <a:gd name="connsiteY49" fmla="*/ 2259480 h 2897447"/>
                <a:gd name="connsiteX50" fmla="*/ 112632 w 2897527"/>
                <a:gd name="connsiteY50" fmla="*/ 2013162 h 2897447"/>
                <a:gd name="connsiteX51" fmla="*/ 79813 w 2897527"/>
                <a:gd name="connsiteY51" fmla="*/ 1923493 h 2897447"/>
                <a:gd name="connsiteX52" fmla="*/ 2531823 w 2897527"/>
                <a:gd name="connsiteY52" fmla="*/ 1476504 h 2897447"/>
                <a:gd name="connsiteX53" fmla="*/ 2897446 w 2897527"/>
                <a:gd name="connsiteY53" fmla="*/ 1476504 h 2897447"/>
                <a:gd name="connsiteX54" fmla="*/ 2891363 w 2897527"/>
                <a:gd name="connsiteY54" fmla="*/ 1596986 h 2897447"/>
                <a:gd name="connsiteX55" fmla="*/ 2869389 w 2897527"/>
                <a:gd name="connsiteY55" fmla="*/ 1740966 h 2897447"/>
                <a:gd name="connsiteX56" fmla="*/ 2835753 w 2897527"/>
                <a:gd name="connsiteY56" fmla="*/ 1871780 h 2897447"/>
                <a:gd name="connsiteX57" fmla="*/ 2486988 w 2897527"/>
                <a:gd name="connsiteY57" fmla="*/ 1758309 h 2897447"/>
                <a:gd name="connsiteX58" fmla="*/ 2531823 w 2897527"/>
                <a:gd name="connsiteY58" fmla="*/ 1476504 h 2897447"/>
                <a:gd name="connsiteX59" fmla="*/ 80 w 2897527"/>
                <a:gd name="connsiteY59" fmla="*/ 1476504 h 2897447"/>
                <a:gd name="connsiteX60" fmla="*/ 367206 w 2897527"/>
                <a:gd name="connsiteY60" fmla="*/ 1476504 h 2897447"/>
                <a:gd name="connsiteX61" fmla="*/ 412125 w 2897527"/>
                <a:gd name="connsiteY61" fmla="*/ 1758309 h 2897447"/>
                <a:gd name="connsiteX62" fmla="*/ 61846 w 2897527"/>
                <a:gd name="connsiteY62" fmla="*/ 1872062 h 2897447"/>
                <a:gd name="connsiteX63" fmla="*/ 28138 w 2897527"/>
                <a:gd name="connsiteY63" fmla="*/ 1740966 h 2897447"/>
                <a:gd name="connsiteX64" fmla="*/ 6164 w 2897527"/>
                <a:gd name="connsiteY64" fmla="*/ 1596986 h 2897447"/>
                <a:gd name="connsiteX65" fmla="*/ 2835849 w 2897527"/>
                <a:gd name="connsiteY65" fmla="*/ 1026042 h 2897447"/>
                <a:gd name="connsiteX66" fmla="*/ 2869389 w 2897527"/>
                <a:gd name="connsiteY66" fmla="*/ 1156480 h 2897447"/>
                <a:gd name="connsiteX67" fmla="*/ 2891363 w 2897527"/>
                <a:gd name="connsiteY67" fmla="*/ 1300460 h 2897447"/>
                <a:gd name="connsiteX68" fmla="*/ 2897527 w 2897527"/>
                <a:gd name="connsiteY68" fmla="*/ 1422529 h 2897447"/>
                <a:gd name="connsiteX69" fmla="*/ 2531823 w 2897527"/>
                <a:gd name="connsiteY69" fmla="*/ 1422529 h 2897447"/>
                <a:gd name="connsiteX70" fmla="*/ 2486988 w 2897527"/>
                <a:gd name="connsiteY70" fmla="*/ 1139883 h 2897447"/>
                <a:gd name="connsiteX71" fmla="*/ 61750 w 2897527"/>
                <a:gd name="connsiteY71" fmla="*/ 1025760 h 2897447"/>
                <a:gd name="connsiteX72" fmla="*/ 412125 w 2897527"/>
                <a:gd name="connsiteY72" fmla="*/ 1139883 h 2897447"/>
                <a:gd name="connsiteX73" fmla="*/ 367206 w 2897527"/>
                <a:gd name="connsiteY73" fmla="*/ 1422529 h 2897447"/>
                <a:gd name="connsiteX74" fmla="*/ 0 w 2897527"/>
                <a:gd name="connsiteY74" fmla="*/ 1422529 h 2897447"/>
                <a:gd name="connsiteX75" fmla="*/ 6164 w 2897527"/>
                <a:gd name="connsiteY75" fmla="*/ 1300460 h 2897447"/>
                <a:gd name="connsiteX76" fmla="*/ 28138 w 2897527"/>
                <a:gd name="connsiteY76" fmla="*/ 1156480 h 2897447"/>
                <a:gd name="connsiteX77" fmla="*/ 2636353 w 2897527"/>
                <a:gd name="connsiteY77" fmla="*/ 618116 h 2897447"/>
                <a:gd name="connsiteX78" fmla="*/ 2651197 w 2897527"/>
                <a:gd name="connsiteY78" fmla="*/ 637966 h 2897447"/>
                <a:gd name="connsiteX79" fmla="*/ 2784894 w 2897527"/>
                <a:gd name="connsiteY79" fmla="*/ 884284 h 2897447"/>
                <a:gd name="connsiteX80" fmla="*/ 2817882 w 2897527"/>
                <a:gd name="connsiteY80" fmla="*/ 974413 h 2897447"/>
                <a:gd name="connsiteX81" fmla="*/ 2470012 w 2897527"/>
                <a:gd name="connsiteY81" fmla="*/ 1087566 h 2897447"/>
                <a:gd name="connsiteX82" fmla="*/ 2340938 w 2897527"/>
                <a:gd name="connsiteY82" fmla="*/ 832915 h 2897447"/>
                <a:gd name="connsiteX83" fmla="*/ 261732 w 2897527"/>
                <a:gd name="connsiteY83" fmla="*/ 617369 h 2897447"/>
                <a:gd name="connsiteX84" fmla="*/ 558175 w 2897527"/>
                <a:gd name="connsiteY84" fmla="*/ 832915 h 2897447"/>
                <a:gd name="connsiteX85" fmla="*/ 429101 w 2897527"/>
                <a:gd name="connsiteY85" fmla="*/ 1087566 h 2897447"/>
                <a:gd name="connsiteX86" fmla="*/ 79813 w 2897527"/>
                <a:gd name="connsiteY86" fmla="*/ 973952 h 2897447"/>
                <a:gd name="connsiteX87" fmla="*/ 112632 w 2897527"/>
                <a:gd name="connsiteY87" fmla="*/ 884284 h 2897447"/>
                <a:gd name="connsiteX88" fmla="*/ 246329 w 2897527"/>
                <a:gd name="connsiteY88" fmla="*/ 637966 h 2897447"/>
                <a:gd name="connsiteX89" fmla="*/ 2320669 w 2897527"/>
                <a:gd name="connsiteY89" fmla="*/ 292015 h 2897447"/>
                <a:gd name="connsiteX90" fmla="*/ 2371152 w 2897527"/>
                <a:gd name="connsiteY90" fmla="*/ 329766 h 2897447"/>
                <a:gd name="connsiteX91" fmla="*/ 2567720 w 2897527"/>
                <a:gd name="connsiteY91" fmla="*/ 526334 h 2897447"/>
                <a:gd name="connsiteX92" fmla="*/ 2603736 w 2897527"/>
                <a:gd name="connsiteY92" fmla="*/ 574497 h 2897447"/>
                <a:gd name="connsiteX93" fmla="*/ 2308282 w 2897527"/>
                <a:gd name="connsiteY93" fmla="*/ 789116 h 2897447"/>
                <a:gd name="connsiteX94" fmla="*/ 2105988 w 2897527"/>
                <a:gd name="connsiteY94" fmla="*/ 587447 h 2897447"/>
                <a:gd name="connsiteX95" fmla="*/ 577116 w 2897527"/>
                <a:gd name="connsiteY95" fmla="*/ 291823 h 2897447"/>
                <a:gd name="connsiteX96" fmla="*/ 791538 w 2897527"/>
                <a:gd name="connsiteY96" fmla="*/ 587447 h 2897447"/>
                <a:gd name="connsiteX97" fmla="*/ 589619 w 2897527"/>
                <a:gd name="connsiteY97" fmla="*/ 789116 h 2897447"/>
                <a:gd name="connsiteX98" fmla="*/ 294116 w 2897527"/>
                <a:gd name="connsiteY98" fmla="*/ 574063 h 2897447"/>
                <a:gd name="connsiteX99" fmla="*/ 329807 w 2897527"/>
                <a:gd name="connsiteY99" fmla="*/ 526334 h 2897447"/>
                <a:gd name="connsiteX100" fmla="*/ 526374 w 2897527"/>
                <a:gd name="connsiteY100" fmla="*/ 329766 h 2897447"/>
                <a:gd name="connsiteX101" fmla="*/ 1921559 w 2897527"/>
                <a:gd name="connsiteY101" fmla="*/ 79050 h 2897447"/>
                <a:gd name="connsiteX102" fmla="*/ 2013202 w 2897527"/>
                <a:gd name="connsiteY102" fmla="*/ 112592 h 2897447"/>
                <a:gd name="connsiteX103" fmla="*/ 2259520 w 2897527"/>
                <a:gd name="connsiteY103" fmla="*/ 246289 h 2897447"/>
                <a:gd name="connsiteX104" fmla="*/ 2277733 w 2897527"/>
                <a:gd name="connsiteY104" fmla="*/ 259908 h 2897447"/>
                <a:gd name="connsiteX105" fmla="*/ 2063152 w 2897527"/>
                <a:gd name="connsiteY105" fmla="*/ 555754 h 2897447"/>
                <a:gd name="connsiteX106" fmla="*/ 1809125 w 2897527"/>
                <a:gd name="connsiteY106" fmla="*/ 425689 h 2897447"/>
                <a:gd name="connsiteX107" fmla="*/ 976186 w 2897527"/>
                <a:gd name="connsiteY107" fmla="*/ 78970 h 2897447"/>
                <a:gd name="connsiteX108" fmla="*/ 1088401 w 2897527"/>
                <a:gd name="connsiteY108" fmla="*/ 425689 h 2897447"/>
                <a:gd name="connsiteX109" fmla="*/ 834303 w 2897527"/>
                <a:gd name="connsiteY109" fmla="*/ 555754 h 2897447"/>
                <a:gd name="connsiteX110" fmla="*/ 620233 w 2897527"/>
                <a:gd name="connsiteY110" fmla="*/ 259580 h 2897447"/>
                <a:gd name="connsiteX111" fmla="*/ 638007 w 2897527"/>
                <a:gd name="connsiteY111" fmla="*/ 246289 h 2897447"/>
                <a:gd name="connsiteX112" fmla="*/ 884325 w 2897527"/>
                <a:gd name="connsiteY112" fmla="*/ 112592 h 2897447"/>
                <a:gd name="connsiteX113" fmla="*/ 1475750 w 2897527"/>
                <a:gd name="connsiteY113" fmla="*/ 0 h 2897447"/>
                <a:gd name="connsiteX114" fmla="*/ 1597026 w 2897527"/>
                <a:gd name="connsiteY114" fmla="*/ 6124 h 2897447"/>
                <a:gd name="connsiteX115" fmla="*/ 1741006 w 2897527"/>
                <a:gd name="connsiteY115" fmla="*/ 28098 h 2897447"/>
                <a:gd name="connsiteX116" fmla="*/ 1870637 w 2897527"/>
                <a:gd name="connsiteY116" fmla="*/ 61429 h 2897447"/>
                <a:gd name="connsiteX117" fmla="*/ 1757886 w 2897527"/>
                <a:gd name="connsiteY117" fmla="*/ 409704 h 2897447"/>
                <a:gd name="connsiteX118" fmla="*/ 1475750 w 2897527"/>
                <a:gd name="connsiteY118" fmla="*/ 365295 h 2897447"/>
                <a:gd name="connsiteX119" fmla="*/ 1421776 w 2897527"/>
                <a:gd name="connsiteY119" fmla="*/ 0 h 2897447"/>
                <a:gd name="connsiteX120" fmla="*/ 1421776 w 2897527"/>
                <a:gd name="connsiteY120" fmla="*/ 365295 h 2897447"/>
                <a:gd name="connsiteX121" fmla="*/ 1139971 w 2897527"/>
                <a:gd name="connsiteY121" fmla="*/ 409704 h 2897447"/>
                <a:gd name="connsiteX122" fmla="*/ 1027057 w 2897527"/>
                <a:gd name="connsiteY122" fmla="*/ 61386 h 2897447"/>
                <a:gd name="connsiteX123" fmla="*/ 1156520 w 2897527"/>
                <a:gd name="connsiteY123" fmla="*/ 28098 h 2897447"/>
                <a:gd name="connsiteX124" fmla="*/ 1300500 w 2897527"/>
                <a:gd name="connsiteY124" fmla="*/ 6124 h 2897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</a:cxnLst>
              <a:rect l="l" t="t" r="r" b="b"/>
              <a:pathLst>
                <a:path w="2897527" h="2897447">
                  <a:moveTo>
                    <a:pt x="1757886" y="2489329"/>
                  </a:moveTo>
                  <a:lnTo>
                    <a:pt x="1870356" y="2836089"/>
                  </a:lnTo>
                  <a:lnTo>
                    <a:pt x="1741006" y="2869349"/>
                  </a:lnTo>
                  <a:cubicBezTo>
                    <a:pt x="1693808" y="2879007"/>
                    <a:pt x="1645774" y="2886372"/>
                    <a:pt x="1597026" y="2891323"/>
                  </a:cubicBezTo>
                  <a:lnTo>
                    <a:pt x="1475750" y="2897447"/>
                  </a:lnTo>
                  <a:lnTo>
                    <a:pt x="1475750" y="2533656"/>
                  </a:lnTo>
                  <a:cubicBezTo>
                    <a:pt x="1571252" y="2533656"/>
                    <a:pt x="1666754" y="2518672"/>
                    <a:pt x="1757886" y="2489329"/>
                  </a:cubicBezTo>
                  <a:close/>
                  <a:moveTo>
                    <a:pt x="1139640" y="2489329"/>
                  </a:moveTo>
                  <a:cubicBezTo>
                    <a:pt x="1230773" y="2518672"/>
                    <a:pt x="1326274" y="2533656"/>
                    <a:pt x="1421776" y="2533656"/>
                  </a:cubicBezTo>
                  <a:lnTo>
                    <a:pt x="1421776" y="2897447"/>
                  </a:lnTo>
                  <a:lnTo>
                    <a:pt x="1300500" y="2891323"/>
                  </a:lnTo>
                  <a:cubicBezTo>
                    <a:pt x="1251753" y="2886372"/>
                    <a:pt x="1203719" y="2879007"/>
                    <a:pt x="1156520" y="2869349"/>
                  </a:cubicBezTo>
                  <a:lnTo>
                    <a:pt x="1027171" y="2836089"/>
                  </a:lnTo>
                  <a:close/>
                  <a:moveTo>
                    <a:pt x="2063152" y="2341691"/>
                  </a:moveTo>
                  <a:lnTo>
                    <a:pt x="2277733" y="2637538"/>
                  </a:lnTo>
                  <a:lnTo>
                    <a:pt x="2259520" y="2651157"/>
                  </a:lnTo>
                  <a:cubicBezTo>
                    <a:pt x="2182375" y="2703275"/>
                    <a:pt x="2099945" y="2748165"/>
                    <a:pt x="2013202" y="2784854"/>
                  </a:cubicBezTo>
                  <a:lnTo>
                    <a:pt x="1921559" y="2818396"/>
                  </a:lnTo>
                  <a:lnTo>
                    <a:pt x="1809125" y="2471756"/>
                  </a:lnTo>
                  <a:cubicBezTo>
                    <a:pt x="1900250" y="2441741"/>
                    <a:pt x="1985758" y="2397969"/>
                    <a:pt x="2063152" y="2341691"/>
                  </a:cubicBezTo>
                  <a:close/>
                  <a:moveTo>
                    <a:pt x="834303" y="2341691"/>
                  </a:moveTo>
                  <a:cubicBezTo>
                    <a:pt x="912152" y="2397969"/>
                    <a:pt x="997474" y="2442366"/>
                    <a:pt x="1088401" y="2471756"/>
                  </a:cubicBezTo>
                  <a:lnTo>
                    <a:pt x="976186" y="2818476"/>
                  </a:lnTo>
                  <a:lnTo>
                    <a:pt x="884325" y="2784854"/>
                  </a:lnTo>
                  <a:cubicBezTo>
                    <a:pt x="797582" y="2748165"/>
                    <a:pt x="715152" y="2703275"/>
                    <a:pt x="638007" y="2651157"/>
                  </a:cubicBezTo>
                  <a:lnTo>
                    <a:pt x="620233" y="2637866"/>
                  </a:lnTo>
                  <a:close/>
                  <a:moveTo>
                    <a:pt x="2308282" y="2108329"/>
                  </a:moveTo>
                  <a:lnTo>
                    <a:pt x="2603736" y="2322949"/>
                  </a:lnTo>
                  <a:lnTo>
                    <a:pt x="2567720" y="2371112"/>
                  </a:lnTo>
                  <a:cubicBezTo>
                    <a:pt x="2508616" y="2442730"/>
                    <a:pt x="2442770" y="2508576"/>
                    <a:pt x="2371152" y="2567680"/>
                  </a:cubicBezTo>
                  <a:lnTo>
                    <a:pt x="2320669" y="2605431"/>
                  </a:lnTo>
                  <a:lnTo>
                    <a:pt x="2105988" y="2309998"/>
                  </a:lnTo>
                  <a:cubicBezTo>
                    <a:pt x="2184034" y="2253806"/>
                    <a:pt x="2252089" y="2185750"/>
                    <a:pt x="2308282" y="2108329"/>
                  </a:cubicBezTo>
                  <a:close/>
                  <a:moveTo>
                    <a:pt x="589619" y="2108329"/>
                  </a:moveTo>
                  <a:cubicBezTo>
                    <a:pt x="645707" y="2185750"/>
                    <a:pt x="713637" y="2253806"/>
                    <a:pt x="791538" y="2309998"/>
                  </a:cubicBezTo>
                  <a:lnTo>
                    <a:pt x="577115" y="2605623"/>
                  </a:lnTo>
                  <a:lnTo>
                    <a:pt x="526374" y="2567680"/>
                  </a:lnTo>
                  <a:cubicBezTo>
                    <a:pt x="454757" y="2508576"/>
                    <a:pt x="388910" y="2442730"/>
                    <a:pt x="329807" y="2371112"/>
                  </a:cubicBezTo>
                  <a:lnTo>
                    <a:pt x="294115" y="2323383"/>
                  </a:lnTo>
                  <a:close/>
                  <a:moveTo>
                    <a:pt x="2470012" y="1809879"/>
                  </a:moveTo>
                  <a:lnTo>
                    <a:pt x="2817882" y="1923032"/>
                  </a:lnTo>
                  <a:lnTo>
                    <a:pt x="2784894" y="2013162"/>
                  </a:lnTo>
                  <a:cubicBezTo>
                    <a:pt x="2748205" y="2099905"/>
                    <a:pt x="2703315" y="2182335"/>
                    <a:pt x="2651197" y="2259480"/>
                  </a:cubicBezTo>
                  <a:lnTo>
                    <a:pt x="2636354" y="2279330"/>
                  </a:lnTo>
                  <a:lnTo>
                    <a:pt x="2340938" y="2064530"/>
                  </a:lnTo>
                  <a:cubicBezTo>
                    <a:pt x="2397057" y="1987136"/>
                    <a:pt x="2440705" y="1901004"/>
                    <a:pt x="2470012" y="1809879"/>
                  </a:cubicBezTo>
                  <a:close/>
                  <a:moveTo>
                    <a:pt x="429101" y="1809879"/>
                  </a:moveTo>
                  <a:cubicBezTo>
                    <a:pt x="458408" y="1901004"/>
                    <a:pt x="502056" y="1987136"/>
                    <a:pt x="558175" y="2064530"/>
                  </a:cubicBezTo>
                  <a:lnTo>
                    <a:pt x="261731" y="2280077"/>
                  </a:lnTo>
                  <a:lnTo>
                    <a:pt x="246329" y="2259480"/>
                  </a:lnTo>
                  <a:cubicBezTo>
                    <a:pt x="194211" y="2182335"/>
                    <a:pt x="149321" y="2099905"/>
                    <a:pt x="112632" y="2013162"/>
                  </a:cubicBezTo>
                  <a:lnTo>
                    <a:pt x="79813" y="1923493"/>
                  </a:lnTo>
                  <a:close/>
                  <a:moveTo>
                    <a:pt x="2531823" y="1476504"/>
                  </a:moveTo>
                  <a:lnTo>
                    <a:pt x="2897446" y="1476504"/>
                  </a:lnTo>
                  <a:lnTo>
                    <a:pt x="2891363" y="1596986"/>
                  </a:lnTo>
                  <a:cubicBezTo>
                    <a:pt x="2886412" y="1645734"/>
                    <a:pt x="2879047" y="1693767"/>
                    <a:pt x="2869389" y="1740966"/>
                  </a:cubicBezTo>
                  <a:lnTo>
                    <a:pt x="2835753" y="1871780"/>
                  </a:lnTo>
                  <a:lnTo>
                    <a:pt x="2486988" y="1758309"/>
                  </a:lnTo>
                  <a:cubicBezTo>
                    <a:pt x="2516878" y="1667283"/>
                    <a:pt x="2531823" y="1572517"/>
                    <a:pt x="2531823" y="1476504"/>
                  </a:cubicBezTo>
                  <a:close/>
                  <a:moveTo>
                    <a:pt x="80" y="1476504"/>
                  </a:moveTo>
                  <a:lnTo>
                    <a:pt x="367206" y="1476504"/>
                  </a:lnTo>
                  <a:cubicBezTo>
                    <a:pt x="367206" y="1572517"/>
                    <a:pt x="382179" y="1667283"/>
                    <a:pt x="412125" y="1758309"/>
                  </a:cubicBezTo>
                  <a:lnTo>
                    <a:pt x="61846" y="1872062"/>
                  </a:lnTo>
                  <a:lnTo>
                    <a:pt x="28138" y="1740966"/>
                  </a:lnTo>
                  <a:cubicBezTo>
                    <a:pt x="18480" y="1693767"/>
                    <a:pt x="11115" y="1645734"/>
                    <a:pt x="6164" y="1596986"/>
                  </a:cubicBezTo>
                  <a:close/>
                  <a:moveTo>
                    <a:pt x="2835849" y="1026042"/>
                  </a:moveTo>
                  <a:lnTo>
                    <a:pt x="2869389" y="1156480"/>
                  </a:lnTo>
                  <a:cubicBezTo>
                    <a:pt x="2879047" y="1203679"/>
                    <a:pt x="2886412" y="1251713"/>
                    <a:pt x="2891363" y="1300460"/>
                  </a:cubicBezTo>
                  <a:lnTo>
                    <a:pt x="2897527" y="1422529"/>
                  </a:lnTo>
                  <a:lnTo>
                    <a:pt x="2531823" y="1422529"/>
                  </a:lnTo>
                  <a:cubicBezTo>
                    <a:pt x="2531823" y="1326229"/>
                    <a:pt x="2516878" y="1231180"/>
                    <a:pt x="2486988" y="1139883"/>
                  </a:cubicBezTo>
                  <a:close/>
                  <a:moveTo>
                    <a:pt x="61750" y="1025760"/>
                  </a:moveTo>
                  <a:lnTo>
                    <a:pt x="412125" y="1139883"/>
                  </a:lnTo>
                  <a:cubicBezTo>
                    <a:pt x="382179" y="1231180"/>
                    <a:pt x="367206" y="1326229"/>
                    <a:pt x="367206" y="1422529"/>
                  </a:cubicBezTo>
                  <a:lnTo>
                    <a:pt x="0" y="1422529"/>
                  </a:lnTo>
                  <a:lnTo>
                    <a:pt x="6164" y="1300460"/>
                  </a:lnTo>
                  <a:cubicBezTo>
                    <a:pt x="11115" y="1251713"/>
                    <a:pt x="18480" y="1203679"/>
                    <a:pt x="28138" y="1156480"/>
                  </a:cubicBezTo>
                  <a:close/>
                  <a:moveTo>
                    <a:pt x="2636353" y="618116"/>
                  </a:moveTo>
                  <a:lnTo>
                    <a:pt x="2651197" y="637966"/>
                  </a:lnTo>
                  <a:cubicBezTo>
                    <a:pt x="2703315" y="715112"/>
                    <a:pt x="2748205" y="797541"/>
                    <a:pt x="2784894" y="884284"/>
                  </a:cubicBezTo>
                  <a:lnTo>
                    <a:pt x="2817882" y="974413"/>
                  </a:lnTo>
                  <a:lnTo>
                    <a:pt x="2470012" y="1087566"/>
                  </a:lnTo>
                  <a:cubicBezTo>
                    <a:pt x="2440705" y="996441"/>
                    <a:pt x="2397057" y="910309"/>
                    <a:pt x="2340938" y="832915"/>
                  </a:cubicBezTo>
                  <a:close/>
                  <a:moveTo>
                    <a:pt x="261732" y="617369"/>
                  </a:moveTo>
                  <a:lnTo>
                    <a:pt x="558175" y="832915"/>
                  </a:lnTo>
                  <a:cubicBezTo>
                    <a:pt x="502056" y="910309"/>
                    <a:pt x="458408" y="996441"/>
                    <a:pt x="429101" y="1087566"/>
                  </a:cubicBezTo>
                  <a:lnTo>
                    <a:pt x="79813" y="973952"/>
                  </a:lnTo>
                  <a:lnTo>
                    <a:pt x="112632" y="884284"/>
                  </a:lnTo>
                  <a:cubicBezTo>
                    <a:pt x="149321" y="797541"/>
                    <a:pt x="194211" y="715112"/>
                    <a:pt x="246329" y="637966"/>
                  </a:cubicBezTo>
                  <a:close/>
                  <a:moveTo>
                    <a:pt x="2320669" y="292015"/>
                  </a:moveTo>
                  <a:lnTo>
                    <a:pt x="2371152" y="329766"/>
                  </a:lnTo>
                  <a:cubicBezTo>
                    <a:pt x="2442770" y="388870"/>
                    <a:pt x="2508616" y="454717"/>
                    <a:pt x="2567720" y="526334"/>
                  </a:cubicBezTo>
                  <a:lnTo>
                    <a:pt x="2603736" y="574497"/>
                  </a:lnTo>
                  <a:lnTo>
                    <a:pt x="2308282" y="789116"/>
                  </a:lnTo>
                  <a:cubicBezTo>
                    <a:pt x="2252089" y="711695"/>
                    <a:pt x="2184034" y="643640"/>
                    <a:pt x="2105988" y="587447"/>
                  </a:cubicBezTo>
                  <a:close/>
                  <a:moveTo>
                    <a:pt x="577116" y="291823"/>
                  </a:moveTo>
                  <a:lnTo>
                    <a:pt x="791538" y="587447"/>
                  </a:lnTo>
                  <a:cubicBezTo>
                    <a:pt x="713637" y="643640"/>
                    <a:pt x="645707" y="711695"/>
                    <a:pt x="589619" y="789116"/>
                  </a:cubicBezTo>
                  <a:lnTo>
                    <a:pt x="294116" y="574063"/>
                  </a:lnTo>
                  <a:lnTo>
                    <a:pt x="329807" y="526334"/>
                  </a:lnTo>
                  <a:cubicBezTo>
                    <a:pt x="388910" y="454717"/>
                    <a:pt x="454757" y="388870"/>
                    <a:pt x="526374" y="329766"/>
                  </a:cubicBezTo>
                  <a:close/>
                  <a:moveTo>
                    <a:pt x="1921559" y="79050"/>
                  </a:moveTo>
                  <a:lnTo>
                    <a:pt x="2013202" y="112592"/>
                  </a:lnTo>
                  <a:cubicBezTo>
                    <a:pt x="2099945" y="149281"/>
                    <a:pt x="2182375" y="194171"/>
                    <a:pt x="2259520" y="246289"/>
                  </a:cubicBezTo>
                  <a:lnTo>
                    <a:pt x="2277733" y="259908"/>
                  </a:lnTo>
                  <a:lnTo>
                    <a:pt x="2063152" y="555754"/>
                  </a:lnTo>
                  <a:cubicBezTo>
                    <a:pt x="1985758" y="499476"/>
                    <a:pt x="1900250" y="455079"/>
                    <a:pt x="1809125" y="425689"/>
                  </a:cubicBezTo>
                  <a:close/>
                  <a:moveTo>
                    <a:pt x="976186" y="78970"/>
                  </a:moveTo>
                  <a:lnTo>
                    <a:pt x="1088401" y="425689"/>
                  </a:lnTo>
                  <a:cubicBezTo>
                    <a:pt x="997474" y="455079"/>
                    <a:pt x="912152" y="499476"/>
                    <a:pt x="834303" y="555754"/>
                  </a:cubicBezTo>
                  <a:lnTo>
                    <a:pt x="620233" y="259580"/>
                  </a:lnTo>
                  <a:lnTo>
                    <a:pt x="638007" y="246289"/>
                  </a:lnTo>
                  <a:cubicBezTo>
                    <a:pt x="715152" y="194171"/>
                    <a:pt x="797582" y="149281"/>
                    <a:pt x="884325" y="112592"/>
                  </a:cubicBezTo>
                  <a:close/>
                  <a:moveTo>
                    <a:pt x="1475750" y="0"/>
                  </a:moveTo>
                  <a:lnTo>
                    <a:pt x="1597026" y="6124"/>
                  </a:lnTo>
                  <a:cubicBezTo>
                    <a:pt x="1645774" y="11074"/>
                    <a:pt x="1693808" y="18439"/>
                    <a:pt x="1741006" y="28098"/>
                  </a:cubicBezTo>
                  <a:lnTo>
                    <a:pt x="1870637" y="61429"/>
                  </a:lnTo>
                  <a:lnTo>
                    <a:pt x="1757886" y="409704"/>
                  </a:lnTo>
                  <a:cubicBezTo>
                    <a:pt x="1666754" y="380306"/>
                    <a:pt x="1571252" y="365295"/>
                    <a:pt x="1475750" y="365295"/>
                  </a:cubicBezTo>
                  <a:close/>
                  <a:moveTo>
                    <a:pt x="1421776" y="0"/>
                  </a:moveTo>
                  <a:lnTo>
                    <a:pt x="1421776" y="365295"/>
                  </a:lnTo>
                  <a:cubicBezTo>
                    <a:pt x="1326386" y="365295"/>
                    <a:pt x="1230996" y="380306"/>
                    <a:pt x="1139971" y="409704"/>
                  </a:cubicBezTo>
                  <a:lnTo>
                    <a:pt x="1027057" y="61386"/>
                  </a:lnTo>
                  <a:lnTo>
                    <a:pt x="1156520" y="28098"/>
                  </a:lnTo>
                  <a:cubicBezTo>
                    <a:pt x="1203719" y="18439"/>
                    <a:pt x="1251753" y="11074"/>
                    <a:pt x="1300500" y="6124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B4C0A743-D5CD-4D2B-8786-D1EA7B505C32}"/>
              </a:ext>
            </a:extLst>
          </p:cNvPr>
          <p:cNvGrpSpPr/>
          <p:nvPr/>
        </p:nvGrpSpPr>
        <p:grpSpPr>
          <a:xfrm>
            <a:off x="636740" y="4524071"/>
            <a:ext cx="2202816" cy="1360030"/>
            <a:chOff x="332936" y="2473878"/>
            <a:chExt cx="2937088" cy="1813372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41A9FD85-D2DF-478E-A633-977B749F6FA7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DC86BE50-D139-425C-AEA6-B78E546EF16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AE03DDD6-58BA-4BAE-83F1-44894C8DA15B}"/>
              </a:ext>
            </a:extLst>
          </p:cNvPr>
          <p:cNvGrpSpPr/>
          <p:nvPr/>
        </p:nvGrpSpPr>
        <p:grpSpPr>
          <a:xfrm>
            <a:off x="3470592" y="4563805"/>
            <a:ext cx="2202816" cy="1360030"/>
            <a:chOff x="332936" y="2473878"/>
            <a:chExt cx="2937088" cy="1813372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DD4E8FA4-B5FC-4803-9279-BDB59B2A1DD4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15759DCD-CB4A-4403-AD84-C8A02317858A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A065BA52-EB9D-402E-A3D3-A11286E9DB05}"/>
              </a:ext>
            </a:extLst>
          </p:cNvPr>
          <p:cNvGrpSpPr/>
          <p:nvPr/>
        </p:nvGrpSpPr>
        <p:grpSpPr>
          <a:xfrm>
            <a:off x="6304445" y="4533710"/>
            <a:ext cx="2202816" cy="1360030"/>
            <a:chOff x="332936" y="2473878"/>
            <a:chExt cx="2937088" cy="1813372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9B1903EE-491F-4459-98BC-6C35F84802A8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26956F1B-3797-4E30-BF8F-63FA159FEAAD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0ADE5F8-68A1-44DF-B91B-523439B11FDF}"/>
              </a:ext>
            </a:extLst>
          </p:cNvPr>
          <p:cNvSpPr txBox="1"/>
          <p:nvPr/>
        </p:nvSpPr>
        <p:spPr>
          <a:xfrm>
            <a:off x="1261288" y="2763486"/>
            <a:ext cx="922047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/>
              <a:t>25%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E047077-FE2D-41FA-8916-77581B30084A}"/>
              </a:ext>
            </a:extLst>
          </p:cNvPr>
          <p:cNvSpPr txBox="1"/>
          <p:nvPr/>
        </p:nvSpPr>
        <p:spPr>
          <a:xfrm>
            <a:off x="4111443" y="2759258"/>
            <a:ext cx="922047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/>
              <a:t>50%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B7F09481-C727-4B13-A818-CB10AB7BF3E9}"/>
              </a:ext>
            </a:extLst>
          </p:cNvPr>
          <p:cNvSpPr txBox="1"/>
          <p:nvPr/>
        </p:nvSpPr>
        <p:spPr>
          <a:xfrm>
            <a:off x="6945297" y="2759258"/>
            <a:ext cx="922047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/>
              <a:t>80%</a:t>
            </a:r>
          </a:p>
        </p:txBody>
      </p:sp>
    </p:spTree>
    <p:extLst>
      <p:ext uri="{BB962C8B-B14F-4D97-AF65-F5344CB8AC3E}">
        <p14:creationId xmlns:p14="http://schemas.microsoft.com/office/powerpoint/2010/main" val="694462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Progress Pie Charts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1A64786-E87C-4073-8027-7A2D2B89F51C}"/>
              </a:ext>
            </a:extLst>
          </p:cNvPr>
          <p:cNvGrpSpPr/>
          <p:nvPr/>
        </p:nvGrpSpPr>
        <p:grpSpPr>
          <a:xfrm>
            <a:off x="628650" y="1950492"/>
            <a:ext cx="2218994" cy="2223652"/>
            <a:chOff x="4205288" y="1536701"/>
            <a:chExt cx="3781425" cy="3789363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6E4CF90F-32F2-4A76-8AB3-673519E844C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205288" y="1536701"/>
              <a:ext cx="3781425" cy="3789363"/>
              <a:chOff x="2649" y="968"/>
              <a:chExt cx="2382" cy="2387"/>
            </a:xfrm>
            <a:solidFill>
              <a:schemeClr val="bg2"/>
            </a:solidFill>
          </p:grpSpPr>
          <p:sp>
            <p:nvSpPr>
              <p:cNvPr id="36" name="Freeform 5">
                <a:extLst>
                  <a:ext uri="{FF2B5EF4-FFF2-40B4-BE49-F238E27FC236}">
                    <a16:creationId xmlns:a16="http://schemas.microsoft.com/office/drawing/2014/main" id="{BD7296F0-0150-4552-85EA-52E5E35257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968"/>
                <a:ext cx="335" cy="539"/>
              </a:xfrm>
              <a:custGeom>
                <a:avLst/>
                <a:gdLst>
                  <a:gd name="T0" fmla="*/ 0 w 852"/>
                  <a:gd name="T1" fmla="*/ 0 h 1368"/>
                  <a:gd name="T2" fmla="*/ 852 w 852"/>
                  <a:gd name="T3" fmla="*/ 135 h 1368"/>
                  <a:gd name="T4" fmla="*/ 452 w 852"/>
                  <a:gd name="T5" fmla="*/ 1368 h 1368"/>
                  <a:gd name="T6" fmla="*/ 0 w 852"/>
                  <a:gd name="T7" fmla="*/ 1297 h 1368"/>
                  <a:gd name="T8" fmla="*/ 0 w 852"/>
                  <a:gd name="T9" fmla="*/ 0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0" y="0"/>
                    </a:moveTo>
                    <a:cubicBezTo>
                      <a:pt x="289" y="0"/>
                      <a:pt x="577" y="45"/>
                      <a:pt x="852" y="135"/>
                    </a:cubicBezTo>
                    <a:lnTo>
                      <a:pt x="452" y="1368"/>
                    </a:lnTo>
                    <a:cubicBezTo>
                      <a:pt x="306" y="1321"/>
                      <a:pt x="153" y="1297"/>
                      <a:pt x="0" y="129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7" name="Freeform 6">
                <a:extLst>
                  <a:ext uri="{FF2B5EF4-FFF2-40B4-BE49-F238E27FC236}">
                    <a16:creationId xmlns:a16="http://schemas.microsoft.com/office/drawing/2014/main" id="{71F38257-AB55-4286-B264-10C680942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1031"/>
                <a:ext cx="460" cy="568"/>
              </a:xfrm>
              <a:custGeom>
                <a:avLst/>
                <a:gdLst>
                  <a:gd name="T0" fmla="*/ 401 w 1170"/>
                  <a:gd name="T1" fmla="*/ 0 h 1442"/>
                  <a:gd name="T2" fmla="*/ 1170 w 1170"/>
                  <a:gd name="T3" fmla="*/ 392 h 1442"/>
                  <a:gd name="T4" fmla="*/ 407 w 1170"/>
                  <a:gd name="T5" fmla="*/ 1442 h 1442"/>
                  <a:gd name="T6" fmla="*/ 0 w 1170"/>
                  <a:gd name="T7" fmla="*/ 1234 h 1442"/>
                  <a:gd name="T8" fmla="*/ 401 w 1170"/>
                  <a:gd name="T9" fmla="*/ 0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401" y="0"/>
                    </a:moveTo>
                    <a:cubicBezTo>
                      <a:pt x="676" y="90"/>
                      <a:pt x="936" y="222"/>
                      <a:pt x="1170" y="392"/>
                    </a:cubicBezTo>
                    <a:lnTo>
                      <a:pt x="407" y="1442"/>
                    </a:lnTo>
                    <a:cubicBezTo>
                      <a:pt x="283" y="1352"/>
                      <a:pt x="146" y="1281"/>
                      <a:pt x="0" y="1234"/>
                    </a:cubicBezTo>
                    <a:lnTo>
                      <a:pt x="40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8" name="Freeform 7">
                <a:extLst>
                  <a:ext uri="{FF2B5EF4-FFF2-40B4-BE49-F238E27FC236}">
                    <a16:creationId xmlns:a16="http://schemas.microsoft.com/office/drawing/2014/main" id="{9DF76602-9FDE-4F7B-9A15-9DDA67EA3F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4" y="1206"/>
                <a:ext cx="540" cy="540"/>
              </a:xfrm>
              <a:custGeom>
                <a:avLst/>
                <a:gdLst>
                  <a:gd name="T0" fmla="*/ 763 w 1373"/>
                  <a:gd name="T1" fmla="*/ 0 h 1373"/>
                  <a:gd name="T2" fmla="*/ 1373 w 1373"/>
                  <a:gd name="T3" fmla="*/ 611 h 1373"/>
                  <a:gd name="T4" fmla="*/ 324 w 1373"/>
                  <a:gd name="T5" fmla="*/ 1373 h 1373"/>
                  <a:gd name="T6" fmla="*/ 0 w 1373"/>
                  <a:gd name="T7" fmla="*/ 1050 h 1373"/>
                  <a:gd name="T8" fmla="*/ 763 w 1373"/>
                  <a:gd name="T9" fmla="*/ 0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763" y="0"/>
                    </a:moveTo>
                    <a:cubicBezTo>
                      <a:pt x="997" y="170"/>
                      <a:pt x="1203" y="376"/>
                      <a:pt x="1373" y="611"/>
                    </a:cubicBezTo>
                    <a:lnTo>
                      <a:pt x="324" y="1373"/>
                    </a:lnTo>
                    <a:cubicBezTo>
                      <a:pt x="234" y="1249"/>
                      <a:pt x="125" y="1140"/>
                      <a:pt x="0" y="1050"/>
                    </a:cubicBezTo>
                    <a:lnTo>
                      <a:pt x="76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9" name="Freeform 8">
                <a:extLst>
                  <a:ext uri="{FF2B5EF4-FFF2-40B4-BE49-F238E27FC236}">
                    <a16:creationId xmlns:a16="http://schemas.microsoft.com/office/drawing/2014/main" id="{AB97AC0C-E497-4C40-AA20-E9784F40FF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1474"/>
                <a:ext cx="566" cy="460"/>
              </a:xfrm>
              <a:custGeom>
                <a:avLst/>
                <a:gdLst>
                  <a:gd name="T0" fmla="*/ 1049 w 1441"/>
                  <a:gd name="T1" fmla="*/ 0 h 1170"/>
                  <a:gd name="T2" fmla="*/ 1441 w 1441"/>
                  <a:gd name="T3" fmla="*/ 769 h 1170"/>
                  <a:gd name="T4" fmla="*/ 207 w 1441"/>
                  <a:gd name="T5" fmla="*/ 1170 h 1170"/>
                  <a:gd name="T6" fmla="*/ 0 w 1441"/>
                  <a:gd name="T7" fmla="*/ 762 h 1170"/>
                  <a:gd name="T8" fmla="*/ 1049 w 1441"/>
                  <a:gd name="T9" fmla="*/ 0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1049" y="0"/>
                    </a:moveTo>
                    <a:cubicBezTo>
                      <a:pt x="1219" y="234"/>
                      <a:pt x="1352" y="493"/>
                      <a:pt x="1441" y="769"/>
                    </a:cubicBezTo>
                    <a:lnTo>
                      <a:pt x="207" y="1170"/>
                    </a:lnTo>
                    <a:cubicBezTo>
                      <a:pt x="160" y="1024"/>
                      <a:pt x="90" y="886"/>
                      <a:pt x="0" y="762"/>
                    </a:cubicBezTo>
                    <a:lnTo>
                      <a:pt x="104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0" name="Freeform 9">
                <a:extLst>
                  <a:ext uri="{FF2B5EF4-FFF2-40B4-BE49-F238E27FC236}">
                    <a16:creationId xmlns:a16="http://schemas.microsoft.com/office/drawing/2014/main" id="{722391B4-B6D0-4A7C-92AF-B592A095D2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809"/>
                <a:ext cx="537" cy="336"/>
              </a:xfrm>
              <a:custGeom>
                <a:avLst/>
                <a:gdLst>
                  <a:gd name="T0" fmla="*/ 1234 w 1369"/>
                  <a:gd name="T1" fmla="*/ 0 h 853"/>
                  <a:gd name="T2" fmla="*/ 1369 w 1369"/>
                  <a:gd name="T3" fmla="*/ 853 h 853"/>
                  <a:gd name="T4" fmla="*/ 72 w 1369"/>
                  <a:gd name="T5" fmla="*/ 853 h 853"/>
                  <a:gd name="T6" fmla="*/ 0 w 1369"/>
                  <a:gd name="T7" fmla="*/ 401 h 853"/>
                  <a:gd name="T8" fmla="*/ 1234 w 1369"/>
                  <a:gd name="T9" fmla="*/ 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234" y="0"/>
                    </a:moveTo>
                    <a:cubicBezTo>
                      <a:pt x="1323" y="275"/>
                      <a:pt x="1369" y="563"/>
                      <a:pt x="1369" y="853"/>
                    </a:cubicBezTo>
                    <a:lnTo>
                      <a:pt x="72" y="853"/>
                    </a:lnTo>
                    <a:cubicBezTo>
                      <a:pt x="72" y="699"/>
                      <a:pt x="48" y="547"/>
                      <a:pt x="0" y="401"/>
                    </a:cubicBezTo>
                    <a:lnTo>
                      <a:pt x="1234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1" name="Freeform 10">
                <a:extLst>
                  <a:ext uri="{FF2B5EF4-FFF2-40B4-BE49-F238E27FC236}">
                    <a16:creationId xmlns:a16="http://schemas.microsoft.com/office/drawing/2014/main" id="{591076E1-E513-4642-B9F0-639D03CE92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2179"/>
                <a:ext cx="537" cy="335"/>
              </a:xfrm>
              <a:custGeom>
                <a:avLst/>
                <a:gdLst>
                  <a:gd name="T0" fmla="*/ 1369 w 1369"/>
                  <a:gd name="T1" fmla="*/ 0 h 853"/>
                  <a:gd name="T2" fmla="*/ 1234 w 1369"/>
                  <a:gd name="T3" fmla="*/ 853 h 853"/>
                  <a:gd name="T4" fmla="*/ 0 w 1369"/>
                  <a:gd name="T5" fmla="*/ 452 h 853"/>
                  <a:gd name="T6" fmla="*/ 72 w 1369"/>
                  <a:gd name="T7" fmla="*/ 0 h 853"/>
                  <a:gd name="T8" fmla="*/ 1369 w 1369"/>
                  <a:gd name="T9" fmla="*/ 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369" y="0"/>
                    </a:moveTo>
                    <a:cubicBezTo>
                      <a:pt x="1369" y="290"/>
                      <a:pt x="1323" y="578"/>
                      <a:pt x="1234" y="853"/>
                    </a:cubicBezTo>
                    <a:lnTo>
                      <a:pt x="0" y="452"/>
                    </a:lnTo>
                    <a:cubicBezTo>
                      <a:pt x="48" y="306"/>
                      <a:pt x="72" y="154"/>
                      <a:pt x="72" y="0"/>
                    </a:cubicBezTo>
                    <a:lnTo>
                      <a:pt x="1369" y="0"/>
                    </a:lnTo>
                    <a:close/>
                  </a:path>
                </a:pathLst>
              </a:custGeom>
              <a:solidFill>
                <a:schemeClr val="bg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2" name="Freeform 11">
                <a:extLst>
                  <a:ext uri="{FF2B5EF4-FFF2-40B4-BE49-F238E27FC236}">
                    <a16:creationId xmlns:a16="http://schemas.microsoft.com/office/drawing/2014/main" id="{2237B5D5-B718-4C5D-88BB-CC04D11D72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2389"/>
                <a:ext cx="566" cy="460"/>
              </a:xfrm>
              <a:custGeom>
                <a:avLst/>
                <a:gdLst>
                  <a:gd name="T0" fmla="*/ 1441 w 1441"/>
                  <a:gd name="T1" fmla="*/ 401 h 1170"/>
                  <a:gd name="T2" fmla="*/ 1049 w 1441"/>
                  <a:gd name="T3" fmla="*/ 1170 h 1170"/>
                  <a:gd name="T4" fmla="*/ 0 w 1441"/>
                  <a:gd name="T5" fmla="*/ 408 h 1170"/>
                  <a:gd name="T6" fmla="*/ 207 w 1441"/>
                  <a:gd name="T7" fmla="*/ 0 h 1170"/>
                  <a:gd name="T8" fmla="*/ 1441 w 1441"/>
                  <a:gd name="T9" fmla="*/ 401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1441" y="401"/>
                    </a:moveTo>
                    <a:cubicBezTo>
                      <a:pt x="1352" y="676"/>
                      <a:pt x="1219" y="936"/>
                      <a:pt x="1049" y="1170"/>
                    </a:cubicBezTo>
                    <a:lnTo>
                      <a:pt x="0" y="408"/>
                    </a:lnTo>
                    <a:cubicBezTo>
                      <a:pt x="90" y="284"/>
                      <a:pt x="160" y="146"/>
                      <a:pt x="207" y="0"/>
                    </a:cubicBezTo>
                    <a:lnTo>
                      <a:pt x="1441" y="401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3" name="Freeform 12">
                <a:extLst>
                  <a:ext uri="{FF2B5EF4-FFF2-40B4-BE49-F238E27FC236}">
                    <a16:creationId xmlns:a16="http://schemas.microsoft.com/office/drawing/2014/main" id="{461EF1D9-DEF6-412F-A120-C9D6DC189E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4" y="2577"/>
                <a:ext cx="540" cy="540"/>
              </a:xfrm>
              <a:custGeom>
                <a:avLst/>
                <a:gdLst>
                  <a:gd name="T0" fmla="*/ 1373 w 1373"/>
                  <a:gd name="T1" fmla="*/ 762 h 1373"/>
                  <a:gd name="T2" fmla="*/ 763 w 1373"/>
                  <a:gd name="T3" fmla="*/ 1373 h 1373"/>
                  <a:gd name="T4" fmla="*/ 0 w 1373"/>
                  <a:gd name="T5" fmla="*/ 323 h 1373"/>
                  <a:gd name="T6" fmla="*/ 324 w 1373"/>
                  <a:gd name="T7" fmla="*/ 0 h 1373"/>
                  <a:gd name="T8" fmla="*/ 1373 w 1373"/>
                  <a:gd name="T9" fmla="*/ 762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1373" y="762"/>
                    </a:moveTo>
                    <a:cubicBezTo>
                      <a:pt x="1203" y="997"/>
                      <a:pt x="997" y="1203"/>
                      <a:pt x="763" y="1373"/>
                    </a:cubicBezTo>
                    <a:lnTo>
                      <a:pt x="0" y="323"/>
                    </a:lnTo>
                    <a:cubicBezTo>
                      <a:pt x="125" y="233"/>
                      <a:pt x="234" y="124"/>
                      <a:pt x="324" y="0"/>
                    </a:cubicBezTo>
                    <a:lnTo>
                      <a:pt x="1373" y="762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4" name="Freeform 13">
                <a:extLst>
                  <a:ext uri="{FF2B5EF4-FFF2-40B4-BE49-F238E27FC236}">
                    <a16:creationId xmlns:a16="http://schemas.microsoft.com/office/drawing/2014/main" id="{0D8A36D2-BB56-4ACB-975F-0870347526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2724"/>
                <a:ext cx="460" cy="568"/>
              </a:xfrm>
              <a:custGeom>
                <a:avLst/>
                <a:gdLst>
                  <a:gd name="T0" fmla="*/ 1170 w 1170"/>
                  <a:gd name="T1" fmla="*/ 1050 h 1442"/>
                  <a:gd name="T2" fmla="*/ 401 w 1170"/>
                  <a:gd name="T3" fmla="*/ 1442 h 1442"/>
                  <a:gd name="T4" fmla="*/ 0 w 1170"/>
                  <a:gd name="T5" fmla="*/ 208 h 1442"/>
                  <a:gd name="T6" fmla="*/ 407 w 1170"/>
                  <a:gd name="T7" fmla="*/ 0 h 1442"/>
                  <a:gd name="T8" fmla="*/ 1170 w 1170"/>
                  <a:gd name="T9" fmla="*/ 1050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1170" y="1050"/>
                    </a:moveTo>
                    <a:cubicBezTo>
                      <a:pt x="936" y="1220"/>
                      <a:pt x="676" y="1352"/>
                      <a:pt x="401" y="1442"/>
                    </a:cubicBezTo>
                    <a:lnTo>
                      <a:pt x="0" y="208"/>
                    </a:lnTo>
                    <a:cubicBezTo>
                      <a:pt x="146" y="160"/>
                      <a:pt x="283" y="90"/>
                      <a:pt x="407" y="0"/>
                    </a:cubicBezTo>
                    <a:lnTo>
                      <a:pt x="1170" y="105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5" name="Freeform 14">
                <a:extLst>
                  <a:ext uri="{FF2B5EF4-FFF2-40B4-BE49-F238E27FC236}">
                    <a16:creationId xmlns:a16="http://schemas.microsoft.com/office/drawing/2014/main" id="{F1A577B6-C1AE-4963-98EF-E91BF2B8A6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2817"/>
                <a:ext cx="335" cy="538"/>
              </a:xfrm>
              <a:custGeom>
                <a:avLst/>
                <a:gdLst>
                  <a:gd name="T0" fmla="*/ 852 w 852"/>
                  <a:gd name="T1" fmla="*/ 1233 h 1368"/>
                  <a:gd name="T2" fmla="*/ 0 w 852"/>
                  <a:gd name="T3" fmla="*/ 1368 h 1368"/>
                  <a:gd name="T4" fmla="*/ 0 w 852"/>
                  <a:gd name="T5" fmla="*/ 71 h 1368"/>
                  <a:gd name="T6" fmla="*/ 452 w 852"/>
                  <a:gd name="T7" fmla="*/ 0 h 1368"/>
                  <a:gd name="T8" fmla="*/ 852 w 852"/>
                  <a:gd name="T9" fmla="*/ 1233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852" y="1233"/>
                    </a:moveTo>
                    <a:cubicBezTo>
                      <a:pt x="577" y="1323"/>
                      <a:pt x="289" y="1368"/>
                      <a:pt x="0" y="1368"/>
                    </a:cubicBezTo>
                    <a:lnTo>
                      <a:pt x="0" y="71"/>
                    </a:lnTo>
                    <a:cubicBezTo>
                      <a:pt x="153" y="71"/>
                      <a:pt x="306" y="47"/>
                      <a:pt x="452" y="0"/>
                    </a:cubicBezTo>
                    <a:lnTo>
                      <a:pt x="852" y="123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6" name="Freeform 15">
                <a:extLst>
                  <a:ext uri="{FF2B5EF4-FFF2-40B4-BE49-F238E27FC236}">
                    <a16:creationId xmlns:a16="http://schemas.microsoft.com/office/drawing/2014/main" id="{DBC4A944-E3D1-495C-8659-AF7E708A2B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2817"/>
                <a:ext cx="335" cy="538"/>
              </a:xfrm>
              <a:custGeom>
                <a:avLst/>
                <a:gdLst>
                  <a:gd name="T0" fmla="*/ 852 w 852"/>
                  <a:gd name="T1" fmla="*/ 1368 h 1368"/>
                  <a:gd name="T2" fmla="*/ 0 w 852"/>
                  <a:gd name="T3" fmla="*/ 1233 h 1368"/>
                  <a:gd name="T4" fmla="*/ 400 w 852"/>
                  <a:gd name="T5" fmla="*/ 0 h 1368"/>
                  <a:gd name="T6" fmla="*/ 852 w 852"/>
                  <a:gd name="T7" fmla="*/ 71 h 1368"/>
                  <a:gd name="T8" fmla="*/ 852 w 852"/>
                  <a:gd name="T9" fmla="*/ 1368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852" y="1368"/>
                    </a:moveTo>
                    <a:cubicBezTo>
                      <a:pt x="563" y="1368"/>
                      <a:pt x="275" y="1323"/>
                      <a:pt x="0" y="1233"/>
                    </a:cubicBezTo>
                    <a:lnTo>
                      <a:pt x="400" y="0"/>
                    </a:lnTo>
                    <a:cubicBezTo>
                      <a:pt x="546" y="47"/>
                      <a:pt x="699" y="71"/>
                      <a:pt x="852" y="71"/>
                    </a:cubicBezTo>
                    <a:lnTo>
                      <a:pt x="852" y="1368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7" name="Freeform 16">
                <a:extLst>
                  <a:ext uri="{FF2B5EF4-FFF2-40B4-BE49-F238E27FC236}">
                    <a16:creationId xmlns:a16="http://schemas.microsoft.com/office/drawing/2014/main" id="{84F90E1E-40D5-4AE5-9237-127786824C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" y="2724"/>
                <a:ext cx="459" cy="568"/>
              </a:xfrm>
              <a:custGeom>
                <a:avLst/>
                <a:gdLst>
                  <a:gd name="T0" fmla="*/ 769 w 1170"/>
                  <a:gd name="T1" fmla="*/ 1442 h 1442"/>
                  <a:gd name="T2" fmla="*/ 0 w 1170"/>
                  <a:gd name="T3" fmla="*/ 1050 h 1442"/>
                  <a:gd name="T4" fmla="*/ 762 w 1170"/>
                  <a:gd name="T5" fmla="*/ 0 h 1442"/>
                  <a:gd name="T6" fmla="*/ 1170 w 1170"/>
                  <a:gd name="T7" fmla="*/ 208 h 1442"/>
                  <a:gd name="T8" fmla="*/ 769 w 1170"/>
                  <a:gd name="T9" fmla="*/ 1442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769" y="1442"/>
                    </a:moveTo>
                    <a:cubicBezTo>
                      <a:pt x="494" y="1352"/>
                      <a:pt x="234" y="1220"/>
                      <a:pt x="0" y="1050"/>
                    </a:cubicBezTo>
                    <a:lnTo>
                      <a:pt x="762" y="0"/>
                    </a:lnTo>
                    <a:cubicBezTo>
                      <a:pt x="887" y="90"/>
                      <a:pt x="1024" y="161"/>
                      <a:pt x="1170" y="208"/>
                    </a:cubicBezTo>
                    <a:lnTo>
                      <a:pt x="769" y="1442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8" name="Freeform 17">
                <a:extLst>
                  <a:ext uri="{FF2B5EF4-FFF2-40B4-BE49-F238E27FC236}">
                    <a16:creationId xmlns:a16="http://schemas.microsoft.com/office/drawing/2014/main" id="{6FD18DE6-AF0C-4B65-A144-61C7032097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2577"/>
                <a:ext cx="539" cy="540"/>
              </a:xfrm>
              <a:custGeom>
                <a:avLst/>
                <a:gdLst>
                  <a:gd name="T0" fmla="*/ 610 w 1373"/>
                  <a:gd name="T1" fmla="*/ 1373 h 1373"/>
                  <a:gd name="T2" fmla="*/ 0 w 1373"/>
                  <a:gd name="T3" fmla="*/ 762 h 1373"/>
                  <a:gd name="T4" fmla="*/ 1049 w 1373"/>
                  <a:gd name="T5" fmla="*/ 0 h 1373"/>
                  <a:gd name="T6" fmla="*/ 1373 w 1373"/>
                  <a:gd name="T7" fmla="*/ 323 h 1373"/>
                  <a:gd name="T8" fmla="*/ 610 w 1373"/>
                  <a:gd name="T9" fmla="*/ 1373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610" y="1373"/>
                    </a:moveTo>
                    <a:cubicBezTo>
                      <a:pt x="376" y="1203"/>
                      <a:pt x="170" y="997"/>
                      <a:pt x="0" y="762"/>
                    </a:cubicBezTo>
                    <a:lnTo>
                      <a:pt x="1049" y="0"/>
                    </a:lnTo>
                    <a:cubicBezTo>
                      <a:pt x="1139" y="124"/>
                      <a:pt x="1248" y="233"/>
                      <a:pt x="1373" y="323"/>
                    </a:cubicBezTo>
                    <a:lnTo>
                      <a:pt x="610" y="137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9" name="Freeform 18">
                <a:extLst>
                  <a:ext uri="{FF2B5EF4-FFF2-40B4-BE49-F238E27FC236}">
                    <a16:creationId xmlns:a16="http://schemas.microsoft.com/office/drawing/2014/main" id="{7DBB0522-F466-40D4-9790-9DC013FE84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2389"/>
                <a:ext cx="566" cy="460"/>
              </a:xfrm>
              <a:custGeom>
                <a:avLst/>
                <a:gdLst>
                  <a:gd name="T0" fmla="*/ 392 w 1441"/>
                  <a:gd name="T1" fmla="*/ 1170 h 1170"/>
                  <a:gd name="T2" fmla="*/ 0 w 1441"/>
                  <a:gd name="T3" fmla="*/ 401 h 1170"/>
                  <a:gd name="T4" fmla="*/ 1234 w 1441"/>
                  <a:gd name="T5" fmla="*/ 0 h 1170"/>
                  <a:gd name="T6" fmla="*/ 1441 w 1441"/>
                  <a:gd name="T7" fmla="*/ 408 h 1170"/>
                  <a:gd name="T8" fmla="*/ 392 w 1441"/>
                  <a:gd name="T9" fmla="*/ 1170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392" y="1170"/>
                    </a:moveTo>
                    <a:cubicBezTo>
                      <a:pt x="222" y="936"/>
                      <a:pt x="89" y="676"/>
                      <a:pt x="0" y="401"/>
                    </a:cubicBezTo>
                    <a:lnTo>
                      <a:pt x="1234" y="0"/>
                    </a:lnTo>
                    <a:cubicBezTo>
                      <a:pt x="1281" y="146"/>
                      <a:pt x="1351" y="284"/>
                      <a:pt x="1441" y="408"/>
                    </a:cubicBezTo>
                    <a:lnTo>
                      <a:pt x="392" y="117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0" name="Freeform 19">
                <a:extLst>
                  <a:ext uri="{FF2B5EF4-FFF2-40B4-BE49-F238E27FC236}">
                    <a16:creationId xmlns:a16="http://schemas.microsoft.com/office/drawing/2014/main" id="{92F55997-F6AD-4C99-89F4-A3CEC1B2CC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2179"/>
                <a:ext cx="538" cy="335"/>
              </a:xfrm>
              <a:custGeom>
                <a:avLst/>
                <a:gdLst>
                  <a:gd name="T0" fmla="*/ 135 w 1369"/>
                  <a:gd name="T1" fmla="*/ 853 h 853"/>
                  <a:gd name="T2" fmla="*/ 0 w 1369"/>
                  <a:gd name="T3" fmla="*/ 0 h 853"/>
                  <a:gd name="T4" fmla="*/ 1297 w 1369"/>
                  <a:gd name="T5" fmla="*/ 0 h 853"/>
                  <a:gd name="T6" fmla="*/ 1369 w 1369"/>
                  <a:gd name="T7" fmla="*/ 452 h 853"/>
                  <a:gd name="T8" fmla="*/ 135 w 1369"/>
                  <a:gd name="T9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35" y="853"/>
                    </a:moveTo>
                    <a:cubicBezTo>
                      <a:pt x="46" y="578"/>
                      <a:pt x="0" y="290"/>
                      <a:pt x="0" y="0"/>
                    </a:cubicBezTo>
                    <a:lnTo>
                      <a:pt x="1297" y="0"/>
                    </a:lnTo>
                    <a:cubicBezTo>
                      <a:pt x="1297" y="154"/>
                      <a:pt x="1321" y="306"/>
                      <a:pt x="1369" y="452"/>
                    </a:cubicBezTo>
                    <a:lnTo>
                      <a:pt x="135" y="85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1" name="Freeform 20">
                <a:extLst>
                  <a:ext uri="{FF2B5EF4-FFF2-40B4-BE49-F238E27FC236}">
                    <a16:creationId xmlns:a16="http://schemas.microsoft.com/office/drawing/2014/main" id="{2C6CE539-FDC8-4663-9A53-85383ACB5E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1809"/>
                <a:ext cx="538" cy="336"/>
              </a:xfrm>
              <a:custGeom>
                <a:avLst/>
                <a:gdLst>
                  <a:gd name="T0" fmla="*/ 0 w 1369"/>
                  <a:gd name="T1" fmla="*/ 853 h 853"/>
                  <a:gd name="T2" fmla="*/ 135 w 1369"/>
                  <a:gd name="T3" fmla="*/ 0 h 853"/>
                  <a:gd name="T4" fmla="*/ 1369 w 1369"/>
                  <a:gd name="T5" fmla="*/ 401 h 853"/>
                  <a:gd name="T6" fmla="*/ 1297 w 1369"/>
                  <a:gd name="T7" fmla="*/ 853 h 853"/>
                  <a:gd name="T8" fmla="*/ 0 w 1369"/>
                  <a:gd name="T9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0" y="853"/>
                    </a:moveTo>
                    <a:cubicBezTo>
                      <a:pt x="0" y="563"/>
                      <a:pt x="46" y="275"/>
                      <a:pt x="135" y="0"/>
                    </a:cubicBezTo>
                    <a:lnTo>
                      <a:pt x="1369" y="401"/>
                    </a:lnTo>
                    <a:cubicBezTo>
                      <a:pt x="1321" y="547"/>
                      <a:pt x="1297" y="699"/>
                      <a:pt x="1297" y="853"/>
                    </a:cubicBezTo>
                    <a:lnTo>
                      <a:pt x="0" y="85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2" name="Freeform 21">
                <a:extLst>
                  <a:ext uri="{FF2B5EF4-FFF2-40B4-BE49-F238E27FC236}">
                    <a16:creationId xmlns:a16="http://schemas.microsoft.com/office/drawing/2014/main" id="{98CB439F-0922-404B-966C-06EBF51AAB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1474"/>
                <a:ext cx="566" cy="460"/>
              </a:xfrm>
              <a:custGeom>
                <a:avLst/>
                <a:gdLst>
                  <a:gd name="T0" fmla="*/ 0 w 1441"/>
                  <a:gd name="T1" fmla="*/ 769 h 1170"/>
                  <a:gd name="T2" fmla="*/ 392 w 1441"/>
                  <a:gd name="T3" fmla="*/ 0 h 1170"/>
                  <a:gd name="T4" fmla="*/ 1441 w 1441"/>
                  <a:gd name="T5" fmla="*/ 762 h 1170"/>
                  <a:gd name="T6" fmla="*/ 1234 w 1441"/>
                  <a:gd name="T7" fmla="*/ 1170 h 1170"/>
                  <a:gd name="T8" fmla="*/ 0 w 1441"/>
                  <a:gd name="T9" fmla="*/ 769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0" y="769"/>
                    </a:moveTo>
                    <a:cubicBezTo>
                      <a:pt x="89" y="493"/>
                      <a:pt x="222" y="234"/>
                      <a:pt x="392" y="0"/>
                    </a:cubicBezTo>
                    <a:lnTo>
                      <a:pt x="1441" y="762"/>
                    </a:lnTo>
                    <a:cubicBezTo>
                      <a:pt x="1351" y="886"/>
                      <a:pt x="1281" y="1024"/>
                      <a:pt x="1234" y="1170"/>
                    </a:cubicBezTo>
                    <a:lnTo>
                      <a:pt x="0" y="769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3" name="Freeform 22">
                <a:extLst>
                  <a:ext uri="{FF2B5EF4-FFF2-40B4-BE49-F238E27FC236}">
                    <a16:creationId xmlns:a16="http://schemas.microsoft.com/office/drawing/2014/main" id="{8F6CF607-A042-48FB-A0F6-B76D2D5D2B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1206"/>
                <a:ext cx="539" cy="540"/>
              </a:xfrm>
              <a:custGeom>
                <a:avLst/>
                <a:gdLst>
                  <a:gd name="T0" fmla="*/ 0 w 1373"/>
                  <a:gd name="T1" fmla="*/ 611 h 1373"/>
                  <a:gd name="T2" fmla="*/ 610 w 1373"/>
                  <a:gd name="T3" fmla="*/ 0 h 1373"/>
                  <a:gd name="T4" fmla="*/ 1373 w 1373"/>
                  <a:gd name="T5" fmla="*/ 1050 h 1373"/>
                  <a:gd name="T6" fmla="*/ 1049 w 1373"/>
                  <a:gd name="T7" fmla="*/ 1373 h 1373"/>
                  <a:gd name="T8" fmla="*/ 0 w 1373"/>
                  <a:gd name="T9" fmla="*/ 611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0" y="611"/>
                    </a:moveTo>
                    <a:cubicBezTo>
                      <a:pt x="170" y="376"/>
                      <a:pt x="376" y="170"/>
                      <a:pt x="610" y="0"/>
                    </a:cubicBezTo>
                    <a:lnTo>
                      <a:pt x="1373" y="1050"/>
                    </a:lnTo>
                    <a:cubicBezTo>
                      <a:pt x="1248" y="1140"/>
                      <a:pt x="1139" y="1249"/>
                      <a:pt x="1049" y="1373"/>
                    </a:cubicBezTo>
                    <a:lnTo>
                      <a:pt x="0" y="611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4" name="Freeform 23">
                <a:extLst>
                  <a:ext uri="{FF2B5EF4-FFF2-40B4-BE49-F238E27FC236}">
                    <a16:creationId xmlns:a16="http://schemas.microsoft.com/office/drawing/2014/main" id="{080B954E-55B6-482B-B5CA-ABF8015CE4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" y="1031"/>
                <a:ext cx="459" cy="568"/>
              </a:xfrm>
              <a:custGeom>
                <a:avLst/>
                <a:gdLst>
                  <a:gd name="T0" fmla="*/ 0 w 1170"/>
                  <a:gd name="T1" fmla="*/ 392 h 1442"/>
                  <a:gd name="T2" fmla="*/ 769 w 1170"/>
                  <a:gd name="T3" fmla="*/ 0 h 1442"/>
                  <a:gd name="T4" fmla="*/ 1170 w 1170"/>
                  <a:gd name="T5" fmla="*/ 1234 h 1442"/>
                  <a:gd name="T6" fmla="*/ 762 w 1170"/>
                  <a:gd name="T7" fmla="*/ 1442 h 1442"/>
                  <a:gd name="T8" fmla="*/ 0 w 1170"/>
                  <a:gd name="T9" fmla="*/ 392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0" y="392"/>
                    </a:moveTo>
                    <a:cubicBezTo>
                      <a:pt x="234" y="222"/>
                      <a:pt x="494" y="90"/>
                      <a:pt x="769" y="0"/>
                    </a:cubicBezTo>
                    <a:lnTo>
                      <a:pt x="1170" y="1234"/>
                    </a:lnTo>
                    <a:cubicBezTo>
                      <a:pt x="1024" y="1281"/>
                      <a:pt x="887" y="1352"/>
                      <a:pt x="762" y="1442"/>
                    </a:cubicBezTo>
                    <a:lnTo>
                      <a:pt x="0" y="392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5" name="Freeform 24">
                <a:extLst>
                  <a:ext uri="{FF2B5EF4-FFF2-40B4-BE49-F238E27FC236}">
                    <a16:creationId xmlns:a16="http://schemas.microsoft.com/office/drawing/2014/main" id="{D501DE1E-1905-42AB-BBFE-D89627C9F6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968"/>
                <a:ext cx="335" cy="539"/>
              </a:xfrm>
              <a:custGeom>
                <a:avLst/>
                <a:gdLst>
                  <a:gd name="T0" fmla="*/ 0 w 853"/>
                  <a:gd name="T1" fmla="*/ 135 h 1368"/>
                  <a:gd name="T2" fmla="*/ 853 w 853"/>
                  <a:gd name="T3" fmla="*/ 0 h 1368"/>
                  <a:gd name="T4" fmla="*/ 853 w 853"/>
                  <a:gd name="T5" fmla="*/ 1297 h 1368"/>
                  <a:gd name="T6" fmla="*/ 401 w 853"/>
                  <a:gd name="T7" fmla="*/ 1368 h 1368"/>
                  <a:gd name="T8" fmla="*/ 0 w 853"/>
                  <a:gd name="T9" fmla="*/ 135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3" h="1368">
                    <a:moveTo>
                      <a:pt x="0" y="135"/>
                    </a:moveTo>
                    <a:cubicBezTo>
                      <a:pt x="276" y="45"/>
                      <a:pt x="564" y="0"/>
                      <a:pt x="853" y="0"/>
                    </a:cubicBezTo>
                    <a:lnTo>
                      <a:pt x="853" y="1297"/>
                    </a:lnTo>
                    <a:cubicBezTo>
                      <a:pt x="700" y="1297"/>
                      <a:pt x="547" y="1321"/>
                      <a:pt x="401" y="1368"/>
                    </a:cubicBezTo>
                    <a:lnTo>
                      <a:pt x="0" y="135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8D5B329-55F4-43CA-90BA-D3F0F7E1A1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7238" y="1982660"/>
              <a:ext cx="2897527" cy="2897447"/>
            </a:xfrm>
            <a:custGeom>
              <a:avLst/>
              <a:gdLst>
                <a:gd name="connsiteX0" fmla="*/ 1757886 w 2897527"/>
                <a:gd name="connsiteY0" fmla="*/ 2489329 h 2897447"/>
                <a:gd name="connsiteX1" fmla="*/ 1870356 w 2897527"/>
                <a:gd name="connsiteY1" fmla="*/ 2836089 h 2897447"/>
                <a:gd name="connsiteX2" fmla="*/ 1741006 w 2897527"/>
                <a:gd name="connsiteY2" fmla="*/ 2869349 h 2897447"/>
                <a:gd name="connsiteX3" fmla="*/ 1597026 w 2897527"/>
                <a:gd name="connsiteY3" fmla="*/ 2891323 h 2897447"/>
                <a:gd name="connsiteX4" fmla="*/ 1475750 w 2897527"/>
                <a:gd name="connsiteY4" fmla="*/ 2897447 h 2897447"/>
                <a:gd name="connsiteX5" fmla="*/ 1475750 w 2897527"/>
                <a:gd name="connsiteY5" fmla="*/ 2533656 h 2897447"/>
                <a:gd name="connsiteX6" fmla="*/ 1757886 w 2897527"/>
                <a:gd name="connsiteY6" fmla="*/ 2489329 h 2897447"/>
                <a:gd name="connsiteX7" fmla="*/ 1139640 w 2897527"/>
                <a:gd name="connsiteY7" fmla="*/ 2489329 h 2897447"/>
                <a:gd name="connsiteX8" fmla="*/ 1421776 w 2897527"/>
                <a:gd name="connsiteY8" fmla="*/ 2533656 h 2897447"/>
                <a:gd name="connsiteX9" fmla="*/ 1421776 w 2897527"/>
                <a:gd name="connsiteY9" fmla="*/ 2897447 h 2897447"/>
                <a:gd name="connsiteX10" fmla="*/ 1300500 w 2897527"/>
                <a:gd name="connsiteY10" fmla="*/ 2891323 h 2897447"/>
                <a:gd name="connsiteX11" fmla="*/ 1156520 w 2897527"/>
                <a:gd name="connsiteY11" fmla="*/ 2869349 h 2897447"/>
                <a:gd name="connsiteX12" fmla="*/ 1027171 w 2897527"/>
                <a:gd name="connsiteY12" fmla="*/ 2836089 h 2897447"/>
                <a:gd name="connsiteX13" fmla="*/ 2063152 w 2897527"/>
                <a:gd name="connsiteY13" fmla="*/ 2341691 h 2897447"/>
                <a:gd name="connsiteX14" fmla="*/ 2277733 w 2897527"/>
                <a:gd name="connsiteY14" fmla="*/ 2637538 h 2897447"/>
                <a:gd name="connsiteX15" fmla="*/ 2259520 w 2897527"/>
                <a:gd name="connsiteY15" fmla="*/ 2651157 h 2897447"/>
                <a:gd name="connsiteX16" fmla="*/ 2013202 w 2897527"/>
                <a:gd name="connsiteY16" fmla="*/ 2784854 h 2897447"/>
                <a:gd name="connsiteX17" fmla="*/ 1921559 w 2897527"/>
                <a:gd name="connsiteY17" fmla="*/ 2818396 h 2897447"/>
                <a:gd name="connsiteX18" fmla="*/ 1809125 w 2897527"/>
                <a:gd name="connsiteY18" fmla="*/ 2471756 h 2897447"/>
                <a:gd name="connsiteX19" fmla="*/ 2063152 w 2897527"/>
                <a:gd name="connsiteY19" fmla="*/ 2341691 h 2897447"/>
                <a:gd name="connsiteX20" fmla="*/ 834303 w 2897527"/>
                <a:gd name="connsiteY20" fmla="*/ 2341691 h 2897447"/>
                <a:gd name="connsiteX21" fmla="*/ 1088401 w 2897527"/>
                <a:gd name="connsiteY21" fmla="*/ 2471756 h 2897447"/>
                <a:gd name="connsiteX22" fmla="*/ 976186 w 2897527"/>
                <a:gd name="connsiteY22" fmla="*/ 2818476 h 2897447"/>
                <a:gd name="connsiteX23" fmla="*/ 884325 w 2897527"/>
                <a:gd name="connsiteY23" fmla="*/ 2784854 h 2897447"/>
                <a:gd name="connsiteX24" fmla="*/ 638007 w 2897527"/>
                <a:gd name="connsiteY24" fmla="*/ 2651157 h 2897447"/>
                <a:gd name="connsiteX25" fmla="*/ 620233 w 2897527"/>
                <a:gd name="connsiteY25" fmla="*/ 2637866 h 2897447"/>
                <a:gd name="connsiteX26" fmla="*/ 2308282 w 2897527"/>
                <a:gd name="connsiteY26" fmla="*/ 2108329 h 2897447"/>
                <a:gd name="connsiteX27" fmla="*/ 2603736 w 2897527"/>
                <a:gd name="connsiteY27" fmla="*/ 2322949 h 2897447"/>
                <a:gd name="connsiteX28" fmla="*/ 2567720 w 2897527"/>
                <a:gd name="connsiteY28" fmla="*/ 2371112 h 2897447"/>
                <a:gd name="connsiteX29" fmla="*/ 2371152 w 2897527"/>
                <a:gd name="connsiteY29" fmla="*/ 2567680 h 2897447"/>
                <a:gd name="connsiteX30" fmla="*/ 2320669 w 2897527"/>
                <a:gd name="connsiteY30" fmla="*/ 2605431 h 2897447"/>
                <a:gd name="connsiteX31" fmla="*/ 2105988 w 2897527"/>
                <a:gd name="connsiteY31" fmla="*/ 2309998 h 2897447"/>
                <a:gd name="connsiteX32" fmla="*/ 2308282 w 2897527"/>
                <a:gd name="connsiteY32" fmla="*/ 2108329 h 2897447"/>
                <a:gd name="connsiteX33" fmla="*/ 589619 w 2897527"/>
                <a:gd name="connsiteY33" fmla="*/ 2108329 h 2897447"/>
                <a:gd name="connsiteX34" fmla="*/ 791538 w 2897527"/>
                <a:gd name="connsiteY34" fmla="*/ 2309998 h 2897447"/>
                <a:gd name="connsiteX35" fmla="*/ 577115 w 2897527"/>
                <a:gd name="connsiteY35" fmla="*/ 2605623 h 2897447"/>
                <a:gd name="connsiteX36" fmla="*/ 526374 w 2897527"/>
                <a:gd name="connsiteY36" fmla="*/ 2567680 h 2897447"/>
                <a:gd name="connsiteX37" fmla="*/ 329807 w 2897527"/>
                <a:gd name="connsiteY37" fmla="*/ 2371112 h 2897447"/>
                <a:gd name="connsiteX38" fmla="*/ 294115 w 2897527"/>
                <a:gd name="connsiteY38" fmla="*/ 2323383 h 2897447"/>
                <a:gd name="connsiteX39" fmla="*/ 2470012 w 2897527"/>
                <a:gd name="connsiteY39" fmla="*/ 1809879 h 2897447"/>
                <a:gd name="connsiteX40" fmla="*/ 2817882 w 2897527"/>
                <a:gd name="connsiteY40" fmla="*/ 1923032 h 2897447"/>
                <a:gd name="connsiteX41" fmla="*/ 2784894 w 2897527"/>
                <a:gd name="connsiteY41" fmla="*/ 2013162 h 2897447"/>
                <a:gd name="connsiteX42" fmla="*/ 2651197 w 2897527"/>
                <a:gd name="connsiteY42" fmla="*/ 2259480 h 2897447"/>
                <a:gd name="connsiteX43" fmla="*/ 2636354 w 2897527"/>
                <a:gd name="connsiteY43" fmla="*/ 2279330 h 2897447"/>
                <a:gd name="connsiteX44" fmla="*/ 2340938 w 2897527"/>
                <a:gd name="connsiteY44" fmla="*/ 2064530 h 2897447"/>
                <a:gd name="connsiteX45" fmla="*/ 2470012 w 2897527"/>
                <a:gd name="connsiteY45" fmla="*/ 1809879 h 2897447"/>
                <a:gd name="connsiteX46" fmla="*/ 429101 w 2897527"/>
                <a:gd name="connsiteY46" fmla="*/ 1809879 h 2897447"/>
                <a:gd name="connsiteX47" fmla="*/ 558175 w 2897527"/>
                <a:gd name="connsiteY47" fmla="*/ 2064530 h 2897447"/>
                <a:gd name="connsiteX48" fmla="*/ 261731 w 2897527"/>
                <a:gd name="connsiteY48" fmla="*/ 2280077 h 2897447"/>
                <a:gd name="connsiteX49" fmla="*/ 246329 w 2897527"/>
                <a:gd name="connsiteY49" fmla="*/ 2259480 h 2897447"/>
                <a:gd name="connsiteX50" fmla="*/ 112632 w 2897527"/>
                <a:gd name="connsiteY50" fmla="*/ 2013162 h 2897447"/>
                <a:gd name="connsiteX51" fmla="*/ 79813 w 2897527"/>
                <a:gd name="connsiteY51" fmla="*/ 1923493 h 2897447"/>
                <a:gd name="connsiteX52" fmla="*/ 2531823 w 2897527"/>
                <a:gd name="connsiteY52" fmla="*/ 1476504 h 2897447"/>
                <a:gd name="connsiteX53" fmla="*/ 2897446 w 2897527"/>
                <a:gd name="connsiteY53" fmla="*/ 1476504 h 2897447"/>
                <a:gd name="connsiteX54" fmla="*/ 2891363 w 2897527"/>
                <a:gd name="connsiteY54" fmla="*/ 1596986 h 2897447"/>
                <a:gd name="connsiteX55" fmla="*/ 2869389 w 2897527"/>
                <a:gd name="connsiteY55" fmla="*/ 1740966 h 2897447"/>
                <a:gd name="connsiteX56" fmla="*/ 2835753 w 2897527"/>
                <a:gd name="connsiteY56" fmla="*/ 1871780 h 2897447"/>
                <a:gd name="connsiteX57" fmla="*/ 2486988 w 2897527"/>
                <a:gd name="connsiteY57" fmla="*/ 1758309 h 2897447"/>
                <a:gd name="connsiteX58" fmla="*/ 2531823 w 2897527"/>
                <a:gd name="connsiteY58" fmla="*/ 1476504 h 2897447"/>
                <a:gd name="connsiteX59" fmla="*/ 80 w 2897527"/>
                <a:gd name="connsiteY59" fmla="*/ 1476504 h 2897447"/>
                <a:gd name="connsiteX60" fmla="*/ 367206 w 2897527"/>
                <a:gd name="connsiteY60" fmla="*/ 1476504 h 2897447"/>
                <a:gd name="connsiteX61" fmla="*/ 412125 w 2897527"/>
                <a:gd name="connsiteY61" fmla="*/ 1758309 h 2897447"/>
                <a:gd name="connsiteX62" fmla="*/ 61846 w 2897527"/>
                <a:gd name="connsiteY62" fmla="*/ 1872062 h 2897447"/>
                <a:gd name="connsiteX63" fmla="*/ 28138 w 2897527"/>
                <a:gd name="connsiteY63" fmla="*/ 1740966 h 2897447"/>
                <a:gd name="connsiteX64" fmla="*/ 6164 w 2897527"/>
                <a:gd name="connsiteY64" fmla="*/ 1596986 h 2897447"/>
                <a:gd name="connsiteX65" fmla="*/ 2835849 w 2897527"/>
                <a:gd name="connsiteY65" fmla="*/ 1026042 h 2897447"/>
                <a:gd name="connsiteX66" fmla="*/ 2869389 w 2897527"/>
                <a:gd name="connsiteY66" fmla="*/ 1156480 h 2897447"/>
                <a:gd name="connsiteX67" fmla="*/ 2891363 w 2897527"/>
                <a:gd name="connsiteY67" fmla="*/ 1300460 h 2897447"/>
                <a:gd name="connsiteX68" fmla="*/ 2897527 w 2897527"/>
                <a:gd name="connsiteY68" fmla="*/ 1422529 h 2897447"/>
                <a:gd name="connsiteX69" fmla="*/ 2531823 w 2897527"/>
                <a:gd name="connsiteY69" fmla="*/ 1422529 h 2897447"/>
                <a:gd name="connsiteX70" fmla="*/ 2486988 w 2897527"/>
                <a:gd name="connsiteY70" fmla="*/ 1139883 h 2897447"/>
                <a:gd name="connsiteX71" fmla="*/ 61750 w 2897527"/>
                <a:gd name="connsiteY71" fmla="*/ 1025760 h 2897447"/>
                <a:gd name="connsiteX72" fmla="*/ 412125 w 2897527"/>
                <a:gd name="connsiteY72" fmla="*/ 1139883 h 2897447"/>
                <a:gd name="connsiteX73" fmla="*/ 367206 w 2897527"/>
                <a:gd name="connsiteY73" fmla="*/ 1422529 h 2897447"/>
                <a:gd name="connsiteX74" fmla="*/ 0 w 2897527"/>
                <a:gd name="connsiteY74" fmla="*/ 1422529 h 2897447"/>
                <a:gd name="connsiteX75" fmla="*/ 6164 w 2897527"/>
                <a:gd name="connsiteY75" fmla="*/ 1300460 h 2897447"/>
                <a:gd name="connsiteX76" fmla="*/ 28138 w 2897527"/>
                <a:gd name="connsiteY76" fmla="*/ 1156480 h 2897447"/>
                <a:gd name="connsiteX77" fmla="*/ 2636353 w 2897527"/>
                <a:gd name="connsiteY77" fmla="*/ 618116 h 2897447"/>
                <a:gd name="connsiteX78" fmla="*/ 2651197 w 2897527"/>
                <a:gd name="connsiteY78" fmla="*/ 637966 h 2897447"/>
                <a:gd name="connsiteX79" fmla="*/ 2784894 w 2897527"/>
                <a:gd name="connsiteY79" fmla="*/ 884284 h 2897447"/>
                <a:gd name="connsiteX80" fmla="*/ 2817882 w 2897527"/>
                <a:gd name="connsiteY80" fmla="*/ 974413 h 2897447"/>
                <a:gd name="connsiteX81" fmla="*/ 2470012 w 2897527"/>
                <a:gd name="connsiteY81" fmla="*/ 1087566 h 2897447"/>
                <a:gd name="connsiteX82" fmla="*/ 2340938 w 2897527"/>
                <a:gd name="connsiteY82" fmla="*/ 832915 h 2897447"/>
                <a:gd name="connsiteX83" fmla="*/ 261732 w 2897527"/>
                <a:gd name="connsiteY83" fmla="*/ 617369 h 2897447"/>
                <a:gd name="connsiteX84" fmla="*/ 558175 w 2897527"/>
                <a:gd name="connsiteY84" fmla="*/ 832915 h 2897447"/>
                <a:gd name="connsiteX85" fmla="*/ 429101 w 2897527"/>
                <a:gd name="connsiteY85" fmla="*/ 1087566 h 2897447"/>
                <a:gd name="connsiteX86" fmla="*/ 79813 w 2897527"/>
                <a:gd name="connsiteY86" fmla="*/ 973952 h 2897447"/>
                <a:gd name="connsiteX87" fmla="*/ 112632 w 2897527"/>
                <a:gd name="connsiteY87" fmla="*/ 884284 h 2897447"/>
                <a:gd name="connsiteX88" fmla="*/ 246329 w 2897527"/>
                <a:gd name="connsiteY88" fmla="*/ 637966 h 2897447"/>
                <a:gd name="connsiteX89" fmla="*/ 2320669 w 2897527"/>
                <a:gd name="connsiteY89" fmla="*/ 292015 h 2897447"/>
                <a:gd name="connsiteX90" fmla="*/ 2371152 w 2897527"/>
                <a:gd name="connsiteY90" fmla="*/ 329766 h 2897447"/>
                <a:gd name="connsiteX91" fmla="*/ 2567720 w 2897527"/>
                <a:gd name="connsiteY91" fmla="*/ 526334 h 2897447"/>
                <a:gd name="connsiteX92" fmla="*/ 2603736 w 2897527"/>
                <a:gd name="connsiteY92" fmla="*/ 574497 h 2897447"/>
                <a:gd name="connsiteX93" fmla="*/ 2308282 w 2897527"/>
                <a:gd name="connsiteY93" fmla="*/ 789116 h 2897447"/>
                <a:gd name="connsiteX94" fmla="*/ 2105988 w 2897527"/>
                <a:gd name="connsiteY94" fmla="*/ 587447 h 2897447"/>
                <a:gd name="connsiteX95" fmla="*/ 577116 w 2897527"/>
                <a:gd name="connsiteY95" fmla="*/ 291823 h 2897447"/>
                <a:gd name="connsiteX96" fmla="*/ 791538 w 2897527"/>
                <a:gd name="connsiteY96" fmla="*/ 587447 h 2897447"/>
                <a:gd name="connsiteX97" fmla="*/ 589619 w 2897527"/>
                <a:gd name="connsiteY97" fmla="*/ 789116 h 2897447"/>
                <a:gd name="connsiteX98" fmla="*/ 294116 w 2897527"/>
                <a:gd name="connsiteY98" fmla="*/ 574063 h 2897447"/>
                <a:gd name="connsiteX99" fmla="*/ 329807 w 2897527"/>
                <a:gd name="connsiteY99" fmla="*/ 526334 h 2897447"/>
                <a:gd name="connsiteX100" fmla="*/ 526374 w 2897527"/>
                <a:gd name="connsiteY100" fmla="*/ 329766 h 2897447"/>
                <a:gd name="connsiteX101" fmla="*/ 1921559 w 2897527"/>
                <a:gd name="connsiteY101" fmla="*/ 79050 h 2897447"/>
                <a:gd name="connsiteX102" fmla="*/ 2013202 w 2897527"/>
                <a:gd name="connsiteY102" fmla="*/ 112592 h 2897447"/>
                <a:gd name="connsiteX103" fmla="*/ 2259520 w 2897527"/>
                <a:gd name="connsiteY103" fmla="*/ 246289 h 2897447"/>
                <a:gd name="connsiteX104" fmla="*/ 2277733 w 2897527"/>
                <a:gd name="connsiteY104" fmla="*/ 259908 h 2897447"/>
                <a:gd name="connsiteX105" fmla="*/ 2063152 w 2897527"/>
                <a:gd name="connsiteY105" fmla="*/ 555754 h 2897447"/>
                <a:gd name="connsiteX106" fmla="*/ 1809125 w 2897527"/>
                <a:gd name="connsiteY106" fmla="*/ 425689 h 2897447"/>
                <a:gd name="connsiteX107" fmla="*/ 976186 w 2897527"/>
                <a:gd name="connsiteY107" fmla="*/ 78970 h 2897447"/>
                <a:gd name="connsiteX108" fmla="*/ 1088401 w 2897527"/>
                <a:gd name="connsiteY108" fmla="*/ 425689 h 2897447"/>
                <a:gd name="connsiteX109" fmla="*/ 834303 w 2897527"/>
                <a:gd name="connsiteY109" fmla="*/ 555754 h 2897447"/>
                <a:gd name="connsiteX110" fmla="*/ 620233 w 2897527"/>
                <a:gd name="connsiteY110" fmla="*/ 259580 h 2897447"/>
                <a:gd name="connsiteX111" fmla="*/ 638007 w 2897527"/>
                <a:gd name="connsiteY111" fmla="*/ 246289 h 2897447"/>
                <a:gd name="connsiteX112" fmla="*/ 884325 w 2897527"/>
                <a:gd name="connsiteY112" fmla="*/ 112592 h 2897447"/>
                <a:gd name="connsiteX113" fmla="*/ 1475750 w 2897527"/>
                <a:gd name="connsiteY113" fmla="*/ 0 h 2897447"/>
                <a:gd name="connsiteX114" fmla="*/ 1597026 w 2897527"/>
                <a:gd name="connsiteY114" fmla="*/ 6124 h 2897447"/>
                <a:gd name="connsiteX115" fmla="*/ 1741006 w 2897527"/>
                <a:gd name="connsiteY115" fmla="*/ 28098 h 2897447"/>
                <a:gd name="connsiteX116" fmla="*/ 1870637 w 2897527"/>
                <a:gd name="connsiteY116" fmla="*/ 61429 h 2897447"/>
                <a:gd name="connsiteX117" fmla="*/ 1757886 w 2897527"/>
                <a:gd name="connsiteY117" fmla="*/ 409704 h 2897447"/>
                <a:gd name="connsiteX118" fmla="*/ 1475750 w 2897527"/>
                <a:gd name="connsiteY118" fmla="*/ 365295 h 2897447"/>
                <a:gd name="connsiteX119" fmla="*/ 1421776 w 2897527"/>
                <a:gd name="connsiteY119" fmla="*/ 0 h 2897447"/>
                <a:gd name="connsiteX120" fmla="*/ 1421776 w 2897527"/>
                <a:gd name="connsiteY120" fmla="*/ 365295 h 2897447"/>
                <a:gd name="connsiteX121" fmla="*/ 1139971 w 2897527"/>
                <a:gd name="connsiteY121" fmla="*/ 409704 h 2897447"/>
                <a:gd name="connsiteX122" fmla="*/ 1027057 w 2897527"/>
                <a:gd name="connsiteY122" fmla="*/ 61386 h 2897447"/>
                <a:gd name="connsiteX123" fmla="*/ 1156520 w 2897527"/>
                <a:gd name="connsiteY123" fmla="*/ 28098 h 2897447"/>
                <a:gd name="connsiteX124" fmla="*/ 1300500 w 2897527"/>
                <a:gd name="connsiteY124" fmla="*/ 6124 h 2897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</a:cxnLst>
              <a:rect l="l" t="t" r="r" b="b"/>
              <a:pathLst>
                <a:path w="2897527" h="2897447">
                  <a:moveTo>
                    <a:pt x="1757886" y="2489329"/>
                  </a:moveTo>
                  <a:lnTo>
                    <a:pt x="1870356" y="2836089"/>
                  </a:lnTo>
                  <a:lnTo>
                    <a:pt x="1741006" y="2869349"/>
                  </a:lnTo>
                  <a:cubicBezTo>
                    <a:pt x="1693808" y="2879007"/>
                    <a:pt x="1645774" y="2886372"/>
                    <a:pt x="1597026" y="2891323"/>
                  </a:cubicBezTo>
                  <a:lnTo>
                    <a:pt x="1475750" y="2897447"/>
                  </a:lnTo>
                  <a:lnTo>
                    <a:pt x="1475750" y="2533656"/>
                  </a:lnTo>
                  <a:cubicBezTo>
                    <a:pt x="1571252" y="2533656"/>
                    <a:pt x="1666754" y="2518672"/>
                    <a:pt x="1757886" y="2489329"/>
                  </a:cubicBezTo>
                  <a:close/>
                  <a:moveTo>
                    <a:pt x="1139640" y="2489329"/>
                  </a:moveTo>
                  <a:cubicBezTo>
                    <a:pt x="1230773" y="2518672"/>
                    <a:pt x="1326274" y="2533656"/>
                    <a:pt x="1421776" y="2533656"/>
                  </a:cubicBezTo>
                  <a:lnTo>
                    <a:pt x="1421776" y="2897447"/>
                  </a:lnTo>
                  <a:lnTo>
                    <a:pt x="1300500" y="2891323"/>
                  </a:lnTo>
                  <a:cubicBezTo>
                    <a:pt x="1251753" y="2886372"/>
                    <a:pt x="1203719" y="2879007"/>
                    <a:pt x="1156520" y="2869349"/>
                  </a:cubicBezTo>
                  <a:lnTo>
                    <a:pt x="1027171" y="2836089"/>
                  </a:lnTo>
                  <a:close/>
                  <a:moveTo>
                    <a:pt x="2063152" y="2341691"/>
                  </a:moveTo>
                  <a:lnTo>
                    <a:pt x="2277733" y="2637538"/>
                  </a:lnTo>
                  <a:lnTo>
                    <a:pt x="2259520" y="2651157"/>
                  </a:lnTo>
                  <a:cubicBezTo>
                    <a:pt x="2182375" y="2703275"/>
                    <a:pt x="2099945" y="2748165"/>
                    <a:pt x="2013202" y="2784854"/>
                  </a:cubicBezTo>
                  <a:lnTo>
                    <a:pt x="1921559" y="2818396"/>
                  </a:lnTo>
                  <a:lnTo>
                    <a:pt x="1809125" y="2471756"/>
                  </a:lnTo>
                  <a:cubicBezTo>
                    <a:pt x="1900250" y="2441741"/>
                    <a:pt x="1985758" y="2397969"/>
                    <a:pt x="2063152" y="2341691"/>
                  </a:cubicBezTo>
                  <a:close/>
                  <a:moveTo>
                    <a:pt x="834303" y="2341691"/>
                  </a:moveTo>
                  <a:cubicBezTo>
                    <a:pt x="912152" y="2397969"/>
                    <a:pt x="997474" y="2442366"/>
                    <a:pt x="1088401" y="2471756"/>
                  </a:cubicBezTo>
                  <a:lnTo>
                    <a:pt x="976186" y="2818476"/>
                  </a:lnTo>
                  <a:lnTo>
                    <a:pt x="884325" y="2784854"/>
                  </a:lnTo>
                  <a:cubicBezTo>
                    <a:pt x="797582" y="2748165"/>
                    <a:pt x="715152" y="2703275"/>
                    <a:pt x="638007" y="2651157"/>
                  </a:cubicBezTo>
                  <a:lnTo>
                    <a:pt x="620233" y="2637866"/>
                  </a:lnTo>
                  <a:close/>
                  <a:moveTo>
                    <a:pt x="2308282" y="2108329"/>
                  </a:moveTo>
                  <a:lnTo>
                    <a:pt x="2603736" y="2322949"/>
                  </a:lnTo>
                  <a:lnTo>
                    <a:pt x="2567720" y="2371112"/>
                  </a:lnTo>
                  <a:cubicBezTo>
                    <a:pt x="2508616" y="2442730"/>
                    <a:pt x="2442770" y="2508576"/>
                    <a:pt x="2371152" y="2567680"/>
                  </a:cubicBezTo>
                  <a:lnTo>
                    <a:pt x="2320669" y="2605431"/>
                  </a:lnTo>
                  <a:lnTo>
                    <a:pt x="2105988" y="2309998"/>
                  </a:lnTo>
                  <a:cubicBezTo>
                    <a:pt x="2184034" y="2253806"/>
                    <a:pt x="2252089" y="2185750"/>
                    <a:pt x="2308282" y="2108329"/>
                  </a:cubicBezTo>
                  <a:close/>
                  <a:moveTo>
                    <a:pt x="589619" y="2108329"/>
                  </a:moveTo>
                  <a:cubicBezTo>
                    <a:pt x="645707" y="2185750"/>
                    <a:pt x="713637" y="2253806"/>
                    <a:pt x="791538" y="2309998"/>
                  </a:cubicBezTo>
                  <a:lnTo>
                    <a:pt x="577115" y="2605623"/>
                  </a:lnTo>
                  <a:lnTo>
                    <a:pt x="526374" y="2567680"/>
                  </a:lnTo>
                  <a:cubicBezTo>
                    <a:pt x="454757" y="2508576"/>
                    <a:pt x="388910" y="2442730"/>
                    <a:pt x="329807" y="2371112"/>
                  </a:cubicBezTo>
                  <a:lnTo>
                    <a:pt x="294115" y="2323383"/>
                  </a:lnTo>
                  <a:close/>
                  <a:moveTo>
                    <a:pt x="2470012" y="1809879"/>
                  </a:moveTo>
                  <a:lnTo>
                    <a:pt x="2817882" y="1923032"/>
                  </a:lnTo>
                  <a:lnTo>
                    <a:pt x="2784894" y="2013162"/>
                  </a:lnTo>
                  <a:cubicBezTo>
                    <a:pt x="2748205" y="2099905"/>
                    <a:pt x="2703315" y="2182335"/>
                    <a:pt x="2651197" y="2259480"/>
                  </a:cubicBezTo>
                  <a:lnTo>
                    <a:pt x="2636354" y="2279330"/>
                  </a:lnTo>
                  <a:lnTo>
                    <a:pt x="2340938" y="2064530"/>
                  </a:lnTo>
                  <a:cubicBezTo>
                    <a:pt x="2397057" y="1987136"/>
                    <a:pt x="2440705" y="1901004"/>
                    <a:pt x="2470012" y="1809879"/>
                  </a:cubicBezTo>
                  <a:close/>
                  <a:moveTo>
                    <a:pt x="429101" y="1809879"/>
                  </a:moveTo>
                  <a:cubicBezTo>
                    <a:pt x="458408" y="1901004"/>
                    <a:pt x="502056" y="1987136"/>
                    <a:pt x="558175" y="2064530"/>
                  </a:cubicBezTo>
                  <a:lnTo>
                    <a:pt x="261731" y="2280077"/>
                  </a:lnTo>
                  <a:lnTo>
                    <a:pt x="246329" y="2259480"/>
                  </a:lnTo>
                  <a:cubicBezTo>
                    <a:pt x="194211" y="2182335"/>
                    <a:pt x="149321" y="2099905"/>
                    <a:pt x="112632" y="2013162"/>
                  </a:cubicBezTo>
                  <a:lnTo>
                    <a:pt x="79813" y="1923493"/>
                  </a:lnTo>
                  <a:close/>
                  <a:moveTo>
                    <a:pt x="2531823" y="1476504"/>
                  </a:moveTo>
                  <a:lnTo>
                    <a:pt x="2897446" y="1476504"/>
                  </a:lnTo>
                  <a:lnTo>
                    <a:pt x="2891363" y="1596986"/>
                  </a:lnTo>
                  <a:cubicBezTo>
                    <a:pt x="2886412" y="1645734"/>
                    <a:pt x="2879047" y="1693767"/>
                    <a:pt x="2869389" y="1740966"/>
                  </a:cubicBezTo>
                  <a:lnTo>
                    <a:pt x="2835753" y="1871780"/>
                  </a:lnTo>
                  <a:lnTo>
                    <a:pt x="2486988" y="1758309"/>
                  </a:lnTo>
                  <a:cubicBezTo>
                    <a:pt x="2516878" y="1667283"/>
                    <a:pt x="2531823" y="1572517"/>
                    <a:pt x="2531823" y="1476504"/>
                  </a:cubicBezTo>
                  <a:close/>
                  <a:moveTo>
                    <a:pt x="80" y="1476504"/>
                  </a:moveTo>
                  <a:lnTo>
                    <a:pt x="367206" y="1476504"/>
                  </a:lnTo>
                  <a:cubicBezTo>
                    <a:pt x="367206" y="1572517"/>
                    <a:pt x="382179" y="1667283"/>
                    <a:pt x="412125" y="1758309"/>
                  </a:cubicBezTo>
                  <a:lnTo>
                    <a:pt x="61846" y="1872062"/>
                  </a:lnTo>
                  <a:lnTo>
                    <a:pt x="28138" y="1740966"/>
                  </a:lnTo>
                  <a:cubicBezTo>
                    <a:pt x="18480" y="1693767"/>
                    <a:pt x="11115" y="1645734"/>
                    <a:pt x="6164" y="1596986"/>
                  </a:cubicBezTo>
                  <a:close/>
                  <a:moveTo>
                    <a:pt x="2835849" y="1026042"/>
                  </a:moveTo>
                  <a:lnTo>
                    <a:pt x="2869389" y="1156480"/>
                  </a:lnTo>
                  <a:cubicBezTo>
                    <a:pt x="2879047" y="1203679"/>
                    <a:pt x="2886412" y="1251713"/>
                    <a:pt x="2891363" y="1300460"/>
                  </a:cubicBezTo>
                  <a:lnTo>
                    <a:pt x="2897527" y="1422529"/>
                  </a:lnTo>
                  <a:lnTo>
                    <a:pt x="2531823" y="1422529"/>
                  </a:lnTo>
                  <a:cubicBezTo>
                    <a:pt x="2531823" y="1326229"/>
                    <a:pt x="2516878" y="1231180"/>
                    <a:pt x="2486988" y="1139883"/>
                  </a:cubicBezTo>
                  <a:close/>
                  <a:moveTo>
                    <a:pt x="61750" y="1025760"/>
                  </a:moveTo>
                  <a:lnTo>
                    <a:pt x="412125" y="1139883"/>
                  </a:lnTo>
                  <a:cubicBezTo>
                    <a:pt x="382179" y="1231180"/>
                    <a:pt x="367206" y="1326229"/>
                    <a:pt x="367206" y="1422529"/>
                  </a:cubicBezTo>
                  <a:lnTo>
                    <a:pt x="0" y="1422529"/>
                  </a:lnTo>
                  <a:lnTo>
                    <a:pt x="6164" y="1300460"/>
                  </a:lnTo>
                  <a:cubicBezTo>
                    <a:pt x="11115" y="1251713"/>
                    <a:pt x="18480" y="1203679"/>
                    <a:pt x="28138" y="1156480"/>
                  </a:cubicBezTo>
                  <a:close/>
                  <a:moveTo>
                    <a:pt x="2636353" y="618116"/>
                  </a:moveTo>
                  <a:lnTo>
                    <a:pt x="2651197" y="637966"/>
                  </a:lnTo>
                  <a:cubicBezTo>
                    <a:pt x="2703315" y="715112"/>
                    <a:pt x="2748205" y="797541"/>
                    <a:pt x="2784894" y="884284"/>
                  </a:cubicBezTo>
                  <a:lnTo>
                    <a:pt x="2817882" y="974413"/>
                  </a:lnTo>
                  <a:lnTo>
                    <a:pt x="2470012" y="1087566"/>
                  </a:lnTo>
                  <a:cubicBezTo>
                    <a:pt x="2440705" y="996441"/>
                    <a:pt x="2397057" y="910309"/>
                    <a:pt x="2340938" y="832915"/>
                  </a:cubicBezTo>
                  <a:close/>
                  <a:moveTo>
                    <a:pt x="261732" y="617369"/>
                  </a:moveTo>
                  <a:lnTo>
                    <a:pt x="558175" y="832915"/>
                  </a:lnTo>
                  <a:cubicBezTo>
                    <a:pt x="502056" y="910309"/>
                    <a:pt x="458408" y="996441"/>
                    <a:pt x="429101" y="1087566"/>
                  </a:cubicBezTo>
                  <a:lnTo>
                    <a:pt x="79813" y="973952"/>
                  </a:lnTo>
                  <a:lnTo>
                    <a:pt x="112632" y="884284"/>
                  </a:lnTo>
                  <a:cubicBezTo>
                    <a:pt x="149321" y="797541"/>
                    <a:pt x="194211" y="715112"/>
                    <a:pt x="246329" y="637966"/>
                  </a:cubicBezTo>
                  <a:close/>
                  <a:moveTo>
                    <a:pt x="2320669" y="292015"/>
                  </a:moveTo>
                  <a:lnTo>
                    <a:pt x="2371152" y="329766"/>
                  </a:lnTo>
                  <a:cubicBezTo>
                    <a:pt x="2442770" y="388870"/>
                    <a:pt x="2508616" y="454717"/>
                    <a:pt x="2567720" y="526334"/>
                  </a:cubicBezTo>
                  <a:lnTo>
                    <a:pt x="2603736" y="574497"/>
                  </a:lnTo>
                  <a:lnTo>
                    <a:pt x="2308282" y="789116"/>
                  </a:lnTo>
                  <a:cubicBezTo>
                    <a:pt x="2252089" y="711695"/>
                    <a:pt x="2184034" y="643640"/>
                    <a:pt x="2105988" y="587447"/>
                  </a:cubicBezTo>
                  <a:close/>
                  <a:moveTo>
                    <a:pt x="577116" y="291823"/>
                  </a:moveTo>
                  <a:lnTo>
                    <a:pt x="791538" y="587447"/>
                  </a:lnTo>
                  <a:cubicBezTo>
                    <a:pt x="713637" y="643640"/>
                    <a:pt x="645707" y="711695"/>
                    <a:pt x="589619" y="789116"/>
                  </a:cubicBezTo>
                  <a:lnTo>
                    <a:pt x="294116" y="574063"/>
                  </a:lnTo>
                  <a:lnTo>
                    <a:pt x="329807" y="526334"/>
                  </a:lnTo>
                  <a:cubicBezTo>
                    <a:pt x="388910" y="454717"/>
                    <a:pt x="454757" y="388870"/>
                    <a:pt x="526374" y="329766"/>
                  </a:cubicBezTo>
                  <a:close/>
                  <a:moveTo>
                    <a:pt x="1921559" y="79050"/>
                  </a:moveTo>
                  <a:lnTo>
                    <a:pt x="2013202" y="112592"/>
                  </a:lnTo>
                  <a:cubicBezTo>
                    <a:pt x="2099945" y="149281"/>
                    <a:pt x="2182375" y="194171"/>
                    <a:pt x="2259520" y="246289"/>
                  </a:cubicBezTo>
                  <a:lnTo>
                    <a:pt x="2277733" y="259908"/>
                  </a:lnTo>
                  <a:lnTo>
                    <a:pt x="2063152" y="555754"/>
                  </a:lnTo>
                  <a:cubicBezTo>
                    <a:pt x="1985758" y="499476"/>
                    <a:pt x="1900250" y="455079"/>
                    <a:pt x="1809125" y="425689"/>
                  </a:cubicBezTo>
                  <a:close/>
                  <a:moveTo>
                    <a:pt x="976186" y="78970"/>
                  </a:moveTo>
                  <a:lnTo>
                    <a:pt x="1088401" y="425689"/>
                  </a:lnTo>
                  <a:cubicBezTo>
                    <a:pt x="997474" y="455079"/>
                    <a:pt x="912152" y="499476"/>
                    <a:pt x="834303" y="555754"/>
                  </a:cubicBezTo>
                  <a:lnTo>
                    <a:pt x="620233" y="259580"/>
                  </a:lnTo>
                  <a:lnTo>
                    <a:pt x="638007" y="246289"/>
                  </a:lnTo>
                  <a:cubicBezTo>
                    <a:pt x="715152" y="194171"/>
                    <a:pt x="797582" y="149281"/>
                    <a:pt x="884325" y="112592"/>
                  </a:cubicBezTo>
                  <a:close/>
                  <a:moveTo>
                    <a:pt x="1475750" y="0"/>
                  </a:moveTo>
                  <a:lnTo>
                    <a:pt x="1597026" y="6124"/>
                  </a:lnTo>
                  <a:cubicBezTo>
                    <a:pt x="1645774" y="11074"/>
                    <a:pt x="1693808" y="18439"/>
                    <a:pt x="1741006" y="28098"/>
                  </a:cubicBezTo>
                  <a:lnTo>
                    <a:pt x="1870637" y="61429"/>
                  </a:lnTo>
                  <a:lnTo>
                    <a:pt x="1757886" y="409704"/>
                  </a:lnTo>
                  <a:cubicBezTo>
                    <a:pt x="1666754" y="380306"/>
                    <a:pt x="1571252" y="365295"/>
                    <a:pt x="1475750" y="365295"/>
                  </a:cubicBezTo>
                  <a:close/>
                  <a:moveTo>
                    <a:pt x="1421776" y="0"/>
                  </a:moveTo>
                  <a:lnTo>
                    <a:pt x="1421776" y="365295"/>
                  </a:lnTo>
                  <a:cubicBezTo>
                    <a:pt x="1326386" y="365295"/>
                    <a:pt x="1230996" y="380306"/>
                    <a:pt x="1139971" y="409704"/>
                  </a:cubicBezTo>
                  <a:lnTo>
                    <a:pt x="1027057" y="61386"/>
                  </a:lnTo>
                  <a:lnTo>
                    <a:pt x="1156520" y="28098"/>
                  </a:lnTo>
                  <a:cubicBezTo>
                    <a:pt x="1203719" y="18439"/>
                    <a:pt x="1251753" y="11074"/>
                    <a:pt x="1300500" y="6124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C915BF11-38DD-4130-92CD-AC229EB65F87}"/>
              </a:ext>
            </a:extLst>
          </p:cNvPr>
          <p:cNvGrpSpPr/>
          <p:nvPr/>
        </p:nvGrpSpPr>
        <p:grpSpPr>
          <a:xfrm>
            <a:off x="3462504" y="1950492"/>
            <a:ext cx="2218994" cy="2223652"/>
            <a:chOff x="4205288" y="1536701"/>
            <a:chExt cx="3781425" cy="3789363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91D1DF32-76E6-4A7F-A42F-43201982634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205288" y="1536701"/>
              <a:ext cx="3781425" cy="3789363"/>
              <a:chOff x="2649" y="968"/>
              <a:chExt cx="2382" cy="2387"/>
            </a:xfrm>
            <a:solidFill>
              <a:schemeClr val="bg2"/>
            </a:solidFill>
          </p:grpSpPr>
          <p:sp>
            <p:nvSpPr>
              <p:cNvPr id="89" name="Freeform 5">
                <a:extLst>
                  <a:ext uri="{FF2B5EF4-FFF2-40B4-BE49-F238E27FC236}">
                    <a16:creationId xmlns:a16="http://schemas.microsoft.com/office/drawing/2014/main" id="{7579DB33-4ECC-4FA7-BBDE-91B23072EB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968"/>
                <a:ext cx="335" cy="539"/>
              </a:xfrm>
              <a:custGeom>
                <a:avLst/>
                <a:gdLst>
                  <a:gd name="T0" fmla="*/ 0 w 852"/>
                  <a:gd name="T1" fmla="*/ 0 h 1368"/>
                  <a:gd name="T2" fmla="*/ 852 w 852"/>
                  <a:gd name="T3" fmla="*/ 135 h 1368"/>
                  <a:gd name="T4" fmla="*/ 452 w 852"/>
                  <a:gd name="T5" fmla="*/ 1368 h 1368"/>
                  <a:gd name="T6" fmla="*/ 0 w 852"/>
                  <a:gd name="T7" fmla="*/ 1297 h 1368"/>
                  <a:gd name="T8" fmla="*/ 0 w 852"/>
                  <a:gd name="T9" fmla="*/ 0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0" y="0"/>
                    </a:moveTo>
                    <a:cubicBezTo>
                      <a:pt x="289" y="0"/>
                      <a:pt x="577" y="45"/>
                      <a:pt x="852" y="135"/>
                    </a:cubicBezTo>
                    <a:lnTo>
                      <a:pt x="452" y="1368"/>
                    </a:lnTo>
                    <a:cubicBezTo>
                      <a:pt x="306" y="1321"/>
                      <a:pt x="153" y="1297"/>
                      <a:pt x="0" y="129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0" name="Freeform 6">
                <a:extLst>
                  <a:ext uri="{FF2B5EF4-FFF2-40B4-BE49-F238E27FC236}">
                    <a16:creationId xmlns:a16="http://schemas.microsoft.com/office/drawing/2014/main" id="{5164F12B-E264-44DB-80F9-6CEA1EB1F3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1031"/>
                <a:ext cx="460" cy="568"/>
              </a:xfrm>
              <a:custGeom>
                <a:avLst/>
                <a:gdLst>
                  <a:gd name="T0" fmla="*/ 401 w 1170"/>
                  <a:gd name="T1" fmla="*/ 0 h 1442"/>
                  <a:gd name="T2" fmla="*/ 1170 w 1170"/>
                  <a:gd name="T3" fmla="*/ 392 h 1442"/>
                  <a:gd name="T4" fmla="*/ 407 w 1170"/>
                  <a:gd name="T5" fmla="*/ 1442 h 1442"/>
                  <a:gd name="T6" fmla="*/ 0 w 1170"/>
                  <a:gd name="T7" fmla="*/ 1234 h 1442"/>
                  <a:gd name="T8" fmla="*/ 401 w 1170"/>
                  <a:gd name="T9" fmla="*/ 0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401" y="0"/>
                    </a:moveTo>
                    <a:cubicBezTo>
                      <a:pt x="676" y="90"/>
                      <a:pt x="936" y="222"/>
                      <a:pt x="1170" y="392"/>
                    </a:cubicBezTo>
                    <a:lnTo>
                      <a:pt x="407" y="1442"/>
                    </a:lnTo>
                    <a:cubicBezTo>
                      <a:pt x="283" y="1352"/>
                      <a:pt x="146" y="1281"/>
                      <a:pt x="0" y="1234"/>
                    </a:cubicBezTo>
                    <a:lnTo>
                      <a:pt x="40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1" name="Freeform 7">
                <a:extLst>
                  <a:ext uri="{FF2B5EF4-FFF2-40B4-BE49-F238E27FC236}">
                    <a16:creationId xmlns:a16="http://schemas.microsoft.com/office/drawing/2014/main" id="{7182B0B7-8673-4FF3-8E9B-CBD5163A05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4" y="1206"/>
                <a:ext cx="540" cy="540"/>
              </a:xfrm>
              <a:custGeom>
                <a:avLst/>
                <a:gdLst>
                  <a:gd name="T0" fmla="*/ 763 w 1373"/>
                  <a:gd name="T1" fmla="*/ 0 h 1373"/>
                  <a:gd name="T2" fmla="*/ 1373 w 1373"/>
                  <a:gd name="T3" fmla="*/ 611 h 1373"/>
                  <a:gd name="T4" fmla="*/ 324 w 1373"/>
                  <a:gd name="T5" fmla="*/ 1373 h 1373"/>
                  <a:gd name="T6" fmla="*/ 0 w 1373"/>
                  <a:gd name="T7" fmla="*/ 1050 h 1373"/>
                  <a:gd name="T8" fmla="*/ 763 w 1373"/>
                  <a:gd name="T9" fmla="*/ 0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763" y="0"/>
                    </a:moveTo>
                    <a:cubicBezTo>
                      <a:pt x="997" y="170"/>
                      <a:pt x="1203" y="376"/>
                      <a:pt x="1373" y="611"/>
                    </a:cubicBezTo>
                    <a:lnTo>
                      <a:pt x="324" y="1373"/>
                    </a:lnTo>
                    <a:cubicBezTo>
                      <a:pt x="234" y="1249"/>
                      <a:pt x="125" y="1140"/>
                      <a:pt x="0" y="1050"/>
                    </a:cubicBezTo>
                    <a:lnTo>
                      <a:pt x="763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2" name="Freeform 8">
                <a:extLst>
                  <a:ext uri="{FF2B5EF4-FFF2-40B4-BE49-F238E27FC236}">
                    <a16:creationId xmlns:a16="http://schemas.microsoft.com/office/drawing/2014/main" id="{85DD1ADA-D7F9-42CB-B555-ECB556AA5C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1474"/>
                <a:ext cx="566" cy="460"/>
              </a:xfrm>
              <a:custGeom>
                <a:avLst/>
                <a:gdLst>
                  <a:gd name="T0" fmla="*/ 1049 w 1441"/>
                  <a:gd name="T1" fmla="*/ 0 h 1170"/>
                  <a:gd name="T2" fmla="*/ 1441 w 1441"/>
                  <a:gd name="T3" fmla="*/ 769 h 1170"/>
                  <a:gd name="T4" fmla="*/ 207 w 1441"/>
                  <a:gd name="T5" fmla="*/ 1170 h 1170"/>
                  <a:gd name="T6" fmla="*/ 0 w 1441"/>
                  <a:gd name="T7" fmla="*/ 762 h 1170"/>
                  <a:gd name="T8" fmla="*/ 1049 w 1441"/>
                  <a:gd name="T9" fmla="*/ 0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1049" y="0"/>
                    </a:moveTo>
                    <a:cubicBezTo>
                      <a:pt x="1219" y="234"/>
                      <a:pt x="1352" y="493"/>
                      <a:pt x="1441" y="769"/>
                    </a:cubicBezTo>
                    <a:lnTo>
                      <a:pt x="207" y="1170"/>
                    </a:lnTo>
                    <a:cubicBezTo>
                      <a:pt x="160" y="1024"/>
                      <a:pt x="90" y="886"/>
                      <a:pt x="0" y="762"/>
                    </a:cubicBezTo>
                    <a:lnTo>
                      <a:pt x="104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3" name="Freeform 9">
                <a:extLst>
                  <a:ext uri="{FF2B5EF4-FFF2-40B4-BE49-F238E27FC236}">
                    <a16:creationId xmlns:a16="http://schemas.microsoft.com/office/drawing/2014/main" id="{067D35B7-6048-49D4-9E85-857BA749CD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809"/>
                <a:ext cx="537" cy="336"/>
              </a:xfrm>
              <a:custGeom>
                <a:avLst/>
                <a:gdLst>
                  <a:gd name="T0" fmla="*/ 1234 w 1369"/>
                  <a:gd name="T1" fmla="*/ 0 h 853"/>
                  <a:gd name="T2" fmla="*/ 1369 w 1369"/>
                  <a:gd name="T3" fmla="*/ 853 h 853"/>
                  <a:gd name="T4" fmla="*/ 72 w 1369"/>
                  <a:gd name="T5" fmla="*/ 853 h 853"/>
                  <a:gd name="T6" fmla="*/ 0 w 1369"/>
                  <a:gd name="T7" fmla="*/ 401 h 853"/>
                  <a:gd name="T8" fmla="*/ 1234 w 1369"/>
                  <a:gd name="T9" fmla="*/ 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234" y="0"/>
                    </a:moveTo>
                    <a:cubicBezTo>
                      <a:pt x="1323" y="275"/>
                      <a:pt x="1369" y="563"/>
                      <a:pt x="1369" y="853"/>
                    </a:cubicBezTo>
                    <a:lnTo>
                      <a:pt x="72" y="853"/>
                    </a:lnTo>
                    <a:cubicBezTo>
                      <a:pt x="72" y="699"/>
                      <a:pt x="48" y="547"/>
                      <a:pt x="0" y="401"/>
                    </a:cubicBezTo>
                    <a:lnTo>
                      <a:pt x="123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4" name="Freeform 10">
                <a:extLst>
                  <a:ext uri="{FF2B5EF4-FFF2-40B4-BE49-F238E27FC236}">
                    <a16:creationId xmlns:a16="http://schemas.microsoft.com/office/drawing/2014/main" id="{BFCD18F6-A0E4-4404-8DA3-D08FEC54B8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2179"/>
                <a:ext cx="537" cy="335"/>
              </a:xfrm>
              <a:custGeom>
                <a:avLst/>
                <a:gdLst>
                  <a:gd name="T0" fmla="*/ 1369 w 1369"/>
                  <a:gd name="T1" fmla="*/ 0 h 853"/>
                  <a:gd name="T2" fmla="*/ 1234 w 1369"/>
                  <a:gd name="T3" fmla="*/ 853 h 853"/>
                  <a:gd name="T4" fmla="*/ 0 w 1369"/>
                  <a:gd name="T5" fmla="*/ 452 h 853"/>
                  <a:gd name="T6" fmla="*/ 72 w 1369"/>
                  <a:gd name="T7" fmla="*/ 0 h 853"/>
                  <a:gd name="T8" fmla="*/ 1369 w 1369"/>
                  <a:gd name="T9" fmla="*/ 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369" y="0"/>
                    </a:moveTo>
                    <a:cubicBezTo>
                      <a:pt x="1369" y="290"/>
                      <a:pt x="1323" y="578"/>
                      <a:pt x="1234" y="853"/>
                    </a:cubicBezTo>
                    <a:lnTo>
                      <a:pt x="0" y="452"/>
                    </a:lnTo>
                    <a:cubicBezTo>
                      <a:pt x="48" y="306"/>
                      <a:pt x="72" y="154"/>
                      <a:pt x="72" y="0"/>
                    </a:cubicBezTo>
                    <a:lnTo>
                      <a:pt x="136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5" name="Freeform 11">
                <a:extLst>
                  <a:ext uri="{FF2B5EF4-FFF2-40B4-BE49-F238E27FC236}">
                    <a16:creationId xmlns:a16="http://schemas.microsoft.com/office/drawing/2014/main" id="{7E3356B5-8DAD-4821-AEA8-0584E45AC2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2389"/>
                <a:ext cx="566" cy="460"/>
              </a:xfrm>
              <a:custGeom>
                <a:avLst/>
                <a:gdLst>
                  <a:gd name="T0" fmla="*/ 1441 w 1441"/>
                  <a:gd name="T1" fmla="*/ 401 h 1170"/>
                  <a:gd name="T2" fmla="*/ 1049 w 1441"/>
                  <a:gd name="T3" fmla="*/ 1170 h 1170"/>
                  <a:gd name="T4" fmla="*/ 0 w 1441"/>
                  <a:gd name="T5" fmla="*/ 408 h 1170"/>
                  <a:gd name="T6" fmla="*/ 207 w 1441"/>
                  <a:gd name="T7" fmla="*/ 0 h 1170"/>
                  <a:gd name="T8" fmla="*/ 1441 w 1441"/>
                  <a:gd name="T9" fmla="*/ 401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1441" y="401"/>
                    </a:moveTo>
                    <a:cubicBezTo>
                      <a:pt x="1352" y="676"/>
                      <a:pt x="1219" y="936"/>
                      <a:pt x="1049" y="1170"/>
                    </a:cubicBezTo>
                    <a:lnTo>
                      <a:pt x="0" y="408"/>
                    </a:lnTo>
                    <a:cubicBezTo>
                      <a:pt x="90" y="284"/>
                      <a:pt x="160" y="146"/>
                      <a:pt x="207" y="0"/>
                    </a:cubicBezTo>
                    <a:lnTo>
                      <a:pt x="1441" y="401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6" name="Freeform 12">
                <a:extLst>
                  <a:ext uri="{FF2B5EF4-FFF2-40B4-BE49-F238E27FC236}">
                    <a16:creationId xmlns:a16="http://schemas.microsoft.com/office/drawing/2014/main" id="{EB2470DC-8ADB-4021-9FD4-5540306A64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4" y="2577"/>
                <a:ext cx="540" cy="540"/>
              </a:xfrm>
              <a:custGeom>
                <a:avLst/>
                <a:gdLst>
                  <a:gd name="T0" fmla="*/ 1373 w 1373"/>
                  <a:gd name="T1" fmla="*/ 762 h 1373"/>
                  <a:gd name="T2" fmla="*/ 763 w 1373"/>
                  <a:gd name="T3" fmla="*/ 1373 h 1373"/>
                  <a:gd name="T4" fmla="*/ 0 w 1373"/>
                  <a:gd name="T5" fmla="*/ 323 h 1373"/>
                  <a:gd name="T6" fmla="*/ 324 w 1373"/>
                  <a:gd name="T7" fmla="*/ 0 h 1373"/>
                  <a:gd name="T8" fmla="*/ 1373 w 1373"/>
                  <a:gd name="T9" fmla="*/ 762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1373" y="762"/>
                    </a:moveTo>
                    <a:cubicBezTo>
                      <a:pt x="1203" y="997"/>
                      <a:pt x="997" y="1203"/>
                      <a:pt x="763" y="1373"/>
                    </a:cubicBezTo>
                    <a:lnTo>
                      <a:pt x="0" y="323"/>
                    </a:lnTo>
                    <a:cubicBezTo>
                      <a:pt x="125" y="233"/>
                      <a:pt x="234" y="124"/>
                      <a:pt x="324" y="0"/>
                    </a:cubicBezTo>
                    <a:lnTo>
                      <a:pt x="1373" y="762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7" name="Freeform 13">
                <a:extLst>
                  <a:ext uri="{FF2B5EF4-FFF2-40B4-BE49-F238E27FC236}">
                    <a16:creationId xmlns:a16="http://schemas.microsoft.com/office/drawing/2014/main" id="{E80EE8C9-418A-4724-AB2E-50F4E7501E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2724"/>
                <a:ext cx="460" cy="568"/>
              </a:xfrm>
              <a:custGeom>
                <a:avLst/>
                <a:gdLst>
                  <a:gd name="T0" fmla="*/ 1170 w 1170"/>
                  <a:gd name="T1" fmla="*/ 1050 h 1442"/>
                  <a:gd name="T2" fmla="*/ 401 w 1170"/>
                  <a:gd name="T3" fmla="*/ 1442 h 1442"/>
                  <a:gd name="T4" fmla="*/ 0 w 1170"/>
                  <a:gd name="T5" fmla="*/ 208 h 1442"/>
                  <a:gd name="T6" fmla="*/ 407 w 1170"/>
                  <a:gd name="T7" fmla="*/ 0 h 1442"/>
                  <a:gd name="T8" fmla="*/ 1170 w 1170"/>
                  <a:gd name="T9" fmla="*/ 1050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1170" y="1050"/>
                    </a:moveTo>
                    <a:cubicBezTo>
                      <a:pt x="936" y="1220"/>
                      <a:pt x="676" y="1352"/>
                      <a:pt x="401" y="1442"/>
                    </a:cubicBezTo>
                    <a:lnTo>
                      <a:pt x="0" y="208"/>
                    </a:lnTo>
                    <a:cubicBezTo>
                      <a:pt x="146" y="160"/>
                      <a:pt x="283" y="90"/>
                      <a:pt x="407" y="0"/>
                    </a:cubicBezTo>
                    <a:lnTo>
                      <a:pt x="1170" y="105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8" name="Freeform 14">
                <a:extLst>
                  <a:ext uri="{FF2B5EF4-FFF2-40B4-BE49-F238E27FC236}">
                    <a16:creationId xmlns:a16="http://schemas.microsoft.com/office/drawing/2014/main" id="{C5F5778A-2E0D-40A1-A6F8-9C0A2D2275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2817"/>
                <a:ext cx="335" cy="538"/>
              </a:xfrm>
              <a:custGeom>
                <a:avLst/>
                <a:gdLst>
                  <a:gd name="T0" fmla="*/ 852 w 852"/>
                  <a:gd name="T1" fmla="*/ 1233 h 1368"/>
                  <a:gd name="T2" fmla="*/ 0 w 852"/>
                  <a:gd name="T3" fmla="*/ 1368 h 1368"/>
                  <a:gd name="T4" fmla="*/ 0 w 852"/>
                  <a:gd name="T5" fmla="*/ 71 h 1368"/>
                  <a:gd name="T6" fmla="*/ 452 w 852"/>
                  <a:gd name="T7" fmla="*/ 0 h 1368"/>
                  <a:gd name="T8" fmla="*/ 852 w 852"/>
                  <a:gd name="T9" fmla="*/ 1233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852" y="1233"/>
                    </a:moveTo>
                    <a:cubicBezTo>
                      <a:pt x="577" y="1323"/>
                      <a:pt x="289" y="1368"/>
                      <a:pt x="0" y="1368"/>
                    </a:cubicBezTo>
                    <a:lnTo>
                      <a:pt x="0" y="71"/>
                    </a:lnTo>
                    <a:cubicBezTo>
                      <a:pt x="153" y="71"/>
                      <a:pt x="306" y="47"/>
                      <a:pt x="452" y="0"/>
                    </a:cubicBezTo>
                    <a:lnTo>
                      <a:pt x="852" y="1233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9" name="Freeform 15">
                <a:extLst>
                  <a:ext uri="{FF2B5EF4-FFF2-40B4-BE49-F238E27FC236}">
                    <a16:creationId xmlns:a16="http://schemas.microsoft.com/office/drawing/2014/main" id="{F126B9C6-2A2F-4690-9B21-67FDD04E2A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2817"/>
                <a:ext cx="335" cy="538"/>
              </a:xfrm>
              <a:custGeom>
                <a:avLst/>
                <a:gdLst>
                  <a:gd name="T0" fmla="*/ 852 w 852"/>
                  <a:gd name="T1" fmla="*/ 1368 h 1368"/>
                  <a:gd name="T2" fmla="*/ 0 w 852"/>
                  <a:gd name="T3" fmla="*/ 1233 h 1368"/>
                  <a:gd name="T4" fmla="*/ 400 w 852"/>
                  <a:gd name="T5" fmla="*/ 0 h 1368"/>
                  <a:gd name="T6" fmla="*/ 852 w 852"/>
                  <a:gd name="T7" fmla="*/ 71 h 1368"/>
                  <a:gd name="T8" fmla="*/ 852 w 852"/>
                  <a:gd name="T9" fmla="*/ 1368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852" y="1368"/>
                    </a:moveTo>
                    <a:cubicBezTo>
                      <a:pt x="563" y="1368"/>
                      <a:pt x="275" y="1323"/>
                      <a:pt x="0" y="1233"/>
                    </a:cubicBezTo>
                    <a:lnTo>
                      <a:pt x="400" y="0"/>
                    </a:lnTo>
                    <a:cubicBezTo>
                      <a:pt x="546" y="47"/>
                      <a:pt x="699" y="71"/>
                      <a:pt x="852" y="71"/>
                    </a:cubicBezTo>
                    <a:lnTo>
                      <a:pt x="852" y="1368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0" name="Freeform 16">
                <a:extLst>
                  <a:ext uri="{FF2B5EF4-FFF2-40B4-BE49-F238E27FC236}">
                    <a16:creationId xmlns:a16="http://schemas.microsoft.com/office/drawing/2014/main" id="{29F74C3B-0EBD-49C6-96A6-96113F557B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" y="2724"/>
                <a:ext cx="459" cy="568"/>
              </a:xfrm>
              <a:custGeom>
                <a:avLst/>
                <a:gdLst>
                  <a:gd name="T0" fmla="*/ 769 w 1170"/>
                  <a:gd name="T1" fmla="*/ 1442 h 1442"/>
                  <a:gd name="T2" fmla="*/ 0 w 1170"/>
                  <a:gd name="T3" fmla="*/ 1050 h 1442"/>
                  <a:gd name="T4" fmla="*/ 762 w 1170"/>
                  <a:gd name="T5" fmla="*/ 0 h 1442"/>
                  <a:gd name="T6" fmla="*/ 1170 w 1170"/>
                  <a:gd name="T7" fmla="*/ 208 h 1442"/>
                  <a:gd name="T8" fmla="*/ 769 w 1170"/>
                  <a:gd name="T9" fmla="*/ 1442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769" y="1442"/>
                    </a:moveTo>
                    <a:cubicBezTo>
                      <a:pt x="494" y="1352"/>
                      <a:pt x="234" y="1220"/>
                      <a:pt x="0" y="1050"/>
                    </a:cubicBezTo>
                    <a:lnTo>
                      <a:pt x="762" y="0"/>
                    </a:lnTo>
                    <a:cubicBezTo>
                      <a:pt x="887" y="90"/>
                      <a:pt x="1024" y="161"/>
                      <a:pt x="1170" y="208"/>
                    </a:cubicBezTo>
                    <a:lnTo>
                      <a:pt x="769" y="1442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1" name="Freeform 17">
                <a:extLst>
                  <a:ext uri="{FF2B5EF4-FFF2-40B4-BE49-F238E27FC236}">
                    <a16:creationId xmlns:a16="http://schemas.microsoft.com/office/drawing/2014/main" id="{27F41C24-628E-4B84-B303-DE0B99F292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2577"/>
                <a:ext cx="539" cy="540"/>
              </a:xfrm>
              <a:custGeom>
                <a:avLst/>
                <a:gdLst>
                  <a:gd name="T0" fmla="*/ 610 w 1373"/>
                  <a:gd name="T1" fmla="*/ 1373 h 1373"/>
                  <a:gd name="T2" fmla="*/ 0 w 1373"/>
                  <a:gd name="T3" fmla="*/ 762 h 1373"/>
                  <a:gd name="T4" fmla="*/ 1049 w 1373"/>
                  <a:gd name="T5" fmla="*/ 0 h 1373"/>
                  <a:gd name="T6" fmla="*/ 1373 w 1373"/>
                  <a:gd name="T7" fmla="*/ 323 h 1373"/>
                  <a:gd name="T8" fmla="*/ 610 w 1373"/>
                  <a:gd name="T9" fmla="*/ 1373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610" y="1373"/>
                    </a:moveTo>
                    <a:cubicBezTo>
                      <a:pt x="376" y="1203"/>
                      <a:pt x="170" y="997"/>
                      <a:pt x="0" y="762"/>
                    </a:cubicBezTo>
                    <a:lnTo>
                      <a:pt x="1049" y="0"/>
                    </a:lnTo>
                    <a:cubicBezTo>
                      <a:pt x="1139" y="124"/>
                      <a:pt x="1248" y="233"/>
                      <a:pt x="1373" y="323"/>
                    </a:cubicBezTo>
                    <a:lnTo>
                      <a:pt x="610" y="137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2" name="Freeform 18">
                <a:extLst>
                  <a:ext uri="{FF2B5EF4-FFF2-40B4-BE49-F238E27FC236}">
                    <a16:creationId xmlns:a16="http://schemas.microsoft.com/office/drawing/2014/main" id="{1688EEBF-74A4-4B38-A929-8617ACE6DE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2389"/>
                <a:ext cx="566" cy="460"/>
              </a:xfrm>
              <a:custGeom>
                <a:avLst/>
                <a:gdLst>
                  <a:gd name="T0" fmla="*/ 392 w 1441"/>
                  <a:gd name="T1" fmla="*/ 1170 h 1170"/>
                  <a:gd name="T2" fmla="*/ 0 w 1441"/>
                  <a:gd name="T3" fmla="*/ 401 h 1170"/>
                  <a:gd name="T4" fmla="*/ 1234 w 1441"/>
                  <a:gd name="T5" fmla="*/ 0 h 1170"/>
                  <a:gd name="T6" fmla="*/ 1441 w 1441"/>
                  <a:gd name="T7" fmla="*/ 408 h 1170"/>
                  <a:gd name="T8" fmla="*/ 392 w 1441"/>
                  <a:gd name="T9" fmla="*/ 1170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392" y="1170"/>
                    </a:moveTo>
                    <a:cubicBezTo>
                      <a:pt x="222" y="936"/>
                      <a:pt x="89" y="676"/>
                      <a:pt x="0" y="401"/>
                    </a:cubicBezTo>
                    <a:lnTo>
                      <a:pt x="1234" y="0"/>
                    </a:lnTo>
                    <a:cubicBezTo>
                      <a:pt x="1281" y="146"/>
                      <a:pt x="1351" y="284"/>
                      <a:pt x="1441" y="408"/>
                    </a:cubicBezTo>
                    <a:lnTo>
                      <a:pt x="392" y="117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3" name="Freeform 19">
                <a:extLst>
                  <a:ext uri="{FF2B5EF4-FFF2-40B4-BE49-F238E27FC236}">
                    <a16:creationId xmlns:a16="http://schemas.microsoft.com/office/drawing/2014/main" id="{D2F6D6F6-F2F3-48FB-8A2E-C55330B20D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2179"/>
                <a:ext cx="538" cy="335"/>
              </a:xfrm>
              <a:custGeom>
                <a:avLst/>
                <a:gdLst>
                  <a:gd name="T0" fmla="*/ 135 w 1369"/>
                  <a:gd name="T1" fmla="*/ 853 h 853"/>
                  <a:gd name="T2" fmla="*/ 0 w 1369"/>
                  <a:gd name="T3" fmla="*/ 0 h 853"/>
                  <a:gd name="T4" fmla="*/ 1297 w 1369"/>
                  <a:gd name="T5" fmla="*/ 0 h 853"/>
                  <a:gd name="T6" fmla="*/ 1369 w 1369"/>
                  <a:gd name="T7" fmla="*/ 452 h 853"/>
                  <a:gd name="T8" fmla="*/ 135 w 1369"/>
                  <a:gd name="T9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35" y="853"/>
                    </a:moveTo>
                    <a:cubicBezTo>
                      <a:pt x="46" y="578"/>
                      <a:pt x="0" y="290"/>
                      <a:pt x="0" y="0"/>
                    </a:cubicBezTo>
                    <a:lnTo>
                      <a:pt x="1297" y="0"/>
                    </a:lnTo>
                    <a:cubicBezTo>
                      <a:pt x="1297" y="154"/>
                      <a:pt x="1321" y="306"/>
                      <a:pt x="1369" y="452"/>
                    </a:cubicBezTo>
                    <a:lnTo>
                      <a:pt x="135" y="85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4" name="Freeform 20">
                <a:extLst>
                  <a:ext uri="{FF2B5EF4-FFF2-40B4-BE49-F238E27FC236}">
                    <a16:creationId xmlns:a16="http://schemas.microsoft.com/office/drawing/2014/main" id="{38946432-F1BF-4043-B330-CC9AD5A6B8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1809"/>
                <a:ext cx="538" cy="336"/>
              </a:xfrm>
              <a:custGeom>
                <a:avLst/>
                <a:gdLst>
                  <a:gd name="T0" fmla="*/ 0 w 1369"/>
                  <a:gd name="T1" fmla="*/ 853 h 853"/>
                  <a:gd name="T2" fmla="*/ 135 w 1369"/>
                  <a:gd name="T3" fmla="*/ 0 h 853"/>
                  <a:gd name="T4" fmla="*/ 1369 w 1369"/>
                  <a:gd name="T5" fmla="*/ 401 h 853"/>
                  <a:gd name="T6" fmla="*/ 1297 w 1369"/>
                  <a:gd name="T7" fmla="*/ 853 h 853"/>
                  <a:gd name="T8" fmla="*/ 0 w 1369"/>
                  <a:gd name="T9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0" y="853"/>
                    </a:moveTo>
                    <a:cubicBezTo>
                      <a:pt x="0" y="563"/>
                      <a:pt x="46" y="275"/>
                      <a:pt x="135" y="0"/>
                    </a:cubicBezTo>
                    <a:lnTo>
                      <a:pt x="1369" y="401"/>
                    </a:lnTo>
                    <a:cubicBezTo>
                      <a:pt x="1321" y="547"/>
                      <a:pt x="1297" y="699"/>
                      <a:pt x="1297" y="853"/>
                    </a:cubicBezTo>
                    <a:lnTo>
                      <a:pt x="0" y="85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5" name="Freeform 21">
                <a:extLst>
                  <a:ext uri="{FF2B5EF4-FFF2-40B4-BE49-F238E27FC236}">
                    <a16:creationId xmlns:a16="http://schemas.microsoft.com/office/drawing/2014/main" id="{91DCD101-EB72-41ED-A089-55BAAEA390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1474"/>
                <a:ext cx="566" cy="460"/>
              </a:xfrm>
              <a:custGeom>
                <a:avLst/>
                <a:gdLst>
                  <a:gd name="T0" fmla="*/ 0 w 1441"/>
                  <a:gd name="T1" fmla="*/ 769 h 1170"/>
                  <a:gd name="T2" fmla="*/ 392 w 1441"/>
                  <a:gd name="T3" fmla="*/ 0 h 1170"/>
                  <a:gd name="T4" fmla="*/ 1441 w 1441"/>
                  <a:gd name="T5" fmla="*/ 762 h 1170"/>
                  <a:gd name="T6" fmla="*/ 1234 w 1441"/>
                  <a:gd name="T7" fmla="*/ 1170 h 1170"/>
                  <a:gd name="T8" fmla="*/ 0 w 1441"/>
                  <a:gd name="T9" fmla="*/ 769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0" y="769"/>
                    </a:moveTo>
                    <a:cubicBezTo>
                      <a:pt x="89" y="493"/>
                      <a:pt x="222" y="234"/>
                      <a:pt x="392" y="0"/>
                    </a:cubicBezTo>
                    <a:lnTo>
                      <a:pt x="1441" y="762"/>
                    </a:lnTo>
                    <a:cubicBezTo>
                      <a:pt x="1351" y="886"/>
                      <a:pt x="1281" y="1024"/>
                      <a:pt x="1234" y="1170"/>
                    </a:cubicBezTo>
                    <a:lnTo>
                      <a:pt x="0" y="769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6" name="Freeform 22">
                <a:extLst>
                  <a:ext uri="{FF2B5EF4-FFF2-40B4-BE49-F238E27FC236}">
                    <a16:creationId xmlns:a16="http://schemas.microsoft.com/office/drawing/2014/main" id="{48A522D4-1060-4DFC-92E8-92C49ABA26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1206"/>
                <a:ext cx="539" cy="540"/>
              </a:xfrm>
              <a:custGeom>
                <a:avLst/>
                <a:gdLst>
                  <a:gd name="T0" fmla="*/ 0 w 1373"/>
                  <a:gd name="T1" fmla="*/ 611 h 1373"/>
                  <a:gd name="T2" fmla="*/ 610 w 1373"/>
                  <a:gd name="T3" fmla="*/ 0 h 1373"/>
                  <a:gd name="T4" fmla="*/ 1373 w 1373"/>
                  <a:gd name="T5" fmla="*/ 1050 h 1373"/>
                  <a:gd name="T6" fmla="*/ 1049 w 1373"/>
                  <a:gd name="T7" fmla="*/ 1373 h 1373"/>
                  <a:gd name="T8" fmla="*/ 0 w 1373"/>
                  <a:gd name="T9" fmla="*/ 611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0" y="611"/>
                    </a:moveTo>
                    <a:cubicBezTo>
                      <a:pt x="170" y="376"/>
                      <a:pt x="376" y="170"/>
                      <a:pt x="610" y="0"/>
                    </a:cubicBezTo>
                    <a:lnTo>
                      <a:pt x="1373" y="1050"/>
                    </a:lnTo>
                    <a:cubicBezTo>
                      <a:pt x="1248" y="1140"/>
                      <a:pt x="1139" y="1249"/>
                      <a:pt x="1049" y="1373"/>
                    </a:cubicBezTo>
                    <a:lnTo>
                      <a:pt x="0" y="611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7" name="Freeform 23">
                <a:extLst>
                  <a:ext uri="{FF2B5EF4-FFF2-40B4-BE49-F238E27FC236}">
                    <a16:creationId xmlns:a16="http://schemas.microsoft.com/office/drawing/2014/main" id="{FC18038A-A215-4415-A987-9DE4C82271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" y="1031"/>
                <a:ext cx="459" cy="568"/>
              </a:xfrm>
              <a:custGeom>
                <a:avLst/>
                <a:gdLst>
                  <a:gd name="T0" fmla="*/ 0 w 1170"/>
                  <a:gd name="T1" fmla="*/ 392 h 1442"/>
                  <a:gd name="T2" fmla="*/ 769 w 1170"/>
                  <a:gd name="T3" fmla="*/ 0 h 1442"/>
                  <a:gd name="T4" fmla="*/ 1170 w 1170"/>
                  <a:gd name="T5" fmla="*/ 1234 h 1442"/>
                  <a:gd name="T6" fmla="*/ 762 w 1170"/>
                  <a:gd name="T7" fmla="*/ 1442 h 1442"/>
                  <a:gd name="T8" fmla="*/ 0 w 1170"/>
                  <a:gd name="T9" fmla="*/ 392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0" y="392"/>
                    </a:moveTo>
                    <a:cubicBezTo>
                      <a:pt x="234" y="222"/>
                      <a:pt x="494" y="90"/>
                      <a:pt x="769" y="0"/>
                    </a:cubicBezTo>
                    <a:lnTo>
                      <a:pt x="1170" y="1234"/>
                    </a:lnTo>
                    <a:cubicBezTo>
                      <a:pt x="1024" y="1281"/>
                      <a:pt x="887" y="1352"/>
                      <a:pt x="762" y="1442"/>
                    </a:cubicBezTo>
                    <a:lnTo>
                      <a:pt x="0" y="392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8" name="Freeform 24">
                <a:extLst>
                  <a:ext uri="{FF2B5EF4-FFF2-40B4-BE49-F238E27FC236}">
                    <a16:creationId xmlns:a16="http://schemas.microsoft.com/office/drawing/2014/main" id="{F883EEC5-7059-48E5-B791-E50BD1742E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968"/>
                <a:ext cx="335" cy="539"/>
              </a:xfrm>
              <a:custGeom>
                <a:avLst/>
                <a:gdLst>
                  <a:gd name="T0" fmla="*/ 0 w 853"/>
                  <a:gd name="T1" fmla="*/ 135 h 1368"/>
                  <a:gd name="T2" fmla="*/ 853 w 853"/>
                  <a:gd name="T3" fmla="*/ 0 h 1368"/>
                  <a:gd name="T4" fmla="*/ 853 w 853"/>
                  <a:gd name="T5" fmla="*/ 1297 h 1368"/>
                  <a:gd name="T6" fmla="*/ 401 w 853"/>
                  <a:gd name="T7" fmla="*/ 1368 h 1368"/>
                  <a:gd name="T8" fmla="*/ 0 w 853"/>
                  <a:gd name="T9" fmla="*/ 135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3" h="1368">
                    <a:moveTo>
                      <a:pt x="0" y="135"/>
                    </a:moveTo>
                    <a:cubicBezTo>
                      <a:pt x="276" y="45"/>
                      <a:pt x="564" y="0"/>
                      <a:pt x="853" y="0"/>
                    </a:cubicBezTo>
                    <a:lnTo>
                      <a:pt x="853" y="1297"/>
                    </a:lnTo>
                    <a:cubicBezTo>
                      <a:pt x="700" y="1297"/>
                      <a:pt x="547" y="1321"/>
                      <a:pt x="401" y="1368"/>
                    </a:cubicBezTo>
                    <a:lnTo>
                      <a:pt x="0" y="135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FA95394C-8E88-4B42-A8CC-D19FE48A8D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7238" y="1982660"/>
              <a:ext cx="2897527" cy="2897447"/>
            </a:xfrm>
            <a:custGeom>
              <a:avLst/>
              <a:gdLst>
                <a:gd name="connsiteX0" fmla="*/ 1757886 w 2897527"/>
                <a:gd name="connsiteY0" fmla="*/ 2489329 h 2897447"/>
                <a:gd name="connsiteX1" fmla="*/ 1870356 w 2897527"/>
                <a:gd name="connsiteY1" fmla="*/ 2836089 h 2897447"/>
                <a:gd name="connsiteX2" fmla="*/ 1741006 w 2897527"/>
                <a:gd name="connsiteY2" fmla="*/ 2869349 h 2897447"/>
                <a:gd name="connsiteX3" fmla="*/ 1597026 w 2897527"/>
                <a:gd name="connsiteY3" fmla="*/ 2891323 h 2897447"/>
                <a:gd name="connsiteX4" fmla="*/ 1475750 w 2897527"/>
                <a:gd name="connsiteY4" fmla="*/ 2897447 h 2897447"/>
                <a:gd name="connsiteX5" fmla="*/ 1475750 w 2897527"/>
                <a:gd name="connsiteY5" fmla="*/ 2533656 h 2897447"/>
                <a:gd name="connsiteX6" fmla="*/ 1757886 w 2897527"/>
                <a:gd name="connsiteY6" fmla="*/ 2489329 h 2897447"/>
                <a:gd name="connsiteX7" fmla="*/ 1139640 w 2897527"/>
                <a:gd name="connsiteY7" fmla="*/ 2489329 h 2897447"/>
                <a:gd name="connsiteX8" fmla="*/ 1421776 w 2897527"/>
                <a:gd name="connsiteY8" fmla="*/ 2533656 h 2897447"/>
                <a:gd name="connsiteX9" fmla="*/ 1421776 w 2897527"/>
                <a:gd name="connsiteY9" fmla="*/ 2897447 h 2897447"/>
                <a:gd name="connsiteX10" fmla="*/ 1300500 w 2897527"/>
                <a:gd name="connsiteY10" fmla="*/ 2891323 h 2897447"/>
                <a:gd name="connsiteX11" fmla="*/ 1156520 w 2897527"/>
                <a:gd name="connsiteY11" fmla="*/ 2869349 h 2897447"/>
                <a:gd name="connsiteX12" fmla="*/ 1027171 w 2897527"/>
                <a:gd name="connsiteY12" fmla="*/ 2836089 h 2897447"/>
                <a:gd name="connsiteX13" fmla="*/ 2063152 w 2897527"/>
                <a:gd name="connsiteY13" fmla="*/ 2341691 h 2897447"/>
                <a:gd name="connsiteX14" fmla="*/ 2277733 w 2897527"/>
                <a:gd name="connsiteY14" fmla="*/ 2637538 h 2897447"/>
                <a:gd name="connsiteX15" fmla="*/ 2259520 w 2897527"/>
                <a:gd name="connsiteY15" fmla="*/ 2651157 h 2897447"/>
                <a:gd name="connsiteX16" fmla="*/ 2013202 w 2897527"/>
                <a:gd name="connsiteY16" fmla="*/ 2784854 h 2897447"/>
                <a:gd name="connsiteX17" fmla="*/ 1921559 w 2897527"/>
                <a:gd name="connsiteY17" fmla="*/ 2818396 h 2897447"/>
                <a:gd name="connsiteX18" fmla="*/ 1809125 w 2897527"/>
                <a:gd name="connsiteY18" fmla="*/ 2471756 h 2897447"/>
                <a:gd name="connsiteX19" fmla="*/ 2063152 w 2897527"/>
                <a:gd name="connsiteY19" fmla="*/ 2341691 h 2897447"/>
                <a:gd name="connsiteX20" fmla="*/ 834303 w 2897527"/>
                <a:gd name="connsiteY20" fmla="*/ 2341691 h 2897447"/>
                <a:gd name="connsiteX21" fmla="*/ 1088401 w 2897527"/>
                <a:gd name="connsiteY21" fmla="*/ 2471756 h 2897447"/>
                <a:gd name="connsiteX22" fmla="*/ 976186 w 2897527"/>
                <a:gd name="connsiteY22" fmla="*/ 2818476 h 2897447"/>
                <a:gd name="connsiteX23" fmla="*/ 884325 w 2897527"/>
                <a:gd name="connsiteY23" fmla="*/ 2784854 h 2897447"/>
                <a:gd name="connsiteX24" fmla="*/ 638007 w 2897527"/>
                <a:gd name="connsiteY24" fmla="*/ 2651157 h 2897447"/>
                <a:gd name="connsiteX25" fmla="*/ 620233 w 2897527"/>
                <a:gd name="connsiteY25" fmla="*/ 2637866 h 2897447"/>
                <a:gd name="connsiteX26" fmla="*/ 2308282 w 2897527"/>
                <a:gd name="connsiteY26" fmla="*/ 2108329 h 2897447"/>
                <a:gd name="connsiteX27" fmla="*/ 2603736 w 2897527"/>
                <a:gd name="connsiteY27" fmla="*/ 2322949 h 2897447"/>
                <a:gd name="connsiteX28" fmla="*/ 2567720 w 2897527"/>
                <a:gd name="connsiteY28" fmla="*/ 2371112 h 2897447"/>
                <a:gd name="connsiteX29" fmla="*/ 2371152 w 2897527"/>
                <a:gd name="connsiteY29" fmla="*/ 2567680 h 2897447"/>
                <a:gd name="connsiteX30" fmla="*/ 2320669 w 2897527"/>
                <a:gd name="connsiteY30" fmla="*/ 2605431 h 2897447"/>
                <a:gd name="connsiteX31" fmla="*/ 2105988 w 2897527"/>
                <a:gd name="connsiteY31" fmla="*/ 2309998 h 2897447"/>
                <a:gd name="connsiteX32" fmla="*/ 2308282 w 2897527"/>
                <a:gd name="connsiteY32" fmla="*/ 2108329 h 2897447"/>
                <a:gd name="connsiteX33" fmla="*/ 589619 w 2897527"/>
                <a:gd name="connsiteY33" fmla="*/ 2108329 h 2897447"/>
                <a:gd name="connsiteX34" fmla="*/ 791538 w 2897527"/>
                <a:gd name="connsiteY34" fmla="*/ 2309998 h 2897447"/>
                <a:gd name="connsiteX35" fmla="*/ 577115 w 2897527"/>
                <a:gd name="connsiteY35" fmla="*/ 2605623 h 2897447"/>
                <a:gd name="connsiteX36" fmla="*/ 526374 w 2897527"/>
                <a:gd name="connsiteY36" fmla="*/ 2567680 h 2897447"/>
                <a:gd name="connsiteX37" fmla="*/ 329807 w 2897527"/>
                <a:gd name="connsiteY37" fmla="*/ 2371112 h 2897447"/>
                <a:gd name="connsiteX38" fmla="*/ 294115 w 2897527"/>
                <a:gd name="connsiteY38" fmla="*/ 2323383 h 2897447"/>
                <a:gd name="connsiteX39" fmla="*/ 2470012 w 2897527"/>
                <a:gd name="connsiteY39" fmla="*/ 1809879 h 2897447"/>
                <a:gd name="connsiteX40" fmla="*/ 2817882 w 2897527"/>
                <a:gd name="connsiteY40" fmla="*/ 1923032 h 2897447"/>
                <a:gd name="connsiteX41" fmla="*/ 2784894 w 2897527"/>
                <a:gd name="connsiteY41" fmla="*/ 2013162 h 2897447"/>
                <a:gd name="connsiteX42" fmla="*/ 2651197 w 2897527"/>
                <a:gd name="connsiteY42" fmla="*/ 2259480 h 2897447"/>
                <a:gd name="connsiteX43" fmla="*/ 2636354 w 2897527"/>
                <a:gd name="connsiteY43" fmla="*/ 2279330 h 2897447"/>
                <a:gd name="connsiteX44" fmla="*/ 2340938 w 2897527"/>
                <a:gd name="connsiteY44" fmla="*/ 2064530 h 2897447"/>
                <a:gd name="connsiteX45" fmla="*/ 2470012 w 2897527"/>
                <a:gd name="connsiteY45" fmla="*/ 1809879 h 2897447"/>
                <a:gd name="connsiteX46" fmla="*/ 429101 w 2897527"/>
                <a:gd name="connsiteY46" fmla="*/ 1809879 h 2897447"/>
                <a:gd name="connsiteX47" fmla="*/ 558175 w 2897527"/>
                <a:gd name="connsiteY47" fmla="*/ 2064530 h 2897447"/>
                <a:gd name="connsiteX48" fmla="*/ 261731 w 2897527"/>
                <a:gd name="connsiteY48" fmla="*/ 2280077 h 2897447"/>
                <a:gd name="connsiteX49" fmla="*/ 246329 w 2897527"/>
                <a:gd name="connsiteY49" fmla="*/ 2259480 h 2897447"/>
                <a:gd name="connsiteX50" fmla="*/ 112632 w 2897527"/>
                <a:gd name="connsiteY50" fmla="*/ 2013162 h 2897447"/>
                <a:gd name="connsiteX51" fmla="*/ 79813 w 2897527"/>
                <a:gd name="connsiteY51" fmla="*/ 1923493 h 2897447"/>
                <a:gd name="connsiteX52" fmla="*/ 2531823 w 2897527"/>
                <a:gd name="connsiteY52" fmla="*/ 1476504 h 2897447"/>
                <a:gd name="connsiteX53" fmla="*/ 2897446 w 2897527"/>
                <a:gd name="connsiteY53" fmla="*/ 1476504 h 2897447"/>
                <a:gd name="connsiteX54" fmla="*/ 2891363 w 2897527"/>
                <a:gd name="connsiteY54" fmla="*/ 1596986 h 2897447"/>
                <a:gd name="connsiteX55" fmla="*/ 2869389 w 2897527"/>
                <a:gd name="connsiteY55" fmla="*/ 1740966 h 2897447"/>
                <a:gd name="connsiteX56" fmla="*/ 2835753 w 2897527"/>
                <a:gd name="connsiteY56" fmla="*/ 1871780 h 2897447"/>
                <a:gd name="connsiteX57" fmla="*/ 2486988 w 2897527"/>
                <a:gd name="connsiteY57" fmla="*/ 1758309 h 2897447"/>
                <a:gd name="connsiteX58" fmla="*/ 2531823 w 2897527"/>
                <a:gd name="connsiteY58" fmla="*/ 1476504 h 2897447"/>
                <a:gd name="connsiteX59" fmla="*/ 80 w 2897527"/>
                <a:gd name="connsiteY59" fmla="*/ 1476504 h 2897447"/>
                <a:gd name="connsiteX60" fmla="*/ 367206 w 2897527"/>
                <a:gd name="connsiteY60" fmla="*/ 1476504 h 2897447"/>
                <a:gd name="connsiteX61" fmla="*/ 412125 w 2897527"/>
                <a:gd name="connsiteY61" fmla="*/ 1758309 h 2897447"/>
                <a:gd name="connsiteX62" fmla="*/ 61846 w 2897527"/>
                <a:gd name="connsiteY62" fmla="*/ 1872062 h 2897447"/>
                <a:gd name="connsiteX63" fmla="*/ 28138 w 2897527"/>
                <a:gd name="connsiteY63" fmla="*/ 1740966 h 2897447"/>
                <a:gd name="connsiteX64" fmla="*/ 6164 w 2897527"/>
                <a:gd name="connsiteY64" fmla="*/ 1596986 h 2897447"/>
                <a:gd name="connsiteX65" fmla="*/ 2835849 w 2897527"/>
                <a:gd name="connsiteY65" fmla="*/ 1026042 h 2897447"/>
                <a:gd name="connsiteX66" fmla="*/ 2869389 w 2897527"/>
                <a:gd name="connsiteY66" fmla="*/ 1156480 h 2897447"/>
                <a:gd name="connsiteX67" fmla="*/ 2891363 w 2897527"/>
                <a:gd name="connsiteY67" fmla="*/ 1300460 h 2897447"/>
                <a:gd name="connsiteX68" fmla="*/ 2897527 w 2897527"/>
                <a:gd name="connsiteY68" fmla="*/ 1422529 h 2897447"/>
                <a:gd name="connsiteX69" fmla="*/ 2531823 w 2897527"/>
                <a:gd name="connsiteY69" fmla="*/ 1422529 h 2897447"/>
                <a:gd name="connsiteX70" fmla="*/ 2486988 w 2897527"/>
                <a:gd name="connsiteY70" fmla="*/ 1139883 h 2897447"/>
                <a:gd name="connsiteX71" fmla="*/ 61750 w 2897527"/>
                <a:gd name="connsiteY71" fmla="*/ 1025760 h 2897447"/>
                <a:gd name="connsiteX72" fmla="*/ 412125 w 2897527"/>
                <a:gd name="connsiteY72" fmla="*/ 1139883 h 2897447"/>
                <a:gd name="connsiteX73" fmla="*/ 367206 w 2897527"/>
                <a:gd name="connsiteY73" fmla="*/ 1422529 h 2897447"/>
                <a:gd name="connsiteX74" fmla="*/ 0 w 2897527"/>
                <a:gd name="connsiteY74" fmla="*/ 1422529 h 2897447"/>
                <a:gd name="connsiteX75" fmla="*/ 6164 w 2897527"/>
                <a:gd name="connsiteY75" fmla="*/ 1300460 h 2897447"/>
                <a:gd name="connsiteX76" fmla="*/ 28138 w 2897527"/>
                <a:gd name="connsiteY76" fmla="*/ 1156480 h 2897447"/>
                <a:gd name="connsiteX77" fmla="*/ 2636353 w 2897527"/>
                <a:gd name="connsiteY77" fmla="*/ 618116 h 2897447"/>
                <a:gd name="connsiteX78" fmla="*/ 2651197 w 2897527"/>
                <a:gd name="connsiteY78" fmla="*/ 637966 h 2897447"/>
                <a:gd name="connsiteX79" fmla="*/ 2784894 w 2897527"/>
                <a:gd name="connsiteY79" fmla="*/ 884284 h 2897447"/>
                <a:gd name="connsiteX80" fmla="*/ 2817882 w 2897527"/>
                <a:gd name="connsiteY80" fmla="*/ 974413 h 2897447"/>
                <a:gd name="connsiteX81" fmla="*/ 2470012 w 2897527"/>
                <a:gd name="connsiteY81" fmla="*/ 1087566 h 2897447"/>
                <a:gd name="connsiteX82" fmla="*/ 2340938 w 2897527"/>
                <a:gd name="connsiteY82" fmla="*/ 832915 h 2897447"/>
                <a:gd name="connsiteX83" fmla="*/ 261732 w 2897527"/>
                <a:gd name="connsiteY83" fmla="*/ 617369 h 2897447"/>
                <a:gd name="connsiteX84" fmla="*/ 558175 w 2897527"/>
                <a:gd name="connsiteY84" fmla="*/ 832915 h 2897447"/>
                <a:gd name="connsiteX85" fmla="*/ 429101 w 2897527"/>
                <a:gd name="connsiteY85" fmla="*/ 1087566 h 2897447"/>
                <a:gd name="connsiteX86" fmla="*/ 79813 w 2897527"/>
                <a:gd name="connsiteY86" fmla="*/ 973952 h 2897447"/>
                <a:gd name="connsiteX87" fmla="*/ 112632 w 2897527"/>
                <a:gd name="connsiteY87" fmla="*/ 884284 h 2897447"/>
                <a:gd name="connsiteX88" fmla="*/ 246329 w 2897527"/>
                <a:gd name="connsiteY88" fmla="*/ 637966 h 2897447"/>
                <a:gd name="connsiteX89" fmla="*/ 2320669 w 2897527"/>
                <a:gd name="connsiteY89" fmla="*/ 292015 h 2897447"/>
                <a:gd name="connsiteX90" fmla="*/ 2371152 w 2897527"/>
                <a:gd name="connsiteY90" fmla="*/ 329766 h 2897447"/>
                <a:gd name="connsiteX91" fmla="*/ 2567720 w 2897527"/>
                <a:gd name="connsiteY91" fmla="*/ 526334 h 2897447"/>
                <a:gd name="connsiteX92" fmla="*/ 2603736 w 2897527"/>
                <a:gd name="connsiteY92" fmla="*/ 574497 h 2897447"/>
                <a:gd name="connsiteX93" fmla="*/ 2308282 w 2897527"/>
                <a:gd name="connsiteY93" fmla="*/ 789116 h 2897447"/>
                <a:gd name="connsiteX94" fmla="*/ 2105988 w 2897527"/>
                <a:gd name="connsiteY94" fmla="*/ 587447 h 2897447"/>
                <a:gd name="connsiteX95" fmla="*/ 577116 w 2897527"/>
                <a:gd name="connsiteY95" fmla="*/ 291823 h 2897447"/>
                <a:gd name="connsiteX96" fmla="*/ 791538 w 2897527"/>
                <a:gd name="connsiteY96" fmla="*/ 587447 h 2897447"/>
                <a:gd name="connsiteX97" fmla="*/ 589619 w 2897527"/>
                <a:gd name="connsiteY97" fmla="*/ 789116 h 2897447"/>
                <a:gd name="connsiteX98" fmla="*/ 294116 w 2897527"/>
                <a:gd name="connsiteY98" fmla="*/ 574063 h 2897447"/>
                <a:gd name="connsiteX99" fmla="*/ 329807 w 2897527"/>
                <a:gd name="connsiteY99" fmla="*/ 526334 h 2897447"/>
                <a:gd name="connsiteX100" fmla="*/ 526374 w 2897527"/>
                <a:gd name="connsiteY100" fmla="*/ 329766 h 2897447"/>
                <a:gd name="connsiteX101" fmla="*/ 1921559 w 2897527"/>
                <a:gd name="connsiteY101" fmla="*/ 79050 h 2897447"/>
                <a:gd name="connsiteX102" fmla="*/ 2013202 w 2897527"/>
                <a:gd name="connsiteY102" fmla="*/ 112592 h 2897447"/>
                <a:gd name="connsiteX103" fmla="*/ 2259520 w 2897527"/>
                <a:gd name="connsiteY103" fmla="*/ 246289 h 2897447"/>
                <a:gd name="connsiteX104" fmla="*/ 2277733 w 2897527"/>
                <a:gd name="connsiteY104" fmla="*/ 259908 h 2897447"/>
                <a:gd name="connsiteX105" fmla="*/ 2063152 w 2897527"/>
                <a:gd name="connsiteY105" fmla="*/ 555754 h 2897447"/>
                <a:gd name="connsiteX106" fmla="*/ 1809125 w 2897527"/>
                <a:gd name="connsiteY106" fmla="*/ 425689 h 2897447"/>
                <a:gd name="connsiteX107" fmla="*/ 976186 w 2897527"/>
                <a:gd name="connsiteY107" fmla="*/ 78970 h 2897447"/>
                <a:gd name="connsiteX108" fmla="*/ 1088401 w 2897527"/>
                <a:gd name="connsiteY108" fmla="*/ 425689 h 2897447"/>
                <a:gd name="connsiteX109" fmla="*/ 834303 w 2897527"/>
                <a:gd name="connsiteY109" fmla="*/ 555754 h 2897447"/>
                <a:gd name="connsiteX110" fmla="*/ 620233 w 2897527"/>
                <a:gd name="connsiteY110" fmla="*/ 259580 h 2897447"/>
                <a:gd name="connsiteX111" fmla="*/ 638007 w 2897527"/>
                <a:gd name="connsiteY111" fmla="*/ 246289 h 2897447"/>
                <a:gd name="connsiteX112" fmla="*/ 884325 w 2897527"/>
                <a:gd name="connsiteY112" fmla="*/ 112592 h 2897447"/>
                <a:gd name="connsiteX113" fmla="*/ 1475750 w 2897527"/>
                <a:gd name="connsiteY113" fmla="*/ 0 h 2897447"/>
                <a:gd name="connsiteX114" fmla="*/ 1597026 w 2897527"/>
                <a:gd name="connsiteY114" fmla="*/ 6124 h 2897447"/>
                <a:gd name="connsiteX115" fmla="*/ 1741006 w 2897527"/>
                <a:gd name="connsiteY115" fmla="*/ 28098 h 2897447"/>
                <a:gd name="connsiteX116" fmla="*/ 1870637 w 2897527"/>
                <a:gd name="connsiteY116" fmla="*/ 61429 h 2897447"/>
                <a:gd name="connsiteX117" fmla="*/ 1757886 w 2897527"/>
                <a:gd name="connsiteY117" fmla="*/ 409704 h 2897447"/>
                <a:gd name="connsiteX118" fmla="*/ 1475750 w 2897527"/>
                <a:gd name="connsiteY118" fmla="*/ 365295 h 2897447"/>
                <a:gd name="connsiteX119" fmla="*/ 1421776 w 2897527"/>
                <a:gd name="connsiteY119" fmla="*/ 0 h 2897447"/>
                <a:gd name="connsiteX120" fmla="*/ 1421776 w 2897527"/>
                <a:gd name="connsiteY120" fmla="*/ 365295 h 2897447"/>
                <a:gd name="connsiteX121" fmla="*/ 1139971 w 2897527"/>
                <a:gd name="connsiteY121" fmla="*/ 409704 h 2897447"/>
                <a:gd name="connsiteX122" fmla="*/ 1027057 w 2897527"/>
                <a:gd name="connsiteY122" fmla="*/ 61386 h 2897447"/>
                <a:gd name="connsiteX123" fmla="*/ 1156520 w 2897527"/>
                <a:gd name="connsiteY123" fmla="*/ 28098 h 2897447"/>
                <a:gd name="connsiteX124" fmla="*/ 1300500 w 2897527"/>
                <a:gd name="connsiteY124" fmla="*/ 6124 h 2897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</a:cxnLst>
              <a:rect l="l" t="t" r="r" b="b"/>
              <a:pathLst>
                <a:path w="2897527" h="2897447">
                  <a:moveTo>
                    <a:pt x="1757886" y="2489329"/>
                  </a:moveTo>
                  <a:lnTo>
                    <a:pt x="1870356" y="2836089"/>
                  </a:lnTo>
                  <a:lnTo>
                    <a:pt x="1741006" y="2869349"/>
                  </a:lnTo>
                  <a:cubicBezTo>
                    <a:pt x="1693808" y="2879007"/>
                    <a:pt x="1645774" y="2886372"/>
                    <a:pt x="1597026" y="2891323"/>
                  </a:cubicBezTo>
                  <a:lnTo>
                    <a:pt x="1475750" y="2897447"/>
                  </a:lnTo>
                  <a:lnTo>
                    <a:pt x="1475750" y="2533656"/>
                  </a:lnTo>
                  <a:cubicBezTo>
                    <a:pt x="1571252" y="2533656"/>
                    <a:pt x="1666754" y="2518672"/>
                    <a:pt x="1757886" y="2489329"/>
                  </a:cubicBezTo>
                  <a:close/>
                  <a:moveTo>
                    <a:pt x="1139640" y="2489329"/>
                  </a:moveTo>
                  <a:cubicBezTo>
                    <a:pt x="1230773" y="2518672"/>
                    <a:pt x="1326274" y="2533656"/>
                    <a:pt x="1421776" y="2533656"/>
                  </a:cubicBezTo>
                  <a:lnTo>
                    <a:pt x="1421776" y="2897447"/>
                  </a:lnTo>
                  <a:lnTo>
                    <a:pt x="1300500" y="2891323"/>
                  </a:lnTo>
                  <a:cubicBezTo>
                    <a:pt x="1251753" y="2886372"/>
                    <a:pt x="1203719" y="2879007"/>
                    <a:pt x="1156520" y="2869349"/>
                  </a:cubicBezTo>
                  <a:lnTo>
                    <a:pt x="1027171" y="2836089"/>
                  </a:lnTo>
                  <a:close/>
                  <a:moveTo>
                    <a:pt x="2063152" y="2341691"/>
                  </a:moveTo>
                  <a:lnTo>
                    <a:pt x="2277733" y="2637538"/>
                  </a:lnTo>
                  <a:lnTo>
                    <a:pt x="2259520" y="2651157"/>
                  </a:lnTo>
                  <a:cubicBezTo>
                    <a:pt x="2182375" y="2703275"/>
                    <a:pt x="2099945" y="2748165"/>
                    <a:pt x="2013202" y="2784854"/>
                  </a:cubicBezTo>
                  <a:lnTo>
                    <a:pt x="1921559" y="2818396"/>
                  </a:lnTo>
                  <a:lnTo>
                    <a:pt x="1809125" y="2471756"/>
                  </a:lnTo>
                  <a:cubicBezTo>
                    <a:pt x="1900250" y="2441741"/>
                    <a:pt x="1985758" y="2397969"/>
                    <a:pt x="2063152" y="2341691"/>
                  </a:cubicBezTo>
                  <a:close/>
                  <a:moveTo>
                    <a:pt x="834303" y="2341691"/>
                  </a:moveTo>
                  <a:cubicBezTo>
                    <a:pt x="912152" y="2397969"/>
                    <a:pt x="997474" y="2442366"/>
                    <a:pt x="1088401" y="2471756"/>
                  </a:cubicBezTo>
                  <a:lnTo>
                    <a:pt x="976186" y="2818476"/>
                  </a:lnTo>
                  <a:lnTo>
                    <a:pt x="884325" y="2784854"/>
                  </a:lnTo>
                  <a:cubicBezTo>
                    <a:pt x="797582" y="2748165"/>
                    <a:pt x="715152" y="2703275"/>
                    <a:pt x="638007" y="2651157"/>
                  </a:cubicBezTo>
                  <a:lnTo>
                    <a:pt x="620233" y="2637866"/>
                  </a:lnTo>
                  <a:close/>
                  <a:moveTo>
                    <a:pt x="2308282" y="2108329"/>
                  </a:moveTo>
                  <a:lnTo>
                    <a:pt x="2603736" y="2322949"/>
                  </a:lnTo>
                  <a:lnTo>
                    <a:pt x="2567720" y="2371112"/>
                  </a:lnTo>
                  <a:cubicBezTo>
                    <a:pt x="2508616" y="2442730"/>
                    <a:pt x="2442770" y="2508576"/>
                    <a:pt x="2371152" y="2567680"/>
                  </a:cubicBezTo>
                  <a:lnTo>
                    <a:pt x="2320669" y="2605431"/>
                  </a:lnTo>
                  <a:lnTo>
                    <a:pt x="2105988" y="2309998"/>
                  </a:lnTo>
                  <a:cubicBezTo>
                    <a:pt x="2184034" y="2253806"/>
                    <a:pt x="2252089" y="2185750"/>
                    <a:pt x="2308282" y="2108329"/>
                  </a:cubicBezTo>
                  <a:close/>
                  <a:moveTo>
                    <a:pt x="589619" y="2108329"/>
                  </a:moveTo>
                  <a:cubicBezTo>
                    <a:pt x="645707" y="2185750"/>
                    <a:pt x="713637" y="2253806"/>
                    <a:pt x="791538" y="2309998"/>
                  </a:cubicBezTo>
                  <a:lnTo>
                    <a:pt x="577115" y="2605623"/>
                  </a:lnTo>
                  <a:lnTo>
                    <a:pt x="526374" y="2567680"/>
                  </a:lnTo>
                  <a:cubicBezTo>
                    <a:pt x="454757" y="2508576"/>
                    <a:pt x="388910" y="2442730"/>
                    <a:pt x="329807" y="2371112"/>
                  </a:cubicBezTo>
                  <a:lnTo>
                    <a:pt x="294115" y="2323383"/>
                  </a:lnTo>
                  <a:close/>
                  <a:moveTo>
                    <a:pt x="2470012" y="1809879"/>
                  </a:moveTo>
                  <a:lnTo>
                    <a:pt x="2817882" y="1923032"/>
                  </a:lnTo>
                  <a:lnTo>
                    <a:pt x="2784894" y="2013162"/>
                  </a:lnTo>
                  <a:cubicBezTo>
                    <a:pt x="2748205" y="2099905"/>
                    <a:pt x="2703315" y="2182335"/>
                    <a:pt x="2651197" y="2259480"/>
                  </a:cubicBezTo>
                  <a:lnTo>
                    <a:pt x="2636354" y="2279330"/>
                  </a:lnTo>
                  <a:lnTo>
                    <a:pt x="2340938" y="2064530"/>
                  </a:lnTo>
                  <a:cubicBezTo>
                    <a:pt x="2397057" y="1987136"/>
                    <a:pt x="2440705" y="1901004"/>
                    <a:pt x="2470012" y="1809879"/>
                  </a:cubicBezTo>
                  <a:close/>
                  <a:moveTo>
                    <a:pt x="429101" y="1809879"/>
                  </a:moveTo>
                  <a:cubicBezTo>
                    <a:pt x="458408" y="1901004"/>
                    <a:pt x="502056" y="1987136"/>
                    <a:pt x="558175" y="2064530"/>
                  </a:cubicBezTo>
                  <a:lnTo>
                    <a:pt x="261731" y="2280077"/>
                  </a:lnTo>
                  <a:lnTo>
                    <a:pt x="246329" y="2259480"/>
                  </a:lnTo>
                  <a:cubicBezTo>
                    <a:pt x="194211" y="2182335"/>
                    <a:pt x="149321" y="2099905"/>
                    <a:pt x="112632" y="2013162"/>
                  </a:cubicBezTo>
                  <a:lnTo>
                    <a:pt x="79813" y="1923493"/>
                  </a:lnTo>
                  <a:close/>
                  <a:moveTo>
                    <a:pt x="2531823" y="1476504"/>
                  </a:moveTo>
                  <a:lnTo>
                    <a:pt x="2897446" y="1476504"/>
                  </a:lnTo>
                  <a:lnTo>
                    <a:pt x="2891363" y="1596986"/>
                  </a:lnTo>
                  <a:cubicBezTo>
                    <a:pt x="2886412" y="1645734"/>
                    <a:pt x="2879047" y="1693767"/>
                    <a:pt x="2869389" y="1740966"/>
                  </a:cubicBezTo>
                  <a:lnTo>
                    <a:pt x="2835753" y="1871780"/>
                  </a:lnTo>
                  <a:lnTo>
                    <a:pt x="2486988" y="1758309"/>
                  </a:lnTo>
                  <a:cubicBezTo>
                    <a:pt x="2516878" y="1667283"/>
                    <a:pt x="2531823" y="1572517"/>
                    <a:pt x="2531823" y="1476504"/>
                  </a:cubicBezTo>
                  <a:close/>
                  <a:moveTo>
                    <a:pt x="80" y="1476504"/>
                  </a:moveTo>
                  <a:lnTo>
                    <a:pt x="367206" y="1476504"/>
                  </a:lnTo>
                  <a:cubicBezTo>
                    <a:pt x="367206" y="1572517"/>
                    <a:pt x="382179" y="1667283"/>
                    <a:pt x="412125" y="1758309"/>
                  </a:cubicBezTo>
                  <a:lnTo>
                    <a:pt x="61846" y="1872062"/>
                  </a:lnTo>
                  <a:lnTo>
                    <a:pt x="28138" y="1740966"/>
                  </a:lnTo>
                  <a:cubicBezTo>
                    <a:pt x="18480" y="1693767"/>
                    <a:pt x="11115" y="1645734"/>
                    <a:pt x="6164" y="1596986"/>
                  </a:cubicBezTo>
                  <a:close/>
                  <a:moveTo>
                    <a:pt x="2835849" y="1026042"/>
                  </a:moveTo>
                  <a:lnTo>
                    <a:pt x="2869389" y="1156480"/>
                  </a:lnTo>
                  <a:cubicBezTo>
                    <a:pt x="2879047" y="1203679"/>
                    <a:pt x="2886412" y="1251713"/>
                    <a:pt x="2891363" y="1300460"/>
                  </a:cubicBezTo>
                  <a:lnTo>
                    <a:pt x="2897527" y="1422529"/>
                  </a:lnTo>
                  <a:lnTo>
                    <a:pt x="2531823" y="1422529"/>
                  </a:lnTo>
                  <a:cubicBezTo>
                    <a:pt x="2531823" y="1326229"/>
                    <a:pt x="2516878" y="1231180"/>
                    <a:pt x="2486988" y="1139883"/>
                  </a:cubicBezTo>
                  <a:close/>
                  <a:moveTo>
                    <a:pt x="61750" y="1025760"/>
                  </a:moveTo>
                  <a:lnTo>
                    <a:pt x="412125" y="1139883"/>
                  </a:lnTo>
                  <a:cubicBezTo>
                    <a:pt x="382179" y="1231180"/>
                    <a:pt x="367206" y="1326229"/>
                    <a:pt x="367206" y="1422529"/>
                  </a:cubicBezTo>
                  <a:lnTo>
                    <a:pt x="0" y="1422529"/>
                  </a:lnTo>
                  <a:lnTo>
                    <a:pt x="6164" y="1300460"/>
                  </a:lnTo>
                  <a:cubicBezTo>
                    <a:pt x="11115" y="1251713"/>
                    <a:pt x="18480" y="1203679"/>
                    <a:pt x="28138" y="1156480"/>
                  </a:cubicBezTo>
                  <a:close/>
                  <a:moveTo>
                    <a:pt x="2636353" y="618116"/>
                  </a:moveTo>
                  <a:lnTo>
                    <a:pt x="2651197" y="637966"/>
                  </a:lnTo>
                  <a:cubicBezTo>
                    <a:pt x="2703315" y="715112"/>
                    <a:pt x="2748205" y="797541"/>
                    <a:pt x="2784894" y="884284"/>
                  </a:cubicBezTo>
                  <a:lnTo>
                    <a:pt x="2817882" y="974413"/>
                  </a:lnTo>
                  <a:lnTo>
                    <a:pt x="2470012" y="1087566"/>
                  </a:lnTo>
                  <a:cubicBezTo>
                    <a:pt x="2440705" y="996441"/>
                    <a:pt x="2397057" y="910309"/>
                    <a:pt x="2340938" y="832915"/>
                  </a:cubicBezTo>
                  <a:close/>
                  <a:moveTo>
                    <a:pt x="261732" y="617369"/>
                  </a:moveTo>
                  <a:lnTo>
                    <a:pt x="558175" y="832915"/>
                  </a:lnTo>
                  <a:cubicBezTo>
                    <a:pt x="502056" y="910309"/>
                    <a:pt x="458408" y="996441"/>
                    <a:pt x="429101" y="1087566"/>
                  </a:cubicBezTo>
                  <a:lnTo>
                    <a:pt x="79813" y="973952"/>
                  </a:lnTo>
                  <a:lnTo>
                    <a:pt x="112632" y="884284"/>
                  </a:lnTo>
                  <a:cubicBezTo>
                    <a:pt x="149321" y="797541"/>
                    <a:pt x="194211" y="715112"/>
                    <a:pt x="246329" y="637966"/>
                  </a:cubicBezTo>
                  <a:close/>
                  <a:moveTo>
                    <a:pt x="2320669" y="292015"/>
                  </a:moveTo>
                  <a:lnTo>
                    <a:pt x="2371152" y="329766"/>
                  </a:lnTo>
                  <a:cubicBezTo>
                    <a:pt x="2442770" y="388870"/>
                    <a:pt x="2508616" y="454717"/>
                    <a:pt x="2567720" y="526334"/>
                  </a:cubicBezTo>
                  <a:lnTo>
                    <a:pt x="2603736" y="574497"/>
                  </a:lnTo>
                  <a:lnTo>
                    <a:pt x="2308282" y="789116"/>
                  </a:lnTo>
                  <a:cubicBezTo>
                    <a:pt x="2252089" y="711695"/>
                    <a:pt x="2184034" y="643640"/>
                    <a:pt x="2105988" y="587447"/>
                  </a:cubicBezTo>
                  <a:close/>
                  <a:moveTo>
                    <a:pt x="577116" y="291823"/>
                  </a:moveTo>
                  <a:lnTo>
                    <a:pt x="791538" y="587447"/>
                  </a:lnTo>
                  <a:cubicBezTo>
                    <a:pt x="713637" y="643640"/>
                    <a:pt x="645707" y="711695"/>
                    <a:pt x="589619" y="789116"/>
                  </a:cubicBezTo>
                  <a:lnTo>
                    <a:pt x="294116" y="574063"/>
                  </a:lnTo>
                  <a:lnTo>
                    <a:pt x="329807" y="526334"/>
                  </a:lnTo>
                  <a:cubicBezTo>
                    <a:pt x="388910" y="454717"/>
                    <a:pt x="454757" y="388870"/>
                    <a:pt x="526374" y="329766"/>
                  </a:cubicBezTo>
                  <a:close/>
                  <a:moveTo>
                    <a:pt x="1921559" y="79050"/>
                  </a:moveTo>
                  <a:lnTo>
                    <a:pt x="2013202" y="112592"/>
                  </a:lnTo>
                  <a:cubicBezTo>
                    <a:pt x="2099945" y="149281"/>
                    <a:pt x="2182375" y="194171"/>
                    <a:pt x="2259520" y="246289"/>
                  </a:cubicBezTo>
                  <a:lnTo>
                    <a:pt x="2277733" y="259908"/>
                  </a:lnTo>
                  <a:lnTo>
                    <a:pt x="2063152" y="555754"/>
                  </a:lnTo>
                  <a:cubicBezTo>
                    <a:pt x="1985758" y="499476"/>
                    <a:pt x="1900250" y="455079"/>
                    <a:pt x="1809125" y="425689"/>
                  </a:cubicBezTo>
                  <a:close/>
                  <a:moveTo>
                    <a:pt x="976186" y="78970"/>
                  </a:moveTo>
                  <a:lnTo>
                    <a:pt x="1088401" y="425689"/>
                  </a:lnTo>
                  <a:cubicBezTo>
                    <a:pt x="997474" y="455079"/>
                    <a:pt x="912152" y="499476"/>
                    <a:pt x="834303" y="555754"/>
                  </a:cubicBezTo>
                  <a:lnTo>
                    <a:pt x="620233" y="259580"/>
                  </a:lnTo>
                  <a:lnTo>
                    <a:pt x="638007" y="246289"/>
                  </a:lnTo>
                  <a:cubicBezTo>
                    <a:pt x="715152" y="194171"/>
                    <a:pt x="797582" y="149281"/>
                    <a:pt x="884325" y="112592"/>
                  </a:cubicBezTo>
                  <a:close/>
                  <a:moveTo>
                    <a:pt x="1475750" y="0"/>
                  </a:moveTo>
                  <a:lnTo>
                    <a:pt x="1597026" y="6124"/>
                  </a:lnTo>
                  <a:cubicBezTo>
                    <a:pt x="1645774" y="11074"/>
                    <a:pt x="1693808" y="18439"/>
                    <a:pt x="1741006" y="28098"/>
                  </a:cubicBezTo>
                  <a:lnTo>
                    <a:pt x="1870637" y="61429"/>
                  </a:lnTo>
                  <a:lnTo>
                    <a:pt x="1757886" y="409704"/>
                  </a:lnTo>
                  <a:cubicBezTo>
                    <a:pt x="1666754" y="380306"/>
                    <a:pt x="1571252" y="365295"/>
                    <a:pt x="1475750" y="365295"/>
                  </a:cubicBezTo>
                  <a:close/>
                  <a:moveTo>
                    <a:pt x="1421776" y="0"/>
                  </a:moveTo>
                  <a:lnTo>
                    <a:pt x="1421776" y="365295"/>
                  </a:lnTo>
                  <a:cubicBezTo>
                    <a:pt x="1326386" y="365295"/>
                    <a:pt x="1230996" y="380306"/>
                    <a:pt x="1139971" y="409704"/>
                  </a:cubicBezTo>
                  <a:lnTo>
                    <a:pt x="1027057" y="61386"/>
                  </a:lnTo>
                  <a:lnTo>
                    <a:pt x="1156520" y="28098"/>
                  </a:lnTo>
                  <a:cubicBezTo>
                    <a:pt x="1203719" y="18439"/>
                    <a:pt x="1251753" y="11074"/>
                    <a:pt x="1300500" y="6124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02ADA70E-C39F-4097-8C15-655F2E298024}"/>
              </a:ext>
            </a:extLst>
          </p:cNvPr>
          <p:cNvGrpSpPr/>
          <p:nvPr/>
        </p:nvGrpSpPr>
        <p:grpSpPr>
          <a:xfrm>
            <a:off x="6296358" y="1950492"/>
            <a:ext cx="2218994" cy="2223652"/>
            <a:chOff x="4205288" y="1536701"/>
            <a:chExt cx="3781425" cy="3789363"/>
          </a:xfrm>
        </p:grpSpPr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1581999B-5ECF-4FAD-8728-094BAC0A052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205288" y="1536701"/>
              <a:ext cx="3781425" cy="3789363"/>
              <a:chOff x="2649" y="968"/>
              <a:chExt cx="2382" cy="2387"/>
            </a:xfrm>
            <a:solidFill>
              <a:schemeClr val="bg2"/>
            </a:solidFill>
          </p:grpSpPr>
          <p:sp>
            <p:nvSpPr>
              <p:cNvPr id="112" name="Freeform 5">
                <a:extLst>
                  <a:ext uri="{FF2B5EF4-FFF2-40B4-BE49-F238E27FC236}">
                    <a16:creationId xmlns:a16="http://schemas.microsoft.com/office/drawing/2014/main" id="{DB4EDAC2-FAD6-4FE2-8303-6FBDFD424B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968"/>
                <a:ext cx="335" cy="539"/>
              </a:xfrm>
              <a:custGeom>
                <a:avLst/>
                <a:gdLst>
                  <a:gd name="T0" fmla="*/ 0 w 852"/>
                  <a:gd name="T1" fmla="*/ 0 h 1368"/>
                  <a:gd name="T2" fmla="*/ 852 w 852"/>
                  <a:gd name="T3" fmla="*/ 135 h 1368"/>
                  <a:gd name="T4" fmla="*/ 452 w 852"/>
                  <a:gd name="T5" fmla="*/ 1368 h 1368"/>
                  <a:gd name="T6" fmla="*/ 0 w 852"/>
                  <a:gd name="T7" fmla="*/ 1297 h 1368"/>
                  <a:gd name="T8" fmla="*/ 0 w 852"/>
                  <a:gd name="T9" fmla="*/ 0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0" y="0"/>
                    </a:moveTo>
                    <a:cubicBezTo>
                      <a:pt x="289" y="0"/>
                      <a:pt x="577" y="45"/>
                      <a:pt x="852" y="135"/>
                    </a:cubicBezTo>
                    <a:lnTo>
                      <a:pt x="452" y="1368"/>
                    </a:lnTo>
                    <a:cubicBezTo>
                      <a:pt x="306" y="1321"/>
                      <a:pt x="153" y="1297"/>
                      <a:pt x="0" y="129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3" name="Freeform 6">
                <a:extLst>
                  <a:ext uri="{FF2B5EF4-FFF2-40B4-BE49-F238E27FC236}">
                    <a16:creationId xmlns:a16="http://schemas.microsoft.com/office/drawing/2014/main" id="{B9FCDCA6-736A-4F4A-966E-9C867A2042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1031"/>
                <a:ext cx="460" cy="568"/>
              </a:xfrm>
              <a:custGeom>
                <a:avLst/>
                <a:gdLst>
                  <a:gd name="T0" fmla="*/ 401 w 1170"/>
                  <a:gd name="T1" fmla="*/ 0 h 1442"/>
                  <a:gd name="T2" fmla="*/ 1170 w 1170"/>
                  <a:gd name="T3" fmla="*/ 392 h 1442"/>
                  <a:gd name="T4" fmla="*/ 407 w 1170"/>
                  <a:gd name="T5" fmla="*/ 1442 h 1442"/>
                  <a:gd name="T6" fmla="*/ 0 w 1170"/>
                  <a:gd name="T7" fmla="*/ 1234 h 1442"/>
                  <a:gd name="T8" fmla="*/ 401 w 1170"/>
                  <a:gd name="T9" fmla="*/ 0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401" y="0"/>
                    </a:moveTo>
                    <a:cubicBezTo>
                      <a:pt x="676" y="90"/>
                      <a:pt x="936" y="222"/>
                      <a:pt x="1170" y="392"/>
                    </a:cubicBezTo>
                    <a:lnTo>
                      <a:pt x="407" y="1442"/>
                    </a:lnTo>
                    <a:cubicBezTo>
                      <a:pt x="283" y="1352"/>
                      <a:pt x="146" y="1281"/>
                      <a:pt x="0" y="1234"/>
                    </a:cubicBezTo>
                    <a:lnTo>
                      <a:pt x="401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4" name="Freeform 7">
                <a:extLst>
                  <a:ext uri="{FF2B5EF4-FFF2-40B4-BE49-F238E27FC236}">
                    <a16:creationId xmlns:a16="http://schemas.microsoft.com/office/drawing/2014/main" id="{6649A3C9-A41B-43E7-A297-8E3E2171E2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4" y="1206"/>
                <a:ext cx="540" cy="540"/>
              </a:xfrm>
              <a:custGeom>
                <a:avLst/>
                <a:gdLst>
                  <a:gd name="T0" fmla="*/ 763 w 1373"/>
                  <a:gd name="T1" fmla="*/ 0 h 1373"/>
                  <a:gd name="T2" fmla="*/ 1373 w 1373"/>
                  <a:gd name="T3" fmla="*/ 611 h 1373"/>
                  <a:gd name="T4" fmla="*/ 324 w 1373"/>
                  <a:gd name="T5" fmla="*/ 1373 h 1373"/>
                  <a:gd name="T6" fmla="*/ 0 w 1373"/>
                  <a:gd name="T7" fmla="*/ 1050 h 1373"/>
                  <a:gd name="T8" fmla="*/ 763 w 1373"/>
                  <a:gd name="T9" fmla="*/ 0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763" y="0"/>
                    </a:moveTo>
                    <a:cubicBezTo>
                      <a:pt x="997" y="170"/>
                      <a:pt x="1203" y="376"/>
                      <a:pt x="1373" y="611"/>
                    </a:cubicBezTo>
                    <a:lnTo>
                      <a:pt x="324" y="1373"/>
                    </a:lnTo>
                    <a:cubicBezTo>
                      <a:pt x="234" y="1249"/>
                      <a:pt x="125" y="1140"/>
                      <a:pt x="0" y="1050"/>
                    </a:cubicBezTo>
                    <a:lnTo>
                      <a:pt x="76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5" name="Freeform 8">
                <a:extLst>
                  <a:ext uri="{FF2B5EF4-FFF2-40B4-BE49-F238E27FC236}">
                    <a16:creationId xmlns:a16="http://schemas.microsoft.com/office/drawing/2014/main" id="{7A77F499-C8D8-4C08-A2C4-843EF9341D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1474"/>
                <a:ext cx="566" cy="460"/>
              </a:xfrm>
              <a:custGeom>
                <a:avLst/>
                <a:gdLst>
                  <a:gd name="T0" fmla="*/ 1049 w 1441"/>
                  <a:gd name="T1" fmla="*/ 0 h 1170"/>
                  <a:gd name="T2" fmla="*/ 1441 w 1441"/>
                  <a:gd name="T3" fmla="*/ 769 h 1170"/>
                  <a:gd name="T4" fmla="*/ 207 w 1441"/>
                  <a:gd name="T5" fmla="*/ 1170 h 1170"/>
                  <a:gd name="T6" fmla="*/ 0 w 1441"/>
                  <a:gd name="T7" fmla="*/ 762 h 1170"/>
                  <a:gd name="T8" fmla="*/ 1049 w 1441"/>
                  <a:gd name="T9" fmla="*/ 0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1049" y="0"/>
                    </a:moveTo>
                    <a:cubicBezTo>
                      <a:pt x="1219" y="234"/>
                      <a:pt x="1352" y="493"/>
                      <a:pt x="1441" y="769"/>
                    </a:cubicBezTo>
                    <a:lnTo>
                      <a:pt x="207" y="1170"/>
                    </a:lnTo>
                    <a:cubicBezTo>
                      <a:pt x="160" y="1024"/>
                      <a:pt x="90" y="886"/>
                      <a:pt x="0" y="762"/>
                    </a:cubicBezTo>
                    <a:lnTo>
                      <a:pt x="1049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6" name="Freeform 9">
                <a:extLst>
                  <a:ext uri="{FF2B5EF4-FFF2-40B4-BE49-F238E27FC236}">
                    <a16:creationId xmlns:a16="http://schemas.microsoft.com/office/drawing/2014/main" id="{2275C57A-9D7C-4DAE-B7EA-BE35F52C14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809"/>
                <a:ext cx="537" cy="336"/>
              </a:xfrm>
              <a:custGeom>
                <a:avLst/>
                <a:gdLst>
                  <a:gd name="T0" fmla="*/ 1234 w 1369"/>
                  <a:gd name="T1" fmla="*/ 0 h 853"/>
                  <a:gd name="T2" fmla="*/ 1369 w 1369"/>
                  <a:gd name="T3" fmla="*/ 853 h 853"/>
                  <a:gd name="T4" fmla="*/ 72 w 1369"/>
                  <a:gd name="T5" fmla="*/ 853 h 853"/>
                  <a:gd name="T6" fmla="*/ 0 w 1369"/>
                  <a:gd name="T7" fmla="*/ 401 h 853"/>
                  <a:gd name="T8" fmla="*/ 1234 w 1369"/>
                  <a:gd name="T9" fmla="*/ 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234" y="0"/>
                    </a:moveTo>
                    <a:cubicBezTo>
                      <a:pt x="1323" y="275"/>
                      <a:pt x="1369" y="563"/>
                      <a:pt x="1369" y="853"/>
                    </a:cubicBezTo>
                    <a:lnTo>
                      <a:pt x="72" y="853"/>
                    </a:lnTo>
                    <a:cubicBezTo>
                      <a:pt x="72" y="699"/>
                      <a:pt x="48" y="547"/>
                      <a:pt x="0" y="401"/>
                    </a:cubicBezTo>
                    <a:lnTo>
                      <a:pt x="1234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7" name="Freeform 10">
                <a:extLst>
                  <a:ext uri="{FF2B5EF4-FFF2-40B4-BE49-F238E27FC236}">
                    <a16:creationId xmlns:a16="http://schemas.microsoft.com/office/drawing/2014/main" id="{3000D8EE-2850-4F81-A86E-749A03B3CF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2179"/>
                <a:ext cx="537" cy="335"/>
              </a:xfrm>
              <a:custGeom>
                <a:avLst/>
                <a:gdLst>
                  <a:gd name="T0" fmla="*/ 1369 w 1369"/>
                  <a:gd name="T1" fmla="*/ 0 h 853"/>
                  <a:gd name="T2" fmla="*/ 1234 w 1369"/>
                  <a:gd name="T3" fmla="*/ 853 h 853"/>
                  <a:gd name="T4" fmla="*/ 0 w 1369"/>
                  <a:gd name="T5" fmla="*/ 452 h 853"/>
                  <a:gd name="T6" fmla="*/ 72 w 1369"/>
                  <a:gd name="T7" fmla="*/ 0 h 853"/>
                  <a:gd name="T8" fmla="*/ 1369 w 1369"/>
                  <a:gd name="T9" fmla="*/ 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369" y="0"/>
                    </a:moveTo>
                    <a:cubicBezTo>
                      <a:pt x="1369" y="290"/>
                      <a:pt x="1323" y="578"/>
                      <a:pt x="1234" y="853"/>
                    </a:cubicBezTo>
                    <a:lnTo>
                      <a:pt x="0" y="452"/>
                    </a:lnTo>
                    <a:cubicBezTo>
                      <a:pt x="48" y="306"/>
                      <a:pt x="72" y="154"/>
                      <a:pt x="72" y="0"/>
                    </a:cubicBezTo>
                    <a:lnTo>
                      <a:pt x="1369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8" name="Freeform 11">
                <a:extLst>
                  <a:ext uri="{FF2B5EF4-FFF2-40B4-BE49-F238E27FC236}">
                    <a16:creationId xmlns:a16="http://schemas.microsoft.com/office/drawing/2014/main" id="{2852E802-9D39-4D41-ABB8-CFB2DE299C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2389"/>
                <a:ext cx="566" cy="460"/>
              </a:xfrm>
              <a:custGeom>
                <a:avLst/>
                <a:gdLst>
                  <a:gd name="T0" fmla="*/ 1441 w 1441"/>
                  <a:gd name="T1" fmla="*/ 401 h 1170"/>
                  <a:gd name="T2" fmla="*/ 1049 w 1441"/>
                  <a:gd name="T3" fmla="*/ 1170 h 1170"/>
                  <a:gd name="T4" fmla="*/ 0 w 1441"/>
                  <a:gd name="T5" fmla="*/ 408 h 1170"/>
                  <a:gd name="T6" fmla="*/ 207 w 1441"/>
                  <a:gd name="T7" fmla="*/ 0 h 1170"/>
                  <a:gd name="T8" fmla="*/ 1441 w 1441"/>
                  <a:gd name="T9" fmla="*/ 401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1441" y="401"/>
                    </a:moveTo>
                    <a:cubicBezTo>
                      <a:pt x="1352" y="676"/>
                      <a:pt x="1219" y="936"/>
                      <a:pt x="1049" y="1170"/>
                    </a:cubicBezTo>
                    <a:lnTo>
                      <a:pt x="0" y="408"/>
                    </a:lnTo>
                    <a:cubicBezTo>
                      <a:pt x="90" y="284"/>
                      <a:pt x="160" y="146"/>
                      <a:pt x="207" y="0"/>
                    </a:cubicBezTo>
                    <a:lnTo>
                      <a:pt x="1441" y="401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9" name="Freeform 12">
                <a:extLst>
                  <a:ext uri="{FF2B5EF4-FFF2-40B4-BE49-F238E27FC236}">
                    <a16:creationId xmlns:a16="http://schemas.microsoft.com/office/drawing/2014/main" id="{62C0A3E9-C1FD-4883-BDA3-5B3FFA38B1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4" y="2577"/>
                <a:ext cx="540" cy="540"/>
              </a:xfrm>
              <a:custGeom>
                <a:avLst/>
                <a:gdLst>
                  <a:gd name="T0" fmla="*/ 1373 w 1373"/>
                  <a:gd name="T1" fmla="*/ 762 h 1373"/>
                  <a:gd name="T2" fmla="*/ 763 w 1373"/>
                  <a:gd name="T3" fmla="*/ 1373 h 1373"/>
                  <a:gd name="T4" fmla="*/ 0 w 1373"/>
                  <a:gd name="T5" fmla="*/ 323 h 1373"/>
                  <a:gd name="T6" fmla="*/ 324 w 1373"/>
                  <a:gd name="T7" fmla="*/ 0 h 1373"/>
                  <a:gd name="T8" fmla="*/ 1373 w 1373"/>
                  <a:gd name="T9" fmla="*/ 762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1373" y="762"/>
                    </a:moveTo>
                    <a:cubicBezTo>
                      <a:pt x="1203" y="997"/>
                      <a:pt x="997" y="1203"/>
                      <a:pt x="763" y="1373"/>
                    </a:cubicBezTo>
                    <a:lnTo>
                      <a:pt x="0" y="323"/>
                    </a:lnTo>
                    <a:cubicBezTo>
                      <a:pt x="125" y="233"/>
                      <a:pt x="234" y="124"/>
                      <a:pt x="324" y="0"/>
                    </a:cubicBezTo>
                    <a:lnTo>
                      <a:pt x="1373" y="762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20" name="Freeform 13">
                <a:extLst>
                  <a:ext uri="{FF2B5EF4-FFF2-40B4-BE49-F238E27FC236}">
                    <a16:creationId xmlns:a16="http://schemas.microsoft.com/office/drawing/2014/main" id="{27ED763C-3E05-44E5-8EB8-CACE24739C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2724"/>
                <a:ext cx="460" cy="568"/>
              </a:xfrm>
              <a:custGeom>
                <a:avLst/>
                <a:gdLst>
                  <a:gd name="T0" fmla="*/ 1170 w 1170"/>
                  <a:gd name="T1" fmla="*/ 1050 h 1442"/>
                  <a:gd name="T2" fmla="*/ 401 w 1170"/>
                  <a:gd name="T3" fmla="*/ 1442 h 1442"/>
                  <a:gd name="T4" fmla="*/ 0 w 1170"/>
                  <a:gd name="T5" fmla="*/ 208 h 1442"/>
                  <a:gd name="T6" fmla="*/ 407 w 1170"/>
                  <a:gd name="T7" fmla="*/ 0 h 1442"/>
                  <a:gd name="T8" fmla="*/ 1170 w 1170"/>
                  <a:gd name="T9" fmla="*/ 1050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1170" y="1050"/>
                    </a:moveTo>
                    <a:cubicBezTo>
                      <a:pt x="936" y="1220"/>
                      <a:pt x="676" y="1352"/>
                      <a:pt x="401" y="1442"/>
                    </a:cubicBezTo>
                    <a:lnTo>
                      <a:pt x="0" y="208"/>
                    </a:lnTo>
                    <a:cubicBezTo>
                      <a:pt x="146" y="160"/>
                      <a:pt x="283" y="90"/>
                      <a:pt x="407" y="0"/>
                    </a:cubicBezTo>
                    <a:lnTo>
                      <a:pt x="1170" y="105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21" name="Freeform 14">
                <a:extLst>
                  <a:ext uri="{FF2B5EF4-FFF2-40B4-BE49-F238E27FC236}">
                    <a16:creationId xmlns:a16="http://schemas.microsoft.com/office/drawing/2014/main" id="{9A2117F2-2545-49F9-A090-07D2A6EBE0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2817"/>
                <a:ext cx="335" cy="538"/>
              </a:xfrm>
              <a:custGeom>
                <a:avLst/>
                <a:gdLst>
                  <a:gd name="T0" fmla="*/ 852 w 852"/>
                  <a:gd name="T1" fmla="*/ 1233 h 1368"/>
                  <a:gd name="T2" fmla="*/ 0 w 852"/>
                  <a:gd name="T3" fmla="*/ 1368 h 1368"/>
                  <a:gd name="T4" fmla="*/ 0 w 852"/>
                  <a:gd name="T5" fmla="*/ 71 h 1368"/>
                  <a:gd name="T6" fmla="*/ 452 w 852"/>
                  <a:gd name="T7" fmla="*/ 0 h 1368"/>
                  <a:gd name="T8" fmla="*/ 852 w 852"/>
                  <a:gd name="T9" fmla="*/ 1233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852" y="1233"/>
                    </a:moveTo>
                    <a:cubicBezTo>
                      <a:pt x="577" y="1323"/>
                      <a:pt x="289" y="1368"/>
                      <a:pt x="0" y="1368"/>
                    </a:cubicBezTo>
                    <a:lnTo>
                      <a:pt x="0" y="71"/>
                    </a:lnTo>
                    <a:cubicBezTo>
                      <a:pt x="153" y="71"/>
                      <a:pt x="306" y="47"/>
                      <a:pt x="452" y="0"/>
                    </a:cubicBezTo>
                    <a:lnTo>
                      <a:pt x="852" y="1233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22" name="Freeform 15">
                <a:extLst>
                  <a:ext uri="{FF2B5EF4-FFF2-40B4-BE49-F238E27FC236}">
                    <a16:creationId xmlns:a16="http://schemas.microsoft.com/office/drawing/2014/main" id="{E050C8F7-B213-4DC8-923F-F2C92604CD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2817"/>
                <a:ext cx="335" cy="538"/>
              </a:xfrm>
              <a:custGeom>
                <a:avLst/>
                <a:gdLst>
                  <a:gd name="T0" fmla="*/ 852 w 852"/>
                  <a:gd name="T1" fmla="*/ 1368 h 1368"/>
                  <a:gd name="T2" fmla="*/ 0 w 852"/>
                  <a:gd name="T3" fmla="*/ 1233 h 1368"/>
                  <a:gd name="T4" fmla="*/ 400 w 852"/>
                  <a:gd name="T5" fmla="*/ 0 h 1368"/>
                  <a:gd name="T6" fmla="*/ 852 w 852"/>
                  <a:gd name="T7" fmla="*/ 71 h 1368"/>
                  <a:gd name="T8" fmla="*/ 852 w 852"/>
                  <a:gd name="T9" fmla="*/ 1368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852" y="1368"/>
                    </a:moveTo>
                    <a:cubicBezTo>
                      <a:pt x="563" y="1368"/>
                      <a:pt x="275" y="1323"/>
                      <a:pt x="0" y="1233"/>
                    </a:cubicBezTo>
                    <a:lnTo>
                      <a:pt x="400" y="0"/>
                    </a:lnTo>
                    <a:cubicBezTo>
                      <a:pt x="546" y="47"/>
                      <a:pt x="699" y="71"/>
                      <a:pt x="852" y="71"/>
                    </a:cubicBezTo>
                    <a:lnTo>
                      <a:pt x="852" y="1368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23" name="Freeform 16">
                <a:extLst>
                  <a:ext uri="{FF2B5EF4-FFF2-40B4-BE49-F238E27FC236}">
                    <a16:creationId xmlns:a16="http://schemas.microsoft.com/office/drawing/2014/main" id="{F515EE6C-F27F-4AE3-A0FA-9A2DEE2D1B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" y="2724"/>
                <a:ext cx="459" cy="568"/>
              </a:xfrm>
              <a:custGeom>
                <a:avLst/>
                <a:gdLst>
                  <a:gd name="T0" fmla="*/ 769 w 1170"/>
                  <a:gd name="T1" fmla="*/ 1442 h 1442"/>
                  <a:gd name="T2" fmla="*/ 0 w 1170"/>
                  <a:gd name="T3" fmla="*/ 1050 h 1442"/>
                  <a:gd name="T4" fmla="*/ 762 w 1170"/>
                  <a:gd name="T5" fmla="*/ 0 h 1442"/>
                  <a:gd name="T6" fmla="*/ 1170 w 1170"/>
                  <a:gd name="T7" fmla="*/ 208 h 1442"/>
                  <a:gd name="T8" fmla="*/ 769 w 1170"/>
                  <a:gd name="T9" fmla="*/ 1442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769" y="1442"/>
                    </a:moveTo>
                    <a:cubicBezTo>
                      <a:pt x="494" y="1352"/>
                      <a:pt x="234" y="1220"/>
                      <a:pt x="0" y="1050"/>
                    </a:cubicBezTo>
                    <a:lnTo>
                      <a:pt x="762" y="0"/>
                    </a:lnTo>
                    <a:cubicBezTo>
                      <a:pt x="887" y="90"/>
                      <a:pt x="1024" y="161"/>
                      <a:pt x="1170" y="208"/>
                    </a:cubicBezTo>
                    <a:lnTo>
                      <a:pt x="769" y="1442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24" name="Freeform 17">
                <a:extLst>
                  <a:ext uri="{FF2B5EF4-FFF2-40B4-BE49-F238E27FC236}">
                    <a16:creationId xmlns:a16="http://schemas.microsoft.com/office/drawing/2014/main" id="{0485EA3E-B1E0-46F4-8B9B-17238E3247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2577"/>
                <a:ext cx="539" cy="540"/>
              </a:xfrm>
              <a:custGeom>
                <a:avLst/>
                <a:gdLst>
                  <a:gd name="T0" fmla="*/ 610 w 1373"/>
                  <a:gd name="T1" fmla="*/ 1373 h 1373"/>
                  <a:gd name="T2" fmla="*/ 0 w 1373"/>
                  <a:gd name="T3" fmla="*/ 762 h 1373"/>
                  <a:gd name="T4" fmla="*/ 1049 w 1373"/>
                  <a:gd name="T5" fmla="*/ 0 h 1373"/>
                  <a:gd name="T6" fmla="*/ 1373 w 1373"/>
                  <a:gd name="T7" fmla="*/ 323 h 1373"/>
                  <a:gd name="T8" fmla="*/ 610 w 1373"/>
                  <a:gd name="T9" fmla="*/ 1373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610" y="1373"/>
                    </a:moveTo>
                    <a:cubicBezTo>
                      <a:pt x="376" y="1203"/>
                      <a:pt x="170" y="997"/>
                      <a:pt x="0" y="762"/>
                    </a:cubicBezTo>
                    <a:lnTo>
                      <a:pt x="1049" y="0"/>
                    </a:lnTo>
                    <a:cubicBezTo>
                      <a:pt x="1139" y="124"/>
                      <a:pt x="1248" y="233"/>
                      <a:pt x="1373" y="323"/>
                    </a:cubicBezTo>
                    <a:lnTo>
                      <a:pt x="610" y="1373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25" name="Freeform 18">
                <a:extLst>
                  <a:ext uri="{FF2B5EF4-FFF2-40B4-BE49-F238E27FC236}">
                    <a16:creationId xmlns:a16="http://schemas.microsoft.com/office/drawing/2014/main" id="{BE5D637A-60B3-4FDE-B0A1-36010FFA3F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2389"/>
                <a:ext cx="566" cy="460"/>
              </a:xfrm>
              <a:custGeom>
                <a:avLst/>
                <a:gdLst>
                  <a:gd name="T0" fmla="*/ 392 w 1441"/>
                  <a:gd name="T1" fmla="*/ 1170 h 1170"/>
                  <a:gd name="T2" fmla="*/ 0 w 1441"/>
                  <a:gd name="T3" fmla="*/ 401 h 1170"/>
                  <a:gd name="T4" fmla="*/ 1234 w 1441"/>
                  <a:gd name="T5" fmla="*/ 0 h 1170"/>
                  <a:gd name="T6" fmla="*/ 1441 w 1441"/>
                  <a:gd name="T7" fmla="*/ 408 h 1170"/>
                  <a:gd name="T8" fmla="*/ 392 w 1441"/>
                  <a:gd name="T9" fmla="*/ 1170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392" y="1170"/>
                    </a:moveTo>
                    <a:cubicBezTo>
                      <a:pt x="222" y="936"/>
                      <a:pt x="89" y="676"/>
                      <a:pt x="0" y="401"/>
                    </a:cubicBezTo>
                    <a:lnTo>
                      <a:pt x="1234" y="0"/>
                    </a:lnTo>
                    <a:cubicBezTo>
                      <a:pt x="1281" y="146"/>
                      <a:pt x="1351" y="284"/>
                      <a:pt x="1441" y="408"/>
                    </a:cubicBezTo>
                    <a:lnTo>
                      <a:pt x="392" y="117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26" name="Freeform 19">
                <a:extLst>
                  <a:ext uri="{FF2B5EF4-FFF2-40B4-BE49-F238E27FC236}">
                    <a16:creationId xmlns:a16="http://schemas.microsoft.com/office/drawing/2014/main" id="{00E4F986-348A-4CE1-A0B6-EF2260B34A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2179"/>
                <a:ext cx="538" cy="335"/>
              </a:xfrm>
              <a:custGeom>
                <a:avLst/>
                <a:gdLst>
                  <a:gd name="T0" fmla="*/ 135 w 1369"/>
                  <a:gd name="T1" fmla="*/ 853 h 853"/>
                  <a:gd name="T2" fmla="*/ 0 w 1369"/>
                  <a:gd name="T3" fmla="*/ 0 h 853"/>
                  <a:gd name="T4" fmla="*/ 1297 w 1369"/>
                  <a:gd name="T5" fmla="*/ 0 h 853"/>
                  <a:gd name="T6" fmla="*/ 1369 w 1369"/>
                  <a:gd name="T7" fmla="*/ 452 h 853"/>
                  <a:gd name="T8" fmla="*/ 135 w 1369"/>
                  <a:gd name="T9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35" y="853"/>
                    </a:moveTo>
                    <a:cubicBezTo>
                      <a:pt x="46" y="578"/>
                      <a:pt x="0" y="290"/>
                      <a:pt x="0" y="0"/>
                    </a:cubicBezTo>
                    <a:lnTo>
                      <a:pt x="1297" y="0"/>
                    </a:lnTo>
                    <a:cubicBezTo>
                      <a:pt x="1297" y="154"/>
                      <a:pt x="1321" y="306"/>
                      <a:pt x="1369" y="452"/>
                    </a:cubicBezTo>
                    <a:lnTo>
                      <a:pt x="135" y="853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27" name="Freeform 20">
                <a:extLst>
                  <a:ext uri="{FF2B5EF4-FFF2-40B4-BE49-F238E27FC236}">
                    <a16:creationId xmlns:a16="http://schemas.microsoft.com/office/drawing/2014/main" id="{62DF4ADE-0F29-4CE1-B7F4-812125B043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1809"/>
                <a:ext cx="538" cy="336"/>
              </a:xfrm>
              <a:custGeom>
                <a:avLst/>
                <a:gdLst>
                  <a:gd name="T0" fmla="*/ 0 w 1369"/>
                  <a:gd name="T1" fmla="*/ 853 h 853"/>
                  <a:gd name="T2" fmla="*/ 135 w 1369"/>
                  <a:gd name="T3" fmla="*/ 0 h 853"/>
                  <a:gd name="T4" fmla="*/ 1369 w 1369"/>
                  <a:gd name="T5" fmla="*/ 401 h 853"/>
                  <a:gd name="T6" fmla="*/ 1297 w 1369"/>
                  <a:gd name="T7" fmla="*/ 853 h 853"/>
                  <a:gd name="T8" fmla="*/ 0 w 1369"/>
                  <a:gd name="T9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0" y="853"/>
                    </a:moveTo>
                    <a:cubicBezTo>
                      <a:pt x="0" y="563"/>
                      <a:pt x="46" y="275"/>
                      <a:pt x="135" y="0"/>
                    </a:cubicBezTo>
                    <a:lnTo>
                      <a:pt x="1369" y="401"/>
                    </a:lnTo>
                    <a:cubicBezTo>
                      <a:pt x="1321" y="547"/>
                      <a:pt x="1297" y="699"/>
                      <a:pt x="1297" y="853"/>
                    </a:cubicBezTo>
                    <a:lnTo>
                      <a:pt x="0" y="853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28" name="Freeform 21">
                <a:extLst>
                  <a:ext uri="{FF2B5EF4-FFF2-40B4-BE49-F238E27FC236}">
                    <a16:creationId xmlns:a16="http://schemas.microsoft.com/office/drawing/2014/main" id="{5C0841C8-2034-4E30-87B4-5FD0F35315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1474"/>
                <a:ext cx="566" cy="460"/>
              </a:xfrm>
              <a:custGeom>
                <a:avLst/>
                <a:gdLst>
                  <a:gd name="T0" fmla="*/ 0 w 1441"/>
                  <a:gd name="T1" fmla="*/ 769 h 1170"/>
                  <a:gd name="T2" fmla="*/ 392 w 1441"/>
                  <a:gd name="T3" fmla="*/ 0 h 1170"/>
                  <a:gd name="T4" fmla="*/ 1441 w 1441"/>
                  <a:gd name="T5" fmla="*/ 762 h 1170"/>
                  <a:gd name="T6" fmla="*/ 1234 w 1441"/>
                  <a:gd name="T7" fmla="*/ 1170 h 1170"/>
                  <a:gd name="T8" fmla="*/ 0 w 1441"/>
                  <a:gd name="T9" fmla="*/ 769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0" y="769"/>
                    </a:moveTo>
                    <a:cubicBezTo>
                      <a:pt x="89" y="493"/>
                      <a:pt x="222" y="234"/>
                      <a:pt x="392" y="0"/>
                    </a:cubicBezTo>
                    <a:lnTo>
                      <a:pt x="1441" y="762"/>
                    </a:lnTo>
                    <a:cubicBezTo>
                      <a:pt x="1351" y="886"/>
                      <a:pt x="1281" y="1024"/>
                      <a:pt x="1234" y="1170"/>
                    </a:cubicBezTo>
                    <a:lnTo>
                      <a:pt x="0" y="769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29" name="Freeform 22">
                <a:extLst>
                  <a:ext uri="{FF2B5EF4-FFF2-40B4-BE49-F238E27FC236}">
                    <a16:creationId xmlns:a16="http://schemas.microsoft.com/office/drawing/2014/main" id="{25C233F1-CF28-4007-9EE5-1D33C1E0C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1206"/>
                <a:ext cx="539" cy="540"/>
              </a:xfrm>
              <a:custGeom>
                <a:avLst/>
                <a:gdLst>
                  <a:gd name="T0" fmla="*/ 0 w 1373"/>
                  <a:gd name="T1" fmla="*/ 611 h 1373"/>
                  <a:gd name="T2" fmla="*/ 610 w 1373"/>
                  <a:gd name="T3" fmla="*/ 0 h 1373"/>
                  <a:gd name="T4" fmla="*/ 1373 w 1373"/>
                  <a:gd name="T5" fmla="*/ 1050 h 1373"/>
                  <a:gd name="T6" fmla="*/ 1049 w 1373"/>
                  <a:gd name="T7" fmla="*/ 1373 h 1373"/>
                  <a:gd name="T8" fmla="*/ 0 w 1373"/>
                  <a:gd name="T9" fmla="*/ 611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0" y="611"/>
                    </a:moveTo>
                    <a:cubicBezTo>
                      <a:pt x="170" y="376"/>
                      <a:pt x="376" y="170"/>
                      <a:pt x="610" y="0"/>
                    </a:cubicBezTo>
                    <a:lnTo>
                      <a:pt x="1373" y="1050"/>
                    </a:lnTo>
                    <a:cubicBezTo>
                      <a:pt x="1248" y="1140"/>
                      <a:pt x="1139" y="1249"/>
                      <a:pt x="1049" y="1373"/>
                    </a:cubicBezTo>
                    <a:lnTo>
                      <a:pt x="0" y="611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30" name="Freeform 23">
                <a:extLst>
                  <a:ext uri="{FF2B5EF4-FFF2-40B4-BE49-F238E27FC236}">
                    <a16:creationId xmlns:a16="http://schemas.microsoft.com/office/drawing/2014/main" id="{DF36B55D-E379-45EC-9983-1DA5B749C2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" y="1031"/>
                <a:ext cx="459" cy="568"/>
              </a:xfrm>
              <a:custGeom>
                <a:avLst/>
                <a:gdLst>
                  <a:gd name="T0" fmla="*/ 0 w 1170"/>
                  <a:gd name="T1" fmla="*/ 392 h 1442"/>
                  <a:gd name="T2" fmla="*/ 769 w 1170"/>
                  <a:gd name="T3" fmla="*/ 0 h 1442"/>
                  <a:gd name="T4" fmla="*/ 1170 w 1170"/>
                  <a:gd name="T5" fmla="*/ 1234 h 1442"/>
                  <a:gd name="T6" fmla="*/ 762 w 1170"/>
                  <a:gd name="T7" fmla="*/ 1442 h 1442"/>
                  <a:gd name="T8" fmla="*/ 0 w 1170"/>
                  <a:gd name="T9" fmla="*/ 392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0" y="392"/>
                    </a:moveTo>
                    <a:cubicBezTo>
                      <a:pt x="234" y="222"/>
                      <a:pt x="494" y="90"/>
                      <a:pt x="769" y="0"/>
                    </a:cubicBezTo>
                    <a:lnTo>
                      <a:pt x="1170" y="1234"/>
                    </a:lnTo>
                    <a:cubicBezTo>
                      <a:pt x="1024" y="1281"/>
                      <a:pt x="887" y="1352"/>
                      <a:pt x="762" y="1442"/>
                    </a:cubicBezTo>
                    <a:lnTo>
                      <a:pt x="0" y="392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31" name="Freeform 24">
                <a:extLst>
                  <a:ext uri="{FF2B5EF4-FFF2-40B4-BE49-F238E27FC236}">
                    <a16:creationId xmlns:a16="http://schemas.microsoft.com/office/drawing/2014/main" id="{F2F59691-A508-4194-AE1B-95DFFEFFF4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968"/>
                <a:ext cx="335" cy="539"/>
              </a:xfrm>
              <a:custGeom>
                <a:avLst/>
                <a:gdLst>
                  <a:gd name="T0" fmla="*/ 0 w 853"/>
                  <a:gd name="T1" fmla="*/ 135 h 1368"/>
                  <a:gd name="T2" fmla="*/ 853 w 853"/>
                  <a:gd name="T3" fmla="*/ 0 h 1368"/>
                  <a:gd name="T4" fmla="*/ 853 w 853"/>
                  <a:gd name="T5" fmla="*/ 1297 h 1368"/>
                  <a:gd name="T6" fmla="*/ 401 w 853"/>
                  <a:gd name="T7" fmla="*/ 1368 h 1368"/>
                  <a:gd name="T8" fmla="*/ 0 w 853"/>
                  <a:gd name="T9" fmla="*/ 135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3" h="1368">
                    <a:moveTo>
                      <a:pt x="0" y="135"/>
                    </a:moveTo>
                    <a:cubicBezTo>
                      <a:pt x="276" y="45"/>
                      <a:pt x="564" y="0"/>
                      <a:pt x="853" y="0"/>
                    </a:cubicBezTo>
                    <a:lnTo>
                      <a:pt x="853" y="1297"/>
                    </a:lnTo>
                    <a:cubicBezTo>
                      <a:pt x="700" y="1297"/>
                      <a:pt x="547" y="1321"/>
                      <a:pt x="401" y="1368"/>
                    </a:cubicBezTo>
                    <a:lnTo>
                      <a:pt x="0" y="135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6C4072C5-EF6C-4543-AABF-90977B8AB7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7238" y="1982660"/>
              <a:ext cx="2897527" cy="2897447"/>
            </a:xfrm>
            <a:custGeom>
              <a:avLst/>
              <a:gdLst>
                <a:gd name="connsiteX0" fmla="*/ 1757886 w 2897527"/>
                <a:gd name="connsiteY0" fmla="*/ 2489329 h 2897447"/>
                <a:gd name="connsiteX1" fmla="*/ 1870356 w 2897527"/>
                <a:gd name="connsiteY1" fmla="*/ 2836089 h 2897447"/>
                <a:gd name="connsiteX2" fmla="*/ 1741006 w 2897527"/>
                <a:gd name="connsiteY2" fmla="*/ 2869349 h 2897447"/>
                <a:gd name="connsiteX3" fmla="*/ 1597026 w 2897527"/>
                <a:gd name="connsiteY3" fmla="*/ 2891323 h 2897447"/>
                <a:gd name="connsiteX4" fmla="*/ 1475750 w 2897527"/>
                <a:gd name="connsiteY4" fmla="*/ 2897447 h 2897447"/>
                <a:gd name="connsiteX5" fmla="*/ 1475750 w 2897527"/>
                <a:gd name="connsiteY5" fmla="*/ 2533656 h 2897447"/>
                <a:gd name="connsiteX6" fmla="*/ 1757886 w 2897527"/>
                <a:gd name="connsiteY6" fmla="*/ 2489329 h 2897447"/>
                <a:gd name="connsiteX7" fmla="*/ 1139640 w 2897527"/>
                <a:gd name="connsiteY7" fmla="*/ 2489329 h 2897447"/>
                <a:gd name="connsiteX8" fmla="*/ 1421776 w 2897527"/>
                <a:gd name="connsiteY8" fmla="*/ 2533656 h 2897447"/>
                <a:gd name="connsiteX9" fmla="*/ 1421776 w 2897527"/>
                <a:gd name="connsiteY9" fmla="*/ 2897447 h 2897447"/>
                <a:gd name="connsiteX10" fmla="*/ 1300500 w 2897527"/>
                <a:gd name="connsiteY10" fmla="*/ 2891323 h 2897447"/>
                <a:gd name="connsiteX11" fmla="*/ 1156520 w 2897527"/>
                <a:gd name="connsiteY11" fmla="*/ 2869349 h 2897447"/>
                <a:gd name="connsiteX12" fmla="*/ 1027171 w 2897527"/>
                <a:gd name="connsiteY12" fmla="*/ 2836089 h 2897447"/>
                <a:gd name="connsiteX13" fmla="*/ 2063152 w 2897527"/>
                <a:gd name="connsiteY13" fmla="*/ 2341691 h 2897447"/>
                <a:gd name="connsiteX14" fmla="*/ 2277733 w 2897527"/>
                <a:gd name="connsiteY14" fmla="*/ 2637538 h 2897447"/>
                <a:gd name="connsiteX15" fmla="*/ 2259520 w 2897527"/>
                <a:gd name="connsiteY15" fmla="*/ 2651157 h 2897447"/>
                <a:gd name="connsiteX16" fmla="*/ 2013202 w 2897527"/>
                <a:gd name="connsiteY16" fmla="*/ 2784854 h 2897447"/>
                <a:gd name="connsiteX17" fmla="*/ 1921559 w 2897527"/>
                <a:gd name="connsiteY17" fmla="*/ 2818396 h 2897447"/>
                <a:gd name="connsiteX18" fmla="*/ 1809125 w 2897527"/>
                <a:gd name="connsiteY18" fmla="*/ 2471756 h 2897447"/>
                <a:gd name="connsiteX19" fmla="*/ 2063152 w 2897527"/>
                <a:gd name="connsiteY19" fmla="*/ 2341691 h 2897447"/>
                <a:gd name="connsiteX20" fmla="*/ 834303 w 2897527"/>
                <a:gd name="connsiteY20" fmla="*/ 2341691 h 2897447"/>
                <a:gd name="connsiteX21" fmla="*/ 1088401 w 2897527"/>
                <a:gd name="connsiteY21" fmla="*/ 2471756 h 2897447"/>
                <a:gd name="connsiteX22" fmla="*/ 976186 w 2897527"/>
                <a:gd name="connsiteY22" fmla="*/ 2818476 h 2897447"/>
                <a:gd name="connsiteX23" fmla="*/ 884325 w 2897527"/>
                <a:gd name="connsiteY23" fmla="*/ 2784854 h 2897447"/>
                <a:gd name="connsiteX24" fmla="*/ 638007 w 2897527"/>
                <a:gd name="connsiteY24" fmla="*/ 2651157 h 2897447"/>
                <a:gd name="connsiteX25" fmla="*/ 620233 w 2897527"/>
                <a:gd name="connsiteY25" fmla="*/ 2637866 h 2897447"/>
                <a:gd name="connsiteX26" fmla="*/ 2308282 w 2897527"/>
                <a:gd name="connsiteY26" fmla="*/ 2108329 h 2897447"/>
                <a:gd name="connsiteX27" fmla="*/ 2603736 w 2897527"/>
                <a:gd name="connsiteY27" fmla="*/ 2322949 h 2897447"/>
                <a:gd name="connsiteX28" fmla="*/ 2567720 w 2897527"/>
                <a:gd name="connsiteY28" fmla="*/ 2371112 h 2897447"/>
                <a:gd name="connsiteX29" fmla="*/ 2371152 w 2897527"/>
                <a:gd name="connsiteY29" fmla="*/ 2567680 h 2897447"/>
                <a:gd name="connsiteX30" fmla="*/ 2320669 w 2897527"/>
                <a:gd name="connsiteY30" fmla="*/ 2605431 h 2897447"/>
                <a:gd name="connsiteX31" fmla="*/ 2105988 w 2897527"/>
                <a:gd name="connsiteY31" fmla="*/ 2309998 h 2897447"/>
                <a:gd name="connsiteX32" fmla="*/ 2308282 w 2897527"/>
                <a:gd name="connsiteY32" fmla="*/ 2108329 h 2897447"/>
                <a:gd name="connsiteX33" fmla="*/ 589619 w 2897527"/>
                <a:gd name="connsiteY33" fmla="*/ 2108329 h 2897447"/>
                <a:gd name="connsiteX34" fmla="*/ 791538 w 2897527"/>
                <a:gd name="connsiteY34" fmla="*/ 2309998 h 2897447"/>
                <a:gd name="connsiteX35" fmla="*/ 577115 w 2897527"/>
                <a:gd name="connsiteY35" fmla="*/ 2605623 h 2897447"/>
                <a:gd name="connsiteX36" fmla="*/ 526374 w 2897527"/>
                <a:gd name="connsiteY36" fmla="*/ 2567680 h 2897447"/>
                <a:gd name="connsiteX37" fmla="*/ 329807 w 2897527"/>
                <a:gd name="connsiteY37" fmla="*/ 2371112 h 2897447"/>
                <a:gd name="connsiteX38" fmla="*/ 294115 w 2897527"/>
                <a:gd name="connsiteY38" fmla="*/ 2323383 h 2897447"/>
                <a:gd name="connsiteX39" fmla="*/ 2470012 w 2897527"/>
                <a:gd name="connsiteY39" fmla="*/ 1809879 h 2897447"/>
                <a:gd name="connsiteX40" fmla="*/ 2817882 w 2897527"/>
                <a:gd name="connsiteY40" fmla="*/ 1923032 h 2897447"/>
                <a:gd name="connsiteX41" fmla="*/ 2784894 w 2897527"/>
                <a:gd name="connsiteY41" fmla="*/ 2013162 h 2897447"/>
                <a:gd name="connsiteX42" fmla="*/ 2651197 w 2897527"/>
                <a:gd name="connsiteY42" fmla="*/ 2259480 h 2897447"/>
                <a:gd name="connsiteX43" fmla="*/ 2636354 w 2897527"/>
                <a:gd name="connsiteY43" fmla="*/ 2279330 h 2897447"/>
                <a:gd name="connsiteX44" fmla="*/ 2340938 w 2897527"/>
                <a:gd name="connsiteY44" fmla="*/ 2064530 h 2897447"/>
                <a:gd name="connsiteX45" fmla="*/ 2470012 w 2897527"/>
                <a:gd name="connsiteY45" fmla="*/ 1809879 h 2897447"/>
                <a:gd name="connsiteX46" fmla="*/ 429101 w 2897527"/>
                <a:gd name="connsiteY46" fmla="*/ 1809879 h 2897447"/>
                <a:gd name="connsiteX47" fmla="*/ 558175 w 2897527"/>
                <a:gd name="connsiteY47" fmla="*/ 2064530 h 2897447"/>
                <a:gd name="connsiteX48" fmla="*/ 261731 w 2897527"/>
                <a:gd name="connsiteY48" fmla="*/ 2280077 h 2897447"/>
                <a:gd name="connsiteX49" fmla="*/ 246329 w 2897527"/>
                <a:gd name="connsiteY49" fmla="*/ 2259480 h 2897447"/>
                <a:gd name="connsiteX50" fmla="*/ 112632 w 2897527"/>
                <a:gd name="connsiteY50" fmla="*/ 2013162 h 2897447"/>
                <a:gd name="connsiteX51" fmla="*/ 79813 w 2897527"/>
                <a:gd name="connsiteY51" fmla="*/ 1923493 h 2897447"/>
                <a:gd name="connsiteX52" fmla="*/ 2531823 w 2897527"/>
                <a:gd name="connsiteY52" fmla="*/ 1476504 h 2897447"/>
                <a:gd name="connsiteX53" fmla="*/ 2897446 w 2897527"/>
                <a:gd name="connsiteY53" fmla="*/ 1476504 h 2897447"/>
                <a:gd name="connsiteX54" fmla="*/ 2891363 w 2897527"/>
                <a:gd name="connsiteY54" fmla="*/ 1596986 h 2897447"/>
                <a:gd name="connsiteX55" fmla="*/ 2869389 w 2897527"/>
                <a:gd name="connsiteY55" fmla="*/ 1740966 h 2897447"/>
                <a:gd name="connsiteX56" fmla="*/ 2835753 w 2897527"/>
                <a:gd name="connsiteY56" fmla="*/ 1871780 h 2897447"/>
                <a:gd name="connsiteX57" fmla="*/ 2486988 w 2897527"/>
                <a:gd name="connsiteY57" fmla="*/ 1758309 h 2897447"/>
                <a:gd name="connsiteX58" fmla="*/ 2531823 w 2897527"/>
                <a:gd name="connsiteY58" fmla="*/ 1476504 h 2897447"/>
                <a:gd name="connsiteX59" fmla="*/ 80 w 2897527"/>
                <a:gd name="connsiteY59" fmla="*/ 1476504 h 2897447"/>
                <a:gd name="connsiteX60" fmla="*/ 367206 w 2897527"/>
                <a:gd name="connsiteY60" fmla="*/ 1476504 h 2897447"/>
                <a:gd name="connsiteX61" fmla="*/ 412125 w 2897527"/>
                <a:gd name="connsiteY61" fmla="*/ 1758309 h 2897447"/>
                <a:gd name="connsiteX62" fmla="*/ 61846 w 2897527"/>
                <a:gd name="connsiteY62" fmla="*/ 1872062 h 2897447"/>
                <a:gd name="connsiteX63" fmla="*/ 28138 w 2897527"/>
                <a:gd name="connsiteY63" fmla="*/ 1740966 h 2897447"/>
                <a:gd name="connsiteX64" fmla="*/ 6164 w 2897527"/>
                <a:gd name="connsiteY64" fmla="*/ 1596986 h 2897447"/>
                <a:gd name="connsiteX65" fmla="*/ 2835849 w 2897527"/>
                <a:gd name="connsiteY65" fmla="*/ 1026042 h 2897447"/>
                <a:gd name="connsiteX66" fmla="*/ 2869389 w 2897527"/>
                <a:gd name="connsiteY66" fmla="*/ 1156480 h 2897447"/>
                <a:gd name="connsiteX67" fmla="*/ 2891363 w 2897527"/>
                <a:gd name="connsiteY67" fmla="*/ 1300460 h 2897447"/>
                <a:gd name="connsiteX68" fmla="*/ 2897527 w 2897527"/>
                <a:gd name="connsiteY68" fmla="*/ 1422529 h 2897447"/>
                <a:gd name="connsiteX69" fmla="*/ 2531823 w 2897527"/>
                <a:gd name="connsiteY69" fmla="*/ 1422529 h 2897447"/>
                <a:gd name="connsiteX70" fmla="*/ 2486988 w 2897527"/>
                <a:gd name="connsiteY70" fmla="*/ 1139883 h 2897447"/>
                <a:gd name="connsiteX71" fmla="*/ 61750 w 2897527"/>
                <a:gd name="connsiteY71" fmla="*/ 1025760 h 2897447"/>
                <a:gd name="connsiteX72" fmla="*/ 412125 w 2897527"/>
                <a:gd name="connsiteY72" fmla="*/ 1139883 h 2897447"/>
                <a:gd name="connsiteX73" fmla="*/ 367206 w 2897527"/>
                <a:gd name="connsiteY73" fmla="*/ 1422529 h 2897447"/>
                <a:gd name="connsiteX74" fmla="*/ 0 w 2897527"/>
                <a:gd name="connsiteY74" fmla="*/ 1422529 h 2897447"/>
                <a:gd name="connsiteX75" fmla="*/ 6164 w 2897527"/>
                <a:gd name="connsiteY75" fmla="*/ 1300460 h 2897447"/>
                <a:gd name="connsiteX76" fmla="*/ 28138 w 2897527"/>
                <a:gd name="connsiteY76" fmla="*/ 1156480 h 2897447"/>
                <a:gd name="connsiteX77" fmla="*/ 2636353 w 2897527"/>
                <a:gd name="connsiteY77" fmla="*/ 618116 h 2897447"/>
                <a:gd name="connsiteX78" fmla="*/ 2651197 w 2897527"/>
                <a:gd name="connsiteY78" fmla="*/ 637966 h 2897447"/>
                <a:gd name="connsiteX79" fmla="*/ 2784894 w 2897527"/>
                <a:gd name="connsiteY79" fmla="*/ 884284 h 2897447"/>
                <a:gd name="connsiteX80" fmla="*/ 2817882 w 2897527"/>
                <a:gd name="connsiteY80" fmla="*/ 974413 h 2897447"/>
                <a:gd name="connsiteX81" fmla="*/ 2470012 w 2897527"/>
                <a:gd name="connsiteY81" fmla="*/ 1087566 h 2897447"/>
                <a:gd name="connsiteX82" fmla="*/ 2340938 w 2897527"/>
                <a:gd name="connsiteY82" fmla="*/ 832915 h 2897447"/>
                <a:gd name="connsiteX83" fmla="*/ 261732 w 2897527"/>
                <a:gd name="connsiteY83" fmla="*/ 617369 h 2897447"/>
                <a:gd name="connsiteX84" fmla="*/ 558175 w 2897527"/>
                <a:gd name="connsiteY84" fmla="*/ 832915 h 2897447"/>
                <a:gd name="connsiteX85" fmla="*/ 429101 w 2897527"/>
                <a:gd name="connsiteY85" fmla="*/ 1087566 h 2897447"/>
                <a:gd name="connsiteX86" fmla="*/ 79813 w 2897527"/>
                <a:gd name="connsiteY86" fmla="*/ 973952 h 2897447"/>
                <a:gd name="connsiteX87" fmla="*/ 112632 w 2897527"/>
                <a:gd name="connsiteY87" fmla="*/ 884284 h 2897447"/>
                <a:gd name="connsiteX88" fmla="*/ 246329 w 2897527"/>
                <a:gd name="connsiteY88" fmla="*/ 637966 h 2897447"/>
                <a:gd name="connsiteX89" fmla="*/ 2320669 w 2897527"/>
                <a:gd name="connsiteY89" fmla="*/ 292015 h 2897447"/>
                <a:gd name="connsiteX90" fmla="*/ 2371152 w 2897527"/>
                <a:gd name="connsiteY90" fmla="*/ 329766 h 2897447"/>
                <a:gd name="connsiteX91" fmla="*/ 2567720 w 2897527"/>
                <a:gd name="connsiteY91" fmla="*/ 526334 h 2897447"/>
                <a:gd name="connsiteX92" fmla="*/ 2603736 w 2897527"/>
                <a:gd name="connsiteY92" fmla="*/ 574497 h 2897447"/>
                <a:gd name="connsiteX93" fmla="*/ 2308282 w 2897527"/>
                <a:gd name="connsiteY93" fmla="*/ 789116 h 2897447"/>
                <a:gd name="connsiteX94" fmla="*/ 2105988 w 2897527"/>
                <a:gd name="connsiteY94" fmla="*/ 587447 h 2897447"/>
                <a:gd name="connsiteX95" fmla="*/ 577116 w 2897527"/>
                <a:gd name="connsiteY95" fmla="*/ 291823 h 2897447"/>
                <a:gd name="connsiteX96" fmla="*/ 791538 w 2897527"/>
                <a:gd name="connsiteY96" fmla="*/ 587447 h 2897447"/>
                <a:gd name="connsiteX97" fmla="*/ 589619 w 2897527"/>
                <a:gd name="connsiteY97" fmla="*/ 789116 h 2897447"/>
                <a:gd name="connsiteX98" fmla="*/ 294116 w 2897527"/>
                <a:gd name="connsiteY98" fmla="*/ 574063 h 2897447"/>
                <a:gd name="connsiteX99" fmla="*/ 329807 w 2897527"/>
                <a:gd name="connsiteY99" fmla="*/ 526334 h 2897447"/>
                <a:gd name="connsiteX100" fmla="*/ 526374 w 2897527"/>
                <a:gd name="connsiteY100" fmla="*/ 329766 h 2897447"/>
                <a:gd name="connsiteX101" fmla="*/ 1921559 w 2897527"/>
                <a:gd name="connsiteY101" fmla="*/ 79050 h 2897447"/>
                <a:gd name="connsiteX102" fmla="*/ 2013202 w 2897527"/>
                <a:gd name="connsiteY102" fmla="*/ 112592 h 2897447"/>
                <a:gd name="connsiteX103" fmla="*/ 2259520 w 2897527"/>
                <a:gd name="connsiteY103" fmla="*/ 246289 h 2897447"/>
                <a:gd name="connsiteX104" fmla="*/ 2277733 w 2897527"/>
                <a:gd name="connsiteY104" fmla="*/ 259908 h 2897447"/>
                <a:gd name="connsiteX105" fmla="*/ 2063152 w 2897527"/>
                <a:gd name="connsiteY105" fmla="*/ 555754 h 2897447"/>
                <a:gd name="connsiteX106" fmla="*/ 1809125 w 2897527"/>
                <a:gd name="connsiteY106" fmla="*/ 425689 h 2897447"/>
                <a:gd name="connsiteX107" fmla="*/ 976186 w 2897527"/>
                <a:gd name="connsiteY107" fmla="*/ 78970 h 2897447"/>
                <a:gd name="connsiteX108" fmla="*/ 1088401 w 2897527"/>
                <a:gd name="connsiteY108" fmla="*/ 425689 h 2897447"/>
                <a:gd name="connsiteX109" fmla="*/ 834303 w 2897527"/>
                <a:gd name="connsiteY109" fmla="*/ 555754 h 2897447"/>
                <a:gd name="connsiteX110" fmla="*/ 620233 w 2897527"/>
                <a:gd name="connsiteY110" fmla="*/ 259580 h 2897447"/>
                <a:gd name="connsiteX111" fmla="*/ 638007 w 2897527"/>
                <a:gd name="connsiteY111" fmla="*/ 246289 h 2897447"/>
                <a:gd name="connsiteX112" fmla="*/ 884325 w 2897527"/>
                <a:gd name="connsiteY112" fmla="*/ 112592 h 2897447"/>
                <a:gd name="connsiteX113" fmla="*/ 1475750 w 2897527"/>
                <a:gd name="connsiteY113" fmla="*/ 0 h 2897447"/>
                <a:gd name="connsiteX114" fmla="*/ 1597026 w 2897527"/>
                <a:gd name="connsiteY114" fmla="*/ 6124 h 2897447"/>
                <a:gd name="connsiteX115" fmla="*/ 1741006 w 2897527"/>
                <a:gd name="connsiteY115" fmla="*/ 28098 h 2897447"/>
                <a:gd name="connsiteX116" fmla="*/ 1870637 w 2897527"/>
                <a:gd name="connsiteY116" fmla="*/ 61429 h 2897447"/>
                <a:gd name="connsiteX117" fmla="*/ 1757886 w 2897527"/>
                <a:gd name="connsiteY117" fmla="*/ 409704 h 2897447"/>
                <a:gd name="connsiteX118" fmla="*/ 1475750 w 2897527"/>
                <a:gd name="connsiteY118" fmla="*/ 365295 h 2897447"/>
                <a:gd name="connsiteX119" fmla="*/ 1421776 w 2897527"/>
                <a:gd name="connsiteY119" fmla="*/ 0 h 2897447"/>
                <a:gd name="connsiteX120" fmla="*/ 1421776 w 2897527"/>
                <a:gd name="connsiteY120" fmla="*/ 365295 h 2897447"/>
                <a:gd name="connsiteX121" fmla="*/ 1139971 w 2897527"/>
                <a:gd name="connsiteY121" fmla="*/ 409704 h 2897447"/>
                <a:gd name="connsiteX122" fmla="*/ 1027057 w 2897527"/>
                <a:gd name="connsiteY122" fmla="*/ 61386 h 2897447"/>
                <a:gd name="connsiteX123" fmla="*/ 1156520 w 2897527"/>
                <a:gd name="connsiteY123" fmla="*/ 28098 h 2897447"/>
                <a:gd name="connsiteX124" fmla="*/ 1300500 w 2897527"/>
                <a:gd name="connsiteY124" fmla="*/ 6124 h 2897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</a:cxnLst>
              <a:rect l="l" t="t" r="r" b="b"/>
              <a:pathLst>
                <a:path w="2897527" h="2897447">
                  <a:moveTo>
                    <a:pt x="1757886" y="2489329"/>
                  </a:moveTo>
                  <a:lnTo>
                    <a:pt x="1870356" y="2836089"/>
                  </a:lnTo>
                  <a:lnTo>
                    <a:pt x="1741006" y="2869349"/>
                  </a:lnTo>
                  <a:cubicBezTo>
                    <a:pt x="1693808" y="2879007"/>
                    <a:pt x="1645774" y="2886372"/>
                    <a:pt x="1597026" y="2891323"/>
                  </a:cubicBezTo>
                  <a:lnTo>
                    <a:pt x="1475750" y="2897447"/>
                  </a:lnTo>
                  <a:lnTo>
                    <a:pt x="1475750" y="2533656"/>
                  </a:lnTo>
                  <a:cubicBezTo>
                    <a:pt x="1571252" y="2533656"/>
                    <a:pt x="1666754" y="2518672"/>
                    <a:pt x="1757886" y="2489329"/>
                  </a:cubicBezTo>
                  <a:close/>
                  <a:moveTo>
                    <a:pt x="1139640" y="2489329"/>
                  </a:moveTo>
                  <a:cubicBezTo>
                    <a:pt x="1230773" y="2518672"/>
                    <a:pt x="1326274" y="2533656"/>
                    <a:pt x="1421776" y="2533656"/>
                  </a:cubicBezTo>
                  <a:lnTo>
                    <a:pt x="1421776" y="2897447"/>
                  </a:lnTo>
                  <a:lnTo>
                    <a:pt x="1300500" y="2891323"/>
                  </a:lnTo>
                  <a:cubicBezTo>
                    <a:pt x="1251753" y="2886372"/>
                    <a:pt x="1203719" y="2879007"/>
                    <a:pt x="1156520" y="2869349"/>
                  </a:cubicBezTo>
                  <a:lnTo>
                    <a:pt x="1027171" y="2836089"/>
                  </a:lnTo>
                  <a:close/>
                  <a:moveTo>
                    <a:pt x="2063152" y="2341691"/>
                  </a:moveTo>
                  <a:lnTo>
                    <a:pt x="2277733" y="2637538"/>
                  </a:lnTo>
                  <a:lnTo>
                    <a:pt x="2259520" y="2651157"/>
                  </a:lnTo>
                  <a:cubicBezTo>
                    <a:pt x="2182375" y="2703275"/>
                    <a:pt x="2099945" y="2748165"/>
                    <a:pt x="2013202" y="2784854"/>
                  </a:cubicBezTo>
                  <a:lnTo>
                    <a:pt x="1921559" y="2818396"/>
                  </a:lnTo>
                  <a:lnTo>
                    <a:pt x="1809125" y="2471756"/>
                  </a:lnTo>
                  <a:cubicBezTo>
                    <a:pt x="1900250" y="2441741"/>
                    <a:pt x="1985758" y="2397969"/>
                    <a:pt x="2063152" y="2341691"/>
                  </a:cubicBezTo>
                  <a:close/>
                  <a:moveTo>
                    <a:pt x="834303" y="2341691"/>
                  </a:moveTo>
                  <a:cubicBezTo>
                    <a:pt x="912152" y="2397969"/>
                    <a:pt x="997474" y="2442366"/>
                    <a:pt x="1088401" y="2471756"/>
                  </a:cubicBezTo>
                  <a:lnTo>
                    <a:pt x="976186" y="2818476"/>
                  </a:lnTo>
                  <a:lnTo>
                    <a:pt x="884325" y="2784854"/>
                  </a:lnTo>
                  <a:cubicBezTo>
                    <a:pt x="797582" y="2748165"/>
                    <a:pt x="715152" y="2703275"/>
                    <a:pt x="638007" y="2651157"/>
                  </a:cubicBezTo>
                  <a:lnTo>
                    <a:pt x="620233" y="2637866"/>
                  </a:lnTo>
                  <a:close/>
                  <a:moveTo>
                    <a:pt x="2308282" y="2108329"/>
                  </a:moveTo>
                  <a:lnTo>
                    <a:pt x="2603736" y="2322949"/>
                  </a:lnTo>
                  <a:lnTo>
                    <a:pt x="2567720" y="2371112"/>
                  </a:lnTo>
                  <a:cubicBezTo>
                    <a:pt x="2508616" y="2442730"/>
                    <a:pt x="2442770" y="2508576"/>
                    <a:pt x="2371152" y="2567680"/>
                  </a:cubicBezTo>
                  <a:lnTo>
                    <a:pt x="2320669" y="2605431"/>
                  </a:lnTo>
                  <a:lnTo>
                    <a:pt x="2105988" y="2309998"/>
                  </a:lnTo>
                  <a:cubicBezTo>
                    <a:pt x="2184034" y="2253806"/>
                    <a:pt x="2252089" y="2185750"/>
                    <a:pt x="2308282" y="2108329"/>
                  </a:cubicBezTo>
                  <a:close/>
                  <a:moveTo>
                    <a:pt x="589619" y="2108329"/>
                  </a:moveTo>
                  <a:cubicBezTo>
                    <a:pt x="645707" y="2185750"/>
                    <a:pt x="713637" y="2253806"/>
                    <a:pt x="791538" y="2309998"/>
                  </a:cubicBezTo>
                  <a:lnTo>
                    <a:pt x="577115" y="2605623"/>
                  </a:lnTo>
                  <a:lnTo>
                    <a:pt x="526374" y="2567680"/>
                  </a:lnTo>
                  <a:cubicBezTo>
                    <a:pt x="454757" y="2508576"/>
                    <a:pt x="388910" y="2442730"/>
                    <a:pt x="329807" y="2371112"/>
                  </a:cubicBezTo>
                  <a:lnTo>
                    <a:pt x="294115" y="2323383"/>
                  </a:lnTo>
                  <a:close/>
                  <a:moveTo>
                    <a:pt x="2470012" y="1809879"/>
                  </a:moveTo>
                  <a:lnTo>
                    <a:pt x="2817882" y="1923032"/>
                  </a:lnTo>
                  <a:lnTo>
                    <a:pt x="2784894" y="2013162"/>
                  </a:lnTo>
                  <a:cubicBezTo>
                    <a:pt x="2748205" y="2099905"/>
                    <a:pt x="2703315" y="2182335"/>
                    <a:pt x="2651197" y="2259480"/>
                  </a:cubicBezTo>
                  <a:lnTo>
                    <a:pt x="2636354" y="2279330"/>
                  </a:lnTo>
                  <a:lnTo>
                    <a:pt x="2340938" y="2064530"/>
                  </a:lnTo>
                  <a:cubicBezTo>
                    <a:pt x="2397057" y="1987136"/>
                    <a:pt x="2440705" y="1901004"/>
                    <a:pt x="2470012" y="1809879"/>
                  </a:cubicBezTo>
                  <a:close/>
                  <a:moveTo>
                    <a:pt x="429101" y="1809879"/>
                  </a:moveTo>
                  <a:cubicBezTo>
                    <a:pt x="458408" y="1901004"/>
                    <a:pt x="502056" y="1987136"/>
                    <a:pt x="558175" y="2064530"/>
                  </a:cubicBezTo>
                  <a:lnTo>
                    <a:pt x="261731" y="2280077"/>
                  </a:lnTo>
                  <a:lnTo>
                    <a:pt x="246329" y="2259480"/>
                  </a:lnTo>
                  <a:cubicBezTo>
                    <a:pt x="194211" y="2182335"/>
                    <a:pt x="149321" y="2099905"/>
                    <a:pt x="112632" y="2013162"/>
                  </a:cubicBezTo>
                  <a:lnTo>
                    <a:pt x="79813" y="1923493"/>
                  </a:lnTo>
                  <a:close/>
                  <a:moveTo>
                    <a:pt x="2531823" y="1476504"/>
                  </a:moveTo>
                  <a:lnTo>
                    <a:pt x="2897446" y="1476504"/>
                  </a:lnTo>
                  <a:lnTo>
                    <a:pt x="2891363" y="1596986"/>
                  </a:lnTo>
                  <a:cubicBezTo>
                    <a:pt x="2886412" y="1645734"/>
                    <a:pt x="2879047" y="1693767"/>
                    <a:pt x="2869389" y="1740966"/>
                  </a:cubicBezTo>
                  <a:lnTo>
                    <a:pt x="2835753" y="1871780"/>
                  </a:lnTo>
                  <a:lnTo>
                    <a:pt x="2486988" y="1758309"/>
                  </a:lnTo>
                  <a:cubicBezTo>
                    <a:pt x="2516878" y="1667283"/>
                    <a:pt x="2531823" y="1572517"/>
                    <a:pt x="2531823" y="1476504"/>
                  </a:cubicBezTo>
                  <a:close/>
                  <a:moveTo>
                    <a:pt x="80" y="1476504"/>
                  </a:moveTo>
                  <a:lnTo>
                    <a:pt x="367206" y="1476504"/>
                  </a:lnTo>
                  <a:cubicBezTo>
                    <a:pt x="367206" y="1572517"/>
                    <a:pt x="382179" y="1667283"/>
                    <a:pt x="412125" y="1758309"/>
                  </a:cubicBezTo>
                  <a:lnTo>
                    <a:pt x="61846" y="1872062"/>
                  </a:lnTo>
                  <a:lnTo>
                    <a:pt x="28138" y="1740966"/>
                  </a:lnTo>
                  <a:cubicBezTo>
                    <a:pt x="18480" y="1693767"/>
                    <a:pt x="11115" y="1645734"/>
                    <a:pt x="6164" y="1596986"/>
                  </a:cubicBezTo>
                  <a:close/>
                  <a:moveTo>
                    <a:pt x="2835849" y="1026042"/>
                  </a:moveTo>
                  <a:lnTo>
                    <a:pt x="2869389" y="1156480"/>
                  </a:lnTo>
                  <a:cubicBezTo>
                    <a:pt x="2879047" y="1203679"/>
                    <a:pt x="2886412" y="1251713"/>
                    <a:pt x="2891363" y="1300460"/>
                  </a:cubicBezTo>
                  <a:lnTo>
                    <a:pt x="2897527" y="1422529"/>
                  </a:lnTo>
                  <a:lnTo>
                    <a:pt x="2531823" y="1422529"/>
                  </a:lnTo>
                  <a:cubicBezTo>
                    <a:pt x="2531823" y="1326229"/>
                    <a:pt x="2516878" y="1231180"/>
                    <a:pt x="2486988" y="1139883"/>
                  </a:cubicBezTo>
                  <a:close/>
                  <a:moveTo>
                    <a:pt x="61750" y="1025760"/>
                  </a:moveTo>
                  <a:lnTo>
                    <a:pt x="412125" y="1139883"/>
                  </a:lnTo>
                  <a:cubicBezTo>
                    <a:pt x="382179" y="1231180"/>
                    <a:pt x="367206" y="1326229"/>
                    <a:pt x="367206" y="1422529"/>
                  </a:cubicBezTo>
                  <a:lnTo>
                    <a:pt x="0" y="1422529"/>
                  </a:lnTo>
                  <a:lnTo>
                    <a:pt x="6164" y="1300460"/>
                  </a:lnTo>
                  <a:cubicBezTo>
                    <a:pt x="11115" y="1251713"/>
                    <a:pt x="18480" y="1203679"/>
                    <a:pt x="28138" y="1156480"/>
                  </a:cubicBezTo>
                  <a:close/>
                  <a:moveTo>
                    <a:pt x="2636353" y="618116"/>
                  </a:moveTo>
                  <a:lnTo>
                    <a:pt x="2651197" y="637966"/>
                  </a:lnTo>
                  <a:cubicBezTo>
                    <a:pt x="2703315" y="715112"/>
                    <a:pt x="2748205" y="797541"/>
                    <a:pt x="2784894" y="884284"/>
                  </a:cubicBezTo>
                  <a:lnTo>
                    <a:pt x="2817882" y="974413"/>
                  </a:lnTo>
                  <a:lnTo>
                    <a:pt x="2470012" y="1087566"/>
                  </a:lnTo>
                  <a:cubicBezTo>
                    <a:pt x="2440705" y="996441"/>
                    <a:pt x="2397057" y="910309"/>
                    <a:pt x="2340938" y="832915"/>
                  </a:cubicBezTo>
                  <a:close/>
                  <a:moveTo>
                    <a:pt x="261732" y="617369"/>
                  </a:moveTo>
                  <a:lnTo>
                    <a:pt x="558175" y="832915"/>
                  </a:lnTo>
                  <a:cubicBezTo>
                    <a:pt x="502056" y="910309"/>
                    <a:pt x="458408" y="996441"/>
                    <a:pt x="429101" y="1087566"/>
                  </a:cubicBezTo>
                  <a:lnTo>
                    <a:pt x="79813" y="973952"/>
                  </a:lnTo>
                  <a:lnTo>
                    <a:pt x="112632" y="884284"/>
                  </a:lnTo>
                  <a:cubicBezTo>
                    <a:pt x="149321" y="797541"/>
                    <a:pt x="194211" y="715112"/>
                    <a:pt x="246329" y="637966"/>
                  </a:cubicBezTo>
                  <a:close/>
                  <a:moveTo>
                    <a:pt x="2320669" y="292015"/>
                  </a:moveTo>
                  <a:lnTo>
                    <a:pt x="2371152" y="329766"/>
                  </a:lnTo>
                  <a:cubicBezTo>
                    <a:pt x="2442770" y="388870"/>
                    <a:pt x="2508616" y="454717"/>
                    <a:pt x="2567720" y="526334"/>
                  </a:cubicBezTo>
                  <a:lnTo>
                    <a:pt x="2603736" y="574497"/>
                  </a:lnTo>
                  <a:lnTo>
                    <a:pt x="2308282" y="789116"/>
                  </a:lnTo>
                  <a:cubicBezTo>
                    <a:pt x="2252089" y="711695"/>
                    <a:pt x="2184034" y="643640"/>
                    <a:pt x="2105988" y="587447"/>
                  </a:cubicBezTo>
                  <a:close/>
                  <a:moveTo>
                    <a:pt x="577116" y="291823"/>
                  </a:moveTo>
                  <a:lnTo>
                    <a:pt x="791538" y="587447"/>
                  </a:lnTo>
                  <a:cubicBezTo>
                    <a:pt x="713637" y="643640"/>
                    <a:pt x="645707" y="711695"/>
                    <a:pt x="589619" y="789116"/>
                  </a:cubicBezTo>
                  <a:lnTo>
                    <a:pt x="294116" y="574063"/>
                  </a:lnTo>
                  <a:lnTo>
                    <a:pt x="329807" y="526334"/>
                  </a:lnTo>
                  <a:cubicBezTo>
                    <a:pt x="388910" y="454717"/>
                    <a:pt x="454757" y="388870"/>
                    <a:pt x="526374" y="329766"/>
                  </a:cubicBezTo>
                  <a:close/>
                  <a:moveTo>
                    <a:pt x="1921559" y="79050"/>
                  </a:moveTo>
                  <a:lnTo>
                    <a:pt x="2013202" y="112592"/>
                  </a:lnTo>
                  <a:cubicBezTo>
                    <a:pt x="2099945" y="149281"/>
                    <a:pt x="2182375" y="194171"/>
                    <a:pt x="2259520" y="246289"/>
                  </a:cubicBezTo>
                  <a:lnTo>
                    <a:pt x="2277733" y="259908"/>
                  </a:lnTo>
                  <a:lnTo>
                    <a:pt x="2063152" y="555754"/>
                  </a:lnTo>
                  <a:cubicBezTo>
                    <a:pt x="1985758" y="499476"/>
                    <a:pt x="1900250" y="455079"/>
                    <a:pt x="1809125" y="425689"/>
                  </a:cubicBezTo>
                  <a:close/>
                  <a:moveTo>
                    <a:pt x="976186" y="78970"/>
                  </a:moveTo>
                  <a:lnTo>
                    <a:pt x="1088401" y="425689"/>
                  </a:lnTo>
                  <a:cubicBezTo>
                    <a:pt x="997474" y="455079"/>
                    <a:pt x="912152" y="499476"/>
                    <a:pt x="834303" y="555754"/>
                  </a:cubicBezTo>
                  <a:lnTo>
                    <a:pt x="620233" y="259580"/>
                  </a:lnTo>
                  <a:lnTo>
                    <a:pt x="638007" y="246289"/>
                  </a:lnTo>
                  <a:cubicBezTo>
                    <a:pt x="715152" y="194171"/>
                    <a:pt x="797582" y="149281"/>
                    <a:pt x="884325" y="112592"/>
                  </a:cubicBezTo>
                  <a:close/>
                  <a:moveTo>
                    <a:pt x="1475750" y="0"/>
                  </a:moveTo>
                  <a:lnTo>
                    <a:pt x="1597026" y="6124"/>
                  </a:lnTo>
                  <a:cubicBezTo>
                    <a:pt x="1645774" y="11074"/>
                    <a:pt x="1693808" y="18439"/>
                    <a:pt x="1741006" y="28098"/>
                  </a:cubicBezTo>
                  <a:lnTo>
                    <a:pt x="1870637" y="61429"/>
                  </a:lnTo>
                  <a:lnTo>
                    <a:pt x="1757886" y="409704"/>
                  </a:lnTo>
                  <a:cubicBezTo>
                    <a:pt x="1666754" y="380306"/>
                    <a:pt x="1571252" y="365295"/>
                    <a:pt x="1475750" y="365295"/>
                  </a:cubicBezTo>
                  <a:close/>
                  <a:moveTo>
                    <a:pt x="1421776" y="0"/>
                  </a:moveTo>
                  <a:lnTo>
                    <a:pt x="1421776" y="365295"/>
                  </a:lnTo>
                  <a:cubicBezTo>
                    <a:pt x="1326386" y="365295"/>
                    <a:pt x="1230996" y="380306"/>
                    <a:pt x="1139971" y="409704"/>
                  </a:cubicBezTo>
                  <a:lnTo>
                    <a:pt x="1027057" y="61386"/>
                  </a:lnTo>
                  <a:lnTo>
                    <a:pt x="1156520" y="28098"/>
                  </a:lnTo>
                  <a:cubicBezTo>
                    <a:pt x="1203719" y="18439"/>
                    <a:pt x="1251753" y="11074"/>
                    <a:pt x="1300500" y="6124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B4C0A743-D5CD-4D2B-8786-D1EA7B505C32}"/>
              </a:ext>
            </a:extLst>
          </p:cNvPr>
          <p:cNvGrpSpPr/>
          <p:nvPr/>
        </p:nvGrpSpPr>
        <p:grpSpPr>
          <a:xfrm>
            <a:off x="636740" y="4524071"/>
            <a:ext cx="2202816" cy="1360030"/>
            <a:chOff x="332936" y="2473878"/>
            <a:chExt cx="2937088" cy="1813372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41A9FD85-D2DF-478E-A633-977B749F6FA7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DC86BE50-D139-425C-AEA6-B78E546EF16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AE03DDD6-58BA-4BAE-83F1-44894C8DA15B}"/>
              </a:ext>
            </a:extLst>
          </p:cNvPr>
          <p:cNvGrpSpPr/>
          <p:nvPr/>
        </p:nvGrpSpPr>
        <p:grpSpPr>
          <a:xfrm>
            <a:off x="3470592" y="4563805"/>
            <a:ext cx="2202816" cy="1360030"/>
            <a:chOff x="332936" y="2473878"/>
            <a:chExt cx="2937088" cy="1813372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DD4E8FA4-B5FC-4803-9279-BDB59B2A1DD4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15759DCD-CB4A-4403-AD84-C8A02317858A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A065BA52-EB9D-402E-A3D3-A11286E9DB05}"/>
              </a:ext>
            </a:extLst>
          </p:cNvPr>
          <p:cNvGrpSpPr/>
          <p:nvPr/>
        </p:nvGrpSpPr>
        <p:grpSpPr>
          <a:xfrm>
            <a:off x="6304445" y="4533710"/>
            <a:ext cx="2202816" cy="1360030"/>
            <a:chOff x="332936" y="2473878"/>
            <a:chExt cx="2937088" cy="1813372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9B1903EE-491F-4459-98BC-6C35F84802A8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26956F1B-3797-4E30-BF8F-63FA159FEAAD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0ADE5F8-68A1-44DF-B91B-523439B11FDF}"/>
              </a:ext>
            </a:extLst>
          </p:cNvPr>
          <p:cNvSpPr txBox="1"/>
          <p:nvPr/>
        </p:nvSpPr>
        <p:spPr>
          <a:xfrm>
            <a:off x="1261288" y="2763486"/>
            <a:ext cx="922047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>
                <a:solidFill>
                  <a:schemeClr val="bg1"/>
                </a:solidFill>
              </a:rPr>
              <a:t>25%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E047077-FE2D-41FA-8916-77581B30084A}"/>
              </a:ext>
            </a:extLst>
          </p:cNvPr>
          <p:cNvSpPr txBox="1"/>
          <p:nvPr/>
        </p:nvSpPr>
        <p:spPr>
          <a:xfrm>
            <a:off x="4111443" y="2759258"/>
            <a:ext cx="922047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B7F09481-C727-4B13-A818-CB10AB7BF3E9}"/>
              </a:ext>
            </a:extLst>
          </p:cNvPr>
          <p:cNvSpPr txBox="1"/>
          <p:nvPr/>
        </p:nvSpPr>
        <p:spPr>
          <a:xfrm>
            <a:off x="6945297" y="2759258"/>
            <a:ext cx="922047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>
                <a:solidFill>
                  <a:schemeClr val="bg1"/>
                </a:solidFill>
              </a:rPr>
              <a:t>80%</a:t>
            </a:r>
          </a:p>
        </p:txBody>
      </p:sp>
    </p:spTree>
    <p:extLst>
      <p:ext uri="{BB962C8B-B14F-4D97-AF65-F5344CB8AC3E}">
        <p14:creationId xmlns:p14="http://schemas.microsoft.com/office/powerpoint/2010/main" val="3910119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10264</TotalTime>
  <Words>303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Progress Pie Charts – Slide Template</vt:lpstr>
      <vt:lpstr>Progress Pie Charts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Pie Charts</dc:title>
  <dc:creator>PresentationGO.com</dc:creator>
  <dc:description>© Copyright PresentationGO.com</dc:description>
  <dcterms:created xsi:type="dcterms:W3CDTF">2014-11-26T05:14:11Z</dcterms:created>
  <dcterms:modified xsi:type="dcterms:W3CDTF">2019-10-29T03:52:27Z</dcterms:modified>
  <cp:category>Charts &amp; Diagrams</cp:category>
</cp:coreProperties>
</file>