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 – Slide Template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3EA420E-C862-42CC-AD0A-0CD5E908B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71204"/>
              </p:ext>
            </p:extLst>
          </p:nvPr>
        </p:nvGraphicFramePr>
        <p:xfrm>
          <a:off x="628650" y="1463074"/>
          <a:ext cx="7886704" cy="215236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8125">
                  <a:extLst>
                    <a:ext uri="{9D8B030D-6E8A-4147-A177-3AD203B41FA5}">
                      <a16:colId xmlns:a16="http://schemas.microsoft.com/office/drawing/2014/main" val="591996495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1871347559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440275523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64332609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92722834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4023779838"/>
                    </a:ext>
                  </a:extLst>
                </a:gridCol>
              </a:tblGrid>
              <a:tr h="30748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TASKS - CATEGORY 1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 marL="68580" marR="68580" marT="34290" marB="3429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Progress</a:t>
                      </a:r>
                    </a:p>
                  </a:txBody>
                  <a:tcPr marL="68580" marR="68580" marT="34290" marB="3429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Dates</a:t>
                      </a:r>
                    </a:p>
                  </a:txBody>
                  <a:tcPr marL="68580" marR="68580" marT="34290" marB="3429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Who?</a:t>
                      </a:r>
                    </a:p>
                  </a:txBody>
                  <a:tcPr marL="68580" marR="68580" marT="34290" marB="3429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875"/>
                  </a:ext>
                </a:extLst>
              </a:tr>
              <a:tr h="307481">
                <a:tc gridSpan="2">
                  <a:txBody>
                    <a:bodyPr/>
                    <a:lstStyle/>
                    <a:p>
                      <a:r>
                        <a:rPr lang="en-US" sz="1400" b="1" noProof="1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Task 1 – Lorem Ipsum Dolor Sit Amet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noProof="1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Jan 1 – Feb 20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John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71926703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2-1 – Lorem Ipsum Dolor Sit Amet</a:t>
                      </a: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Jan 3 – Jan 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John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9606401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2-2 – Lorem Ipsum Dolor Sit Amet</a:t>
                      </a: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Feb 12 – Feb 20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Eva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52082998"/>
                  </a:ext>
                </a:extLst>
              </a:tr>
              <a:tr h="3074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Task 2 – Lorem Ipsum Dolor Sit Amet</a:t>
                      </a:r>
                      <a:endParaRPr kumimoji="0" lang="en-US" sz="14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Mar 2 – Mar 15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Steve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94485023"/>
                  </a:ext>
                </a:extLst>
              </a:tr>
              <a:tr h="3074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Task 3 – Lorem Ipsum Dolor Sit Amet</a:t>
                      </a:r>
                      <a:endParaRPr kumimoji="0" lang="en-US" sz="14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Mar 10 – Mar 18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Eva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36198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3-1 – Lorem Ipsum Dolor Sit Amet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Mar 10 – Mar 18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Stan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7723069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1473F264-D4FC-424B-8899-56F1E0D92D55}"/>
              </a:ext>
            </a:extLst>
          </p:cNvPr>
          <p:cNvGrpSpPr/>
          <p:nvPr/>
        </p:nvGrpSpPr>
        <p:grpSpPr>
          <a:xfrm>
            <a:off x="4872038" y="1829179"/>
            <a:ext cx="1800225" cy="195263"/>
            <a:chOff x="6496050" y="1816100"/>
            <a:chExt cx="2400300" cy="26035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764091E-C2D2-468A-A73B-DB60B887EA62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BDAD6C8-EA4D-41DE-809E-7E5698F64AB8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294412-B49D-4FF2-A86E-069DD420788A}"/>
              </a:ext>
            </a:extLst>
          </p:cNvPr>
          <p:cNvGrpSpPr/>
          <p:nvPr/>
        </p:nvGrpSpPr>
        <p:grpSpPr>
          <a:xfrm>
            <a:off x="4872038" y="2136146"/>
            <a:ext cx="1800225" cy="195263"/>
            <a:chOff x="6496050" y="1816100"/>
            <a:chExt cx="2400300" cy="26035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415017B-CFE6-4C23-8D29-5128C86E4DB7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9A2C356-86EB-4E0D-AC31-2CF89823DAD6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E4900D-74B0-4A60-B185-F10302A354CC}"/>
              </a:ext>
            </a:extLst>
          </p:cNvPr>
          <p:cNvGrpSpPr/>
          <p:nvPr/>
        </p:nvGrpSpPr>
        <p:grpSpPr>
          <a:xfrm>
            <a:off x="4872038" y="2443113"/>
            <a:ext cx="1800225" cy="195263"/>
            <a:chOff x="6496050" y="1816100"/>
            <a:chExt cx="2400300" cy="26035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2E7BE95-014E-4823-A0B4-D90A77AC48FF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608725C6-779D-4773-9EF4-9F76B0CD497E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4820C7B-8F83-4400-B9D7-DB60EBBE1AD8}"/>
              </a:ext>
            </a:extLst>
          </p:cNvPr>
          <p:cNvGrpSpPr/>
          <p:nvPr/>
        </p:nvGrpSpPr>
        <p:grpSpPr>
          <a:xfrm>
            <a:off x="4872038" y="2750080"/>
            <a:ext cx="1800225" cy="195263"/>
            <a:chOff x="6496050" y="1816100"/>
            <a:chExt cx="2400300" cy="26035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C2430B2B-A561-4A66-9DAD-308D29EB770F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9B9705E-76FE-48B8-AE75-BC63F5A0D96A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4AFF0E-8F9E-40BA-9859-53E6646205DA}"/>
              </a:ext>
            </a:extLst>
          </p:cNvPr>
          <p:cNvGrpSpPr/>
          <p:nvPr/>
        </p:nvGrpSpPr>
        <p:grpSpPr>
          <a:xfrm>
            <a:off x="4872038" y="3057047"/>
            <a:ext cx="1800225" cy="195263"/>
            <a:chOff x="6496050" y="1816100"/>
            <a:chExt cx="2400300" cy="260350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8E14D53-84FD-40DB-9DD1-400E377FA728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97144BE-473B-4BEB-A7D8-4E3C55F21E44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In progress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1BAFF53-DD20-4109-AED2-FB0FEA4A75C6}"/>
              </a:ext>
            </a:extLst>
          </p:cNvPr>
          <p:cNvGrpSpPr/>
          <p:nvPr/>
        </p:nvGrpSpPr>
        <p:grpSpPr>
          <a:xfrm>
            <a:off x="4872038" y="3364015"/>
            <a:ext cx="1800225" cy="195263"/>
            <a:chOff x="6496050" y="1816100"/>
            <a:chExt cx="2400300" cy="260350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28709C4-A97F-4361-AB00-061E6CDF0F22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413E375-01D2-421D-A856-FF87114076FA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Not started</a:t>
              </a:r>
            </a:p>
          </p:txBody>
        </p: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5310153A-BB69-43F4-8CC7-1234BE544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7108"/>
              </p:ext>
            </p:extLst>
          </p:nvPr>
        </p:nvGraphicFramePr>
        <p:xfrm>
          <a:off x="628647" y="4169830"/>
          <a:ext cx="7886704" cy="122992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8125">
                  <a:extLst>
                    <a:ext uri="{9D8B030D-6E8A-4147-A177-3AD203B41FA5}">
                      <a16:colId xmlns:a16="http://schemas.microsoft.com/office/drawing/2014/main" val="591996495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1871347559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440275523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64332609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92722834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4023779838"/>
                    </a:ext>
                  </a:extLst>
                </a:gridCol>
              </a:tblGrid>
              <a:tr h="30748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TASKS - CATEGORY 2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 marL="68580" marR="68580" marT="34290" marB="3429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Progress</a:t>
                      </a:r>
                    </a:p>
                  </a:txBody>
                  <a:tcPr marL="68580" marR="68580" marT="34290" marB="3429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Dates</a:t>
                      </a:r>
                    </a:p>
                  </a:txBody>
                  <a:tcPr marL="68580" marR="68580" marT="34290" marB="3429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Who?</a:t>
                      </a:r>
                    </a:p>
                  </a:txBody>
                  <a:tcPr marL="68580" marR="68580" marT="34290" marB="3429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875"/>
                  </a:ext>
                </a:extLst>
              </a:tr>
              <a:tr h="307481">
                <a:tc gridSpan="2">
                  <a:txBody>
                    <a:bodyPr/>
                    <a:lstStyle/>
                    <a:p>
                      <a:r>
                        <a:rPr lang="en-US" sz="1400" b="1" noProof="1">
                          <a:solidFill>
                            <a:schemeClr val="tx1"/>
                          </a:solidFill>
                        </a:rPr>
                        <a:t>Task 1 – Lorem Ipsum Dolor Sit Amet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noProof="1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Jan 3 – Mar 23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Eva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71926703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1-1 – Lorem Ipsum Dolor Sit Amet</a:t>
                      </a: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Jan 3 – Jan 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Stan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9606401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|__ Sub-task 2-2 – Lorem Ipsum Dolor Sit Amet</a:t>
                      </a: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Mar 15 – Mar 23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Eva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52082998"/>
                  </a:ext>
                </a:extLst>
              </a:tr>
            </a:tbl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6B9439B8-18D7-4521-9C4B-BF9A91679E96}"/>
              </a:ext>
            </a:extLst>
          </p:cNvPr>
          <p:cNvGrpSpPr/>
          <p:nvPr/>
        </p:nvGrpSpPr>
        <p:grpSpPr>
          <a:xfrm>
            <a:off x="4872035" y="4529672"/>
            <a:ext cx="1800225" cy="195263"/>
            <a:chOff x="6496050" y="1816100"/>
            <a:chExt cx="2400300" cy="260350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C7FA25E0-7539-4473-9A41-653C38D80F29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616A63C2-CF08-4135-BB86-B2D0300C87CE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02A98B9-ACE7-4322-9E84-EE19F9FDE7FD}"/>
              </a:ext>
            </a:extLst>
          </p:cNvPr>
          <p:cNvGrpSpPr/>
          <p:nvPr/>
        </p:nvGrpSpPr>
        <p:grpSpPr>
          <a:xfrm>
            <a:off x="4872035" y="4837670"/>
            <a:ext cx="1800225" cy="195263"/>
            <a:chOff x="6496050" y="1816100"/>
            <a:chExt cx="2400300" cy="260350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2DEB470B-E9D7-43B1-BE24-7BBD30F55996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Medium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ECF825C-37B4-4928-A135-05722683049B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737082F-D009-4997-8263-46565A744D00}"/>
              </a:ext>
            </a:extLst>
          </p:cNvPr>
          <p:cNvGrpSpPr/>
          <p:nvPr/>
        </p:nvGrpSpPr>
        <p:grpSpPr>
          <a:xfrm>
            <a:off x="4872035" y="5145668"/>
            <a:ext cx="1800225" cy="195263"/>
            <a:chOff x="6496050" y="1816100"/>
            <a:chExt cx="2400300" cy="260350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31170DFD-4074-4203-BF30-CDEA134B1BDB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433B4B3E-420B-4E5C-A02E-F717D1529F3D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Not started</a:t>
              </a:r>
            </a:p>
          </p:txBody>
        </p:sp>
      </p:grpSp>
      <p:sp>
        <p:nvSpPr>
          <p:cNvPr id="41" name="Graphic 3" descr="Checkmark">
            <a:extLst>
              <a:ext uri="{FF2B5EF4-FFF2-40B4-BE49-F238E27FC236}">
                <a16:creationId xmlns:a16="http://schemas.microsoft.com/office/drawing/2014/main" id="{D63D3523-A25B-4BE7-8B9A-5A45C7D5D402}"/>
              </a:ext>
            </a:extLst>
          </p:cNvPr>
          <p:cNvSpPr/>
          <p:nvPr/>
        </p:nvSpPr>
        <p:spPr>
          <a:xfrm>
            <a:off x="325130" y="1861316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7E9445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Graphic 4" descr="Checkmark">
            <a:extLst>
              <a:ext uri="{FF2B5EF4-FFF2-40B4-BE49-F238E27FC236}">
                <a16:creationId xmlns:a16="http://schemas.microsoft.com/office/drawing/2014/main" id="{E4C028EE-A963-4398-81E5-E802D2DA5A35}"/>
              </a:ext>
            </a:extLst>
          </p:cNvPr>
          <p:cNvSpPr/>
          <p:nvPr/>
        </p:nvSpPr>
        <p:spPr>
          <a:xfrm>
            <a:off x="325130" y="2168283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7E9445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Graphic 5" descr="Checkmark">
            <a:extLst>
              <a:ext uri="{FF2B5EF4-FFF2-40B4-BE49-F238E27FC236}">
                <a16:creationId xmlns:a16="http://schemas.microsoft.com/office/drawing/2014/main" id="{74CEBFA9-E10A-4A01-BC2D-62A7E277129D}"/>
              </a:ext>
            </a:extLst>
          </p:cNvPr>
          <p:cNvSpPr/>
          <p:nvPr/>
        </p:nvSpPr>
        <p:spPr>
          <a:xfrm>
            <a:off x="325130" y="2475250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7E9445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Graphic 6" descr="Checkmark">
            <a:extLst>
              <a:ext uri="{FF2B5EF4-FFF2-40B4-BE49-F238E27FC236}">
                <a16:creationId xmlns:a16="http://schemas.microsoft.com/office/drawing/2014/main" id="{A642DABA-EFF8-4058-996A-20E7D9C33DB1}"/>
              </a:ext>
            </a:extLst>
          </p:cNvPr>
          <p:cNvSpPr/>
          <p:nvPr/>
        </p:nvSpPr>
        <p:spPr>
          <a:xfrm>
            <a:off x="325130" y="2782217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Graphic 7" descr="Checkmark">
            <a:extLst>
              <a:ext uri="{FF2B5EF4-FFF2-40B4-BE49-F238E27FC236}">
                <a16:creationId xmlns:a16="http://schemas.microsoft.com/office/drawing/2014/main" id="{D0FB9DBC-BC27-4AB4-8F85-F92EF099072D}"/>
              </a:ext>
            </a:extLst>
          </p:cNvPr>
          <p:cNvSpPr/>
          <p:nvPr/>
        </p:nvSpPr>
        <p:spPr>
          <a:xfrm>
            <a:off x="325130" y="3089184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Graphic 8" descr="Checkmark">
            <a:extLst>
              <a:ext uri="{FF2B5EF4-FFF2-40B4-BE49-F238E27FC236}">
                <a16:creationId xmlns:a16="http://schemas.microsoft.com/office/drawing/2014/main" id="{9441916A-F2E6-4E26-9340-83E49F1C76FD}"/>
              </a:ext>
            </a:extLst>
          </p:cNvPr>
          <p:cNvSpPr/>
          <p:nvPr/>
        </p:nvSpPr>
        <p:spPr>
          <a:xfrm>
            <a:off x="325130" y="3396152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Graphic 28" descr="Checkmark">
            <a:extLst>
              <a:ext uri="{FF2B5EF4-FFF2-40B4-BE49-F238E27FC236}">
                <a16:creationId xmlns:a16="http://schemas.microsoft.com/office/drawing/2014/main" id="{01C30981-F53C-4E92-AEDA-7D8561979E7F}"/>
              </a:ext>
            </a:extLst>
          </p:cNvPr>
          <p:cNvSpPr/>
          <p:nvPr/>
        </p:nvSpPr>
        <p:spPr>
          <a:xfrm>
            <a:off x="325127" y="4561809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Graphic 29" descr="Checkmark">
            <a:extLst>
              <a:ext uri="{FF2B5EF4-FFF2-40B4-BE49-F238E27FC236}">
                <a16:creationId xmlns:a16="http://schemas.microsoft.com/office/drawing/2014/main" id="{16E8ABAB-4ED0-40E3-9E51-320F83D1DFAB}"/>
              </a:ext>
            </a:extLst>
          </p:cNvPr>
          <p:cNvSpPr/>
          <p:nvPr/>
        </p:nvSpPr>
        <p:spPr>
          <a:xfrm>
            <a:off x="325127" y="4869807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7E9445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Graphic 30" descr="Checkmark">
            <a:extLst>
              <a:ext uri="{FF2B5EF4-FFF2-40B4-BE49-F238E27FC236}">
                <a16:creationId xmlns:a16="http://schemas.microsoft.com/office/drawing/2014/main" id="{643868CD-791E-4D59-8A1F-0E8A6C41E0E2}"/>
              </a:ext>
            </a:extLst>
          </p:cNvPr>
          <p:cNvSpPr/>
          <p:nvPr/>
        </p:nvSpPr>
        <p:spPr>
          <a:xfrm>
            <a:off x="325127" y="5177805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 – Slide Template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3EA420E-C862-42CC-AD0A-0CD5E908B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24527"/>
              </p:ext>
            </p:extLst>
          </p:nvPr>
        </p:nvGraphicFramePr>
        <p:xfrm>
          <a:off x="628650" y="1463074"/>
          <a:ext cx="7886704" cy="215236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8125">
                  <a:extLst>
                    <a:ext uri="{9D8B030D-6E8A-4147-A177-3AD203B41FA5}">
                      <a16:colId xmlns:a16="http://schemas.microsoft.com/office/drawing/2014/main" val="591996495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1871347559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440275523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64332609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92722834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4023779838"/>
                    </a:ext>
                  </a:extLst>
                </a:gridCol>
              </a:tblGrid>
              <a:tr h="30748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TASKS - CATEGORY 1</a:t>
                      </a:r>
                    </a:p>
                  </a:txBody>
                  <a:tcPr marL="68580" marR="68580" marT="34290" marB="3429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Priority</a:t>
                      </a:r>
                    </a:p>
                  </a:txBody>
                  <a:tcPr marL="68580" marR="68580" marT="34290" marB="3429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Progress</a:t>
                      </a:r>
                    </a:p>
                  </a:txBody>
                  <a:tcPr marL="68580" marR="68580" marT="34290" marB="3429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Dates</a:t>
                      </a:r>
                    </a:p>
                  </a:txBody>
                  <a:tcPr marL="68580" marR="68580" marT="34290" marB="3429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Who?</a:t>
                      </a:r>
                    </a:p>
                  </a:txBody>
                  <a:tcPr marL="68580" marR="68580" marT="34290" marB="3429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875"/>
                  </a:ext>
                </a:extLst>
              </a:tr>
              <a:tr h="307481">
                <a:tc gridSpan="2">
                  <a:txBody>
                    <a:bodyPr/>
                    <a:lstStyle/>
                    <a:p>
                      <a:r>
                        <a:rPr lang="en-US" sz="1400" b="1" noProof="1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Task 1 – Lorem Ipsum Dolor Sit Amet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noProof="1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Jan 1 – Feb 20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John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71926703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2-1 – Lorem Ipsum Dolor Sit Amet</a:t>
                      </a: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Jan 3 – Jan 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John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9606401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2-2 – Lorem Ipsum Dolor Sit Amet</a:t>
                      </a: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Feb 12 – Feb 20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Eva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52082998"/>
                  </a:ext>
                </a:extLst>
              </a:tr>
              <a:tr h="3074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Task 2 – Lorem Ipsum Dolor Sit Amet</a:t>
                      </a:r>
                      <a:endParaRPr kumimoji="0" lang="en-US" sz="14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Mar 2 – Mar 15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Steve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94485023"/>
                  </a:ext>
                </a:extLst>
              </a:tr>
              <a:tr h="3074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Task 3 – Lorem Ipsum Dolor Sit Amet</a:t>
                      </a:r>
                      <a:endParaRPr kumimoji="0" lang="en-US" sz="14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Mar 10 – Mar 18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Eva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36198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3-1 – Lorem Ipsum Dolor Sit Amet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Mar 10 – Mar 18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Stan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7723069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1473F264-D4FC-424B-8899-56F1E0D92D55}"/>
              </a:ext>
            </a:extLst>
          </p:cNvPr>
          <p:cNvGrpSpPr/>
          <p:nvPr/>
        </p:nvGrpSpPr>
        <p:grpSpPr>
          <a:xfrm>
            <a:off x="4872038" y="1829179"/>
            <a:ext cx="1800225" cy="195263"/>
            <a:chOff x="6496050" y="1816100"/>
            <a:chExt cx="2400300" cy="26035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764091E-C2D2-468A-A73B-DB60B887EA62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BDAD6C8-EA4D-41DE-809E-7E5698F64AB8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294412-B49D-4FF2-A86E-069DD420788A}"/>
              </a:ext>
            </a:extLst>
          </p:cNvPr>
          <p:cNvGrpSpPr/>
          <p:nvPr/>
        </p:nvGrpSpPr>
        <p:grpSpPr>
          <a:xfrm>
            <a:off x="4872038" y="2136146"/>
            <a:ext cx="1800225" cy="195263"/>
            <a:chOff x="6496050" y="1816100"/>
            <a:chExt cx="2400300" cy="26035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415017B-CFE6-4C23-8D29-5128C86E4DB7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9A2C356-86EB-4E0D-AC31-2CF89823DAD6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E4900D-74B0-4A60-B185-F10302A354CC}"/>
              </a:ext>
            </a:extLst>
          </p:cNvPr>
          <p:cNvGrpSpPr/>
          <p:nvPr/>
        </p:nvGrpSpPr>
        <p:grpSpPr>
          <a:xfrm>
            <a:off x="4872038" y="2443113"/>
            <a:ext cx="1800225" cy="195263"/>
            <a:chOff x="6496050" y="1816100"/>
            <a:chExt cx="2400300" cy="26035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2E7BE95-014E-4823-A0B4-D90A77AC48FF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608725C6-779D-4773-9EF4-9F76B0CD497E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4820C7B-8F83-4400-B9D7-DB60EBBE1AD8}"/>
              </a:ext>
            </a:extLst>
          </p:cNvPr>
          <p:cNvGrpSpPr/>
          <p:nvPr/>
        </p:nvGrpSpPr>
        <p:grpSpPr>
          <a:xfrm>
            <a:off x="4872038" y="2750080"/>
            <a:ext cx="1800225" cy="195263"/>
            <a:chOff x="6496050" y="1816100"/>
            <a:chExt cx="2400300" cy="26035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C2430B2B-A561-4A66-9DAD-308D29EB770F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9B9705E-76FE-48B8-AE75-BC63F5A0D96A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4AFF0E-8F9E-40BA-9859-53E6646205DA}"/>
              </a:ext>
            </a:extLst>
          </p:cNvPr>
          <p:cNvGrpSpPr/>
          <p:nvPr/>
        </p:nvGrpSpPr>
        <p:grpSpPr>
          <a:xfrm>
            <a:off x="4872038" y="3057047"/>
            <a:ext cx="1800225" cy="195263"/>
            <a:chOff x="6496050" y="1816100"/>
            <a:chExt cx="2400300" cy="260350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8E14D53-84FD-40DB-9DD1-400E377FA728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97144BE-473B-4BEB-A7D8-4E3C55F21E44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In progress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1BAFF53-DD20-4109-AED2-FB0FEA4A75C6}"/>
              </a:ext>
            </a:extLst>
          </p:cNvPr>
          <p:cNvGrpSpPr/>
          <p:nvPr/>
        </p:nvGrpSpPr>
        <p:grpSpPr>
          <a:xfrm>
            <a:off x="4872038" y="3364015"/>
            <a:ext cx="1800225" cy="195263"/>
            <a:chOff x="6496050" y="1816100"/>
            <a:chExt cx="2400300" cy="260350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28709C4-A97F-4361-AB00-061E6CDF0F22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413E375-01D2-421D-A856-FF87114076FA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Not started</a:t>
              </a:r>
            </a:p>
          </p:txBody>
        </p: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5310153A-BB69-43F4-8CC7-1234BE544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557902"/>
              </p:ext>
            </p:extLst>
          </p:nvPr>
        </p:nvGraphicFramePr>
        <p:xfrm>
          <a:off x="628647" y="4169830"/>
          <a:ext cx="7886704" cy="122992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8125">
                  <a:extLst>
                    <a:ext uri="{9D8B030D-6E8A-4147-A177-3AD203B41FA5}">
                      <a16:colId xmlns:a16="http://schemas.microsoft.com/office/drawing/2014/main" val="591996495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1871347559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440275523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64332609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92722834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4023779838"/>
                    </a:ext>
                  </a:extLst>
                </a:gridCol>
              </a:tblGrid>
              <a:tr h="30748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TASKS - CATEGORY 2</a:t>
                      </a:r>
                    </a:p>
                  </a:txBody>
                  <a:tcPr marL="68580" marR="68580" marT="34290" marB="3429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Priority</a:t>
                      </a:r>
                    </a:p>
                  </a:txBody>
                  <a:tcPr marL="68580" marR="68580" marT="34290" marB="3429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Progress</a:t>
                      </a:r>
                    </a:p>
                  </a:txBody>
                  <a:tcPr marL="68580" marR="68580" marT="34290" marB="3429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Dates</a:t>
                      </a:r>
                    </a:p>
                  </a:txBody>
                  <a:tcPr marL="68580" marR="68580" marT="34290" marB="3429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Who?</a:t>
                      </a:r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875"/>
                  </a:ext>
                </a:extLst>
              </a:tr>
              <a:tr h="307481">
                <a:tc gridSpan="2">
                  <a:txBody>
                    <a:bodyPr/>
                    <a:lstStyle/>
                    <a:p>
                      <a:r>
                        <a:rPr lang="en-US" sz="1400" b="1" noProof="1">
                          <a:solidFill>
                            <a:schemeClr val="tx1"/>
                          </a:solidFill>
                        </a:rPr>
                        <a:t>Task 1 – Lorem Ipsum Dolor Sit Amet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noProof="1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Jan 3 – Mar 23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Eva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71926703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1-1 – Lorem Ipsum Dolor Sit Amet</a:t>
                      </a: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Jan 3 – Jan 5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Stan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9606401"/>
                  </a:ext>
                </a:extLst>
              </a:tr>
              <a:tr h="307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|__ Sub-task 2-2 – Lorem Ipsum Dolor Sit Amet</a:t>
                      </a:r>
                      <a:endParaRPr kumimoji="0" lang="en-US" sz="14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1"/>
                        <a:t>Mar 15 – Mar 23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1"/>
                        <a:t>Eva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52082998"/>
                  </a:ext>
                </a:extLst>
              </a:tr>
            </a:tbl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6B9439B8-18D7-4521-9C4B-BF9A91679E96}"/>
              </a:ext>
            </a:extLst>
          </p:cNvPr>
          <p:cNvGrpSpPr/>
          <p:nvPr/>
        </p:nvGrpSpPr>
        <p:grpSpPr>
          <a:xfrm>
            <a:off x="4872035" y="4529672"/>
            <a:ext cx="1800225" cy="195263"/>
            <a:chOff x="6496050" y="1816100"/>
            <a:chExt cx="2400300" cy="260350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C7FA25E0-7539-4473-9A41-653C38D80F29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616A63C2-CF08-4135-BB86-B2D0300C87CE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02A98B9-ACE7-4322-9E84-EE19F9FDE7FD}"/>
              </a:ext>
            </a:extLst>
          </p:cNvPr>
          <p:cNvGrpSpPr/>
          <p:nvPr/>
        </p:nvGrpSpPr>
        <p:grpSpPr>
          <a:xfrm>
            <a:off x="4872035" y="4837670"/>
            <a:ext cx="1800225" cy="195263"/>
            <a:chOff x="6496050" y="1816100"/>
            <a:chExt cx="2400300" cy="260350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2DEB470B-E9D7-43B1-BE24-7BBD30F55996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Medium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ECF825C-37B4-4928-A135-05722683049B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737082F-D009-4997-8263-46565A744D00}"/>
              </a:ext>
            </a:extLst>
          </p:cNvPr>
          <p:cNvGrpSpPr/>
          <p:nvPr/>
        </p:nvGrpSpPr>
        <p:grpSpPr>
          <a:xfrm>
            <a:off x="4872035" y="5145668"/>
            <a:ext cx="1800225" cy="195263"/>
            <a:chOff x="6496050" y="1816100"/>
            <a:chExt cx="2400300" cy="260350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31170DFD-4074-4203-BF30-CDEA134B1BDB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433B4B3E-420B-4E5C-A02E-F717D1529F3D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Not started</a:t>
              </a:r>
            </a:p>
          </p:txBody>
        </p:sp>
      </p:grpSp>
      <p:sp>
        <p:nvSpPr>
          <p:cNvPr id="41" name="Graphic 3" descr="Checkmark">
            <a:extLst>
              <a:ext uri="{FF2B5EF4-FFF2-40B4-BE49-F238E27FC236}">
                <a16:creationId xmlns:a16="http://schemas.microsoft.com/office/drawing/2014/main" id="{D63D3523-A25B-4BE7-8B9A-5A45C7D5D402}"/>
              </a:ext>
            </a:extLst>
          </p:cNvPr>
          <p:cNvSpPr/>
          <p:nvPr/>
        </p:nvSpPr>
        <p:spPr>
          <a:xfrm>
            <a:off x="325130" y="1861316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A2B96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Graphic 4" descr="Checkmark">
            <a:extLst>
              <a:ext uri="{FF2B5EF4-FFF2-40B4-BE49-F238E27FC236}">
                <a16:creationId xmlns:a16="http://schemas.microsoft.com/office/drawing/2014/main" id="{E4C028EE-A963-4398-81E5-E802D2DA5A35}"/>
              </a:ext>
            </a:extLst>
          </p:cNvPr>
          <p:cNvSpPr/>
          <p:nvPr/>
        </p:nvSpPr>
        <p:spPr>
          <a:xfrm>
            <a:off x="325130" y="2168283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A2B96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Graphic 5" descr="Checkmark">
            <a:extLst>
              <a:ext uri="{FF2B5EF4-FFF2-40B4-BE49-F238E27FC236}">
                <a16:creationId xmlns:a16="http://schemas.microsoft.com/office/drawing/2014/main" id="{74CEBFA9-E10A-4A01-BC2D-62A7E277129D}"/>
              </a:ext>
            </a:extLst>
          </p:cNvPr>
          <p:cNvSpPr/>
          <p:nvPr/>
        </p:nvSpPr>
        <p:spPr>
          <a:xfrm>
            <a:off x="325130" y="2475250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A2B96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Graphic 6" descr="Checkmark">
            <a:extLst>
              <a:ext uri="{FF2B5EF4-FFF2-40B4-BE49-F238E27FC236}">
                <a16:creationId xmlns:a16="http://schemas.microsoft.com/office/drawing/2014/main" id="{A642DABA-EFF8-4058-996A-20E7D9C33DB1}"/>
              </a:ext>
            </a:extLst>
          </p:cNvPr>
          <p:cNvSpPr/>
          <p:nvPr/>
        </p:nvSpPr>
        <p:spPr>
          <a:xfrm>
            <a:off x="325130" y="2782217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Graphic 7" descr="Checkmark">
            <a:extLst>
              <a:ext uri="{FF2B5EF4-FFF2-40B4-BE49-F238E27FC236}">
                <a16:creationId xmlns:a16="http://schemas.microsoft.com/office/drawing/2014/main" id="{D0FB9DBC-BC27-4AB4-8F85-F92EF099072D}"/>
              </a:ext>
            </a:extLst>
          </p:cNvPr>
          <p:cNvSpPr/>
          <p:nvPr/>
        </p:nvSpPr>
        <p:spPr>
          <a:xfrm>
            <a:off x="325130" y="3089184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Graphic 8" descr="Checkmark">
            <a:extLst>
              <a:ext uri="{FF2B5EF4-FFF2-40B4-BE49-F238E27FC236}">
                <a16:creationId xmlns:a16="http://schemas.microsoft.com/office/drawing/2014/main" id="{9441916A-F2E6-4E26-9340-83E49F1C76FD}"/>
              </a:ext>
            </a:extLst>
          </p:cNvPr>
          <p:cNvSpPr/>
          <p:nvPr/>
        </p:nvSpPr>
        <p:spPr>
          <a:xfrm>
            <a:off x="325130" y="3396152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Graphic 28" descr="Checkmark">
            <a:extLst>
              <a:ext uri="{FF2B5EF4-FFF2-40B4-BE49-F238E27FC236}">
                <a16:creationId xmlns:a16="http://schemas.microsoft.com/office/drawing/2014/main" id="{01C30981-F53C-4E92-AEDA-7D8561979E7F}"/>
              </a:ext>
            </a:extLst>
          </p:cNvPr>
          <p:cNvSpPr/>
          <p:nvPr/>
        </p:nvSpPr>
        <p:spPr>
          <a:xfrm>
            <a:off x="325127" y="4561809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Graphic 29" descr="Checkmark">
            <a:extLst>
              <a:ext uri="{FF2B5EF4-FFF2-40B4-BE49-F238E27FC236}">
                <a16:creationId xmlns:a16="http://schemas.microsoft.com/office/drawing/2014/main" id="{16E8ABAB-4ED0-40E3-9E51-320F83D1DFAB}"/>
              </a:ext>
            </a:extLst>
          </p:cNvPr>
          <p:cNvSpPr/>
          <p:nvPr/>
        </p:nvSpPr>
        <p:spPr>
          <a:xfrm>
            <a:off x="325127" y="4869807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A2B969"/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Graphic 30" descr="Checkmark">
            <a:extLst>
              <a:ext uri="{FF2B5EF4-FFF2-40B4-BE49-F238E27FC236}">
                <a16:creationId xmlns:a16="http://schemas.microsoft.com/office/drawing/2014/main" id="{643868CD-791E-4D59-8A1F-0E8A6C41E0E2}"/>
              </a:ext>
            </a:extLst>
          </p:cNvPr>
          <p:cNvSpPr/>
          <p:nvPr/>
        </p:nvSpPr>
        <p:spPr>
          <a:xfrm>
            <a:off x="325127" y="5177805"/>
            <a:ext cx="187940" cy="132005"/>
          </a:xfrm>
          <a:custGeom>
            <a:avLst/>
            <a:gdLst>
              <a:gd name="connsiteX0" fmla="*/ 171465 w 187940"/>
              <a:gd name="connsiteY0" fmla="*/ 0 h 132005"/>
              <a:gd name="connsiteX1" fmla="*/ 67325 w 187940"/>
              <a:gd name="connsiteY1" fmla="*/ 98445 h 132005"/>
              <a:gd name="connsiteX2" fmla="*/ 17289 w 187940"/>
              <a:gd name="connsiteY2" fmla="*/ 47189 h 132005"/>
              <a:gd name="connsiteX3" fmla="*/ 0 w 187940"/>
              <a:gd name="connsiteY3" fmla="*/ 63664 h 132005"/>
              <a:gd name="connsiteX4" fmla="*/ 66511 w 187940"/>
              <a:gd name="connsiteY4" fmla="*/ 132006 h 132005"/>
              <a:gd name="connsiteX5" fmla="*/ 84004 w 187940"/>
              <a:gd name="connsiteY5" fmla="*/ 115734 h 132005"/>
              <a:gd name="connsiteX6" fmla="*/ 187941 w 187940"/>
              <a:gd name="connsiteY6" fmla="*/ 17086 h 13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0" h="132005">
                <a:moveTo>
                  <a:pt x="171465" y="0"/>
                </a:moveTo>
                <a:lnTo>
                  <a:pt x="67325" y="98445"/>
                </a:lnTo>
                <a:lnTo>
                  <a:pt x="17289" y="47189"/>
                </a:lnTo>
                <a:lnTo>
                  <a:pt x="0" y="63664"/>
                </a:lnTo>
                <a:lnTo>
                  <a:pt x="66511" y="132006"/>
                </a:lnTo>
                <a:lnTo>
                  <a:pt x="84004" y="115734"/>
                </a:lnTo>
                <a:lnTo>
                  <a:pt x="187941" y="17086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1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2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399</Words>
  <PresentationFormat>On-screen Show (4:3)</PresentationFormat>
  <Paragraphs>118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Plan – Slide Template</vt:lpstr>
      <vt:lpstr>Project Plan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</dc:title>
  <dc:creator>PresentationGO.com</dc:creator>
  <dc:description>© Copyright PresentationGO.com</dc:description>
  <dcterms:created xsi:type="dcterms:W3CDTF">2014-11-26T05:14:11Z</dcterms:created>
  <dcterms:modified xsi:type="dcterms:W3CDTF">2020-11-05T19:10:40Z</dcterms:modified>
  <cp:category>Timelines &amp; Planning</cp:category>
</cp:coreProperties>
</file>