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 Barroche" initials="CB" lastIdx="2" clrIdx="0">
    <p:extLst>
      <p:ext uri="{19B8F6BF-5375-455C-9EA6-DF929625EA0E}">
        <p15:presenceInfo xmlns:p15="http://schemas.microsoft.com/office/powerpoint/2012/main" userId="edb98ab775c6add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41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96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E0595AE-2BA5-4B3F-B878-D40DF6B246D1}"/>
              </a:ext>
            </a:extLst>
          </p:cNvPr>
          <p:cNvSpPr/>
          <p:nvPr/>
        </p:nvSpPr>
        <p:spPr>
          <a:xfrm>
            <a:off x="251885" y="4542189"/>
            <a:ext cx="2466705" cy="1683119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 Template for PowerPoint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3D2855-7ED2-4403-98B1-220D6A3A6A51}"/>
              </a:ext>
            </a:extLst>
          </p:cNvPr>
          <p:cNvSpPr/>
          <p:nvPr/>
        </p:nvSpPr>
        <p:spPr>
          <a:xfrm>
            <a:off x="1782616" y="1535863"/>
            <a:ext cx="1489364" cy="67425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January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2F300B5-BF02-4896-97E8-B71F79445442}"/>
              </a:ext>
            </a:extLst>
          </p:cNvPr>
          <p:cNvSpPr/>
          <p:nvPr/>
        </p:nvSpPr>
        <p:spPr>
          <a:xfrm>
            <a:off x="3398980" y="1535863"/>
            <a:ext cx="1489364" cy="67425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February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F5007AE-1B1C-4C92-84DD-2A7FBEBC0E9B}"/>
              </a:ext>
            </a:extLst>
          </p:cNvPr>
          <p:cNvSpPr/>
          <p:nvPr/>
        </p:nvSpPr>
        <p:spPr>
          <a:xfrm>
            <a:off x="5015344" y="1535863"/>
            <a:ext cx="1489364" cy="67425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March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A7B35D1-97E0-42A1-B51D-3F5A46A81C7F}"/>
              </a:ext>
            </a:extLst>
          </p:cNvPr>
          <p:cNvSpPr/>
          <p:nvPr/>
        </p:nvSpPr>
        <p:spPr>
          <a:xfrm>
            <a:off x="6631708" y="1535863"/>
            <a:ext cx="1489364" cy="67425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April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796DF9A-5858-4713-8CE3-664C62477C4B}"/>
              </a:ext>
            </a:extLst>
          </p:cNvPr>
          <p:cNvSpPr/>
          <p:nvPr/>
        </p:nvSpPr>
        <p:spPr>
          <a:xfrm>
            <a:off x="8248072" y="1535863"/>
            <a:ext cx="1489364" cy="67425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May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E5E5FAB-796A-4666-B544-8B5C2F7A1ACF}"/>
              </a:ext>
            </a:extLst>
          </p:cNvPr>
          <p:cNvSpPr/>
          <p:nvPr/>
        </p:nvSpPr>
        <p:spPr>
          <a:xfrm>
            <a:off x="9864436" y="1535863"/>
            <a:ext cx="1489364" cy="67425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June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5C8400F-B93E-485A-A67D-02500933B637}"/>
              </a:ext>
            </a:extLst>
          </p:cNvPr>
          <p:cNvSpPr/>
          <p:nvPr/>
        </p:nvSpPr>
        <p:spPr>
          <a:xfrm>
            <a:off x="841663" y="1535862"/>
            <a:ext cx="813953" cy="67425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AD8440-7CEA-47D0-BCEF-886E53EEBDA1}"/>
              </a:ext>
            </a:extLst>
          </p:cNvPr>
          <p:cNvSpPr/>
          <p:nvPr/>
        </p:nvSpPr>
        <p:spPr>
          <a:xfrm>
            <a:off x="1782617" y="2390564"/>
            <a:ext cx="5268182" cy="3944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696C3C-1C79-4FFF-8240-5B0F81045434}"/>
              </a:ext>
            </a:extLst>
          </p:cNvPr>
          <p:cNvSpPr/>
          <p:nvPr/>
        </p:nvSpPr>
        <p:spPr>
          <a:xfrm>
            <a:off x="1782616" y="2884371"/>
            <a:ext cx="1763303" cy="39442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67E0125-C45F-43BB-9947-18ED7895C6F4}"/>
              </a:ext>
            </a:extLst>
          </p:cNvPr>
          <p:cNvSpPr/>
          <p:nvPr/>
        </p:nvSpPr>
        <p:spPr>
          <a:xfrm>
            <a:off x="2923074" y="3377705"/>
            <a:ext cx="1763303" cy="39442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57AC6-5B30-4EEE-91F1-DAF9CDC2B36D}"/>
              </a:ext>
            </a:extLst>
          </p:cNvPr>
          <p:cNvSpPr/>
          <p:nvPr/>
        </p:nvSpPr>
        <p:spPr>
          <a:xfrm>
            <a:off x="4205919" y="3869308"/>
            <a:ext cx="2844880" cy="39442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DE405AD-20C1-4DDE-A9E9-4172EBC0C26D}"/>
              </a:ext>
            </a:extLst>
          </p:cNvPr>
          <p:cNvSpPr/>
          <p:nvPr/>
        </p:nvSpPr>
        <p:spPr>
          <a:xfrm>
            <a:off x="7050799" y="4364101"/>
            <a:ext cx="3811270" cy="39442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528F0E0-BC84-41AD-A1B6-2EF64E7F3EB6}"/>
              </a:ext>
            </a:extLst>
          </p:cNvPr>
          <p:cNvSpPr/>
          <p:nvPr/>
        </p:nvSpPr>
        <p:spPr>
          <a:xfrm>
            <a:off x="7050799" y="4857772"/>
            <a:ext cx="1312859" cy="39442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0EF5F99-9820-4F95-8D78-075B2711DE0E}"/>
              </a:ext>
            </a:extLst>
          </p:cNvPr>
          <p:cNvSpPr/>
          <p:nvPr/>
        </p:nvSpPr>
        <p:spPr>
          <a:xfrm>
            <a:off x="7482006" y="5351985"/>
            <a:ext cx="3380063" cy="39442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AFCC9E-3749-4134-95F3-97F0496CD035}"/>
              </a:ext>
            </a:extLst>
          </p:cNvPr>
          <p:cNvSpPr txBox="1"/>
          <p:nvPr/>
        </p:nvSpPr>
        <p:spPr>
          <a:xfrm>
            <a:off x="7185905" y="2464664"/>
            <a:ext cx="910057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Jan 2 – Apr 10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4EC4042-020C-4907-A411-12EAAC59C4CA}"/>
              </a:ext>
            </a:extLst>
          </p:cNvPr>
          <p:cNvSpPr txBox="1"/>
          <p:nvPr/>
        </p:nvSpPr>
        <p:spPr>
          <a:xfrm>
            <a:off x="3688400" y="2958471"/>
            <a:ext cx="84965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Jan 2 – Feb 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18CE025-603F-4406-B9B9-052F6B325C90}"/>
              </a:ext>
            </a:extLst>
          </p:cNvPr>
          <p:cNvSpPr txBox="1"/>
          <p:nvPr/>
        </p:nvSpPr>
        <p:spPr>
          <a:xfrm>
            <a:off x="4828858" y="3451805"/>
            <a:ext cx="98007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Jan 18 – Feb 25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4AFBD5A-CD84-4661-93EE-2DD7990869FB}"/>
              </a:ext>
            </a:extLst>
          </p:cNvPr>
          <p:cNvSpPr txBox="1"/>
          <p:nvPr/>
        </p:nvSpPr>
        <p:spPr>
          <a:xfrm>
            <a:off x="7191751" y="3943408"/>
            <a:ext cx="996107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Feb 15 – Apr 10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3FC2A85-FAD7-4E9B-B7C4-173BD0F2FBDC}"/>
              </a:ext>
            </a:extLst>
          </p:cNvPr>
          <p:cNvSpPr txBox="1"/>
          <p:nvPr/>
        </p:nvSpPr>
        <p:spPr>
          <a:xfrm>
            <a:off x="11006526" y="4438201"/>
            <a:ext cx="98167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Apr 10 – Jun 10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A0CA137-40C4-45FC-9D49-4A262C026E5B}"/>
              </a:ext>
            </a:extLst>
          </p:cNvPr>
          <p:cNvSpPr txBox="1"/>
          <p:nvPr/>
        </p:nvSpPr>
        <p:spPr>
          <a:xfrm>
            <a:off x="8506139" y="4931872"/>
            <a:ext cx="967765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Apr 10 – May 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2A52B6C-3ECA-4E5D-906D-CCD086EFAD58}"/>
              </a:ext>
            </a:extLst>
          </p:cNvPr>
          <p:cNvSpPr txBox="1"/>
          <p:nvPr/>
        </p:nvSpPr>
        <p:spPr>
          <a:xfrm>
            <a:off x="11006526" y="5426085"/>
            <a:ext cx="93358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Jul 20 – Jun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C3374C-974D-4F8D-841D-28693D67E396}"/>
              </a:ext>
            </a:extLst>
          </p:cNvPr>
          <p:cNvSpPr txBox="1"/>
          <p:nvPr/>
        </p:nvSpPr>
        <p:spPr>
          <a:xfrm>
            <a:off x="764462" y="2403108"/>
            <a:ext cx="98456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b="1" u="sng" cap="all" dirty="0"/>
              <a:t>Phase 1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550CCB4-ACC6-48B4-AB43-A35337579DD7}"/>
              </a:ext>
            </a:extLst>
          </p:cNvPr>
          <p:cNvSpPr txBox="1"/>
          <p:nvPr/>
        </p:nvSpPr>
        <p:spPr>
          <a:xfrm>
            <a:off x="5975556" y="4371686"/>
            <a:ext cx="98456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b="1" u="sng" cap="all" dirty="0"/>
              <a:t>Phase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D39DEC-2735-4641-B389-D3EDF5A432AF}"/>
              </a:ext>
            </a:extLst>
          </p:cNvPr>
          <p:cNvSpPr txBox="1"/>
          <p:nvPr/>
        </p:nvSpPr>
        <p:spPr>
          <a:xfrm>
            <a:off x="995679" y="2902324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/>
              <a:t>Task 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E3F8174-8A57-4758-BBC2-08E11454A648}"/>
              </a:ext>
            </a:extLst>
          </p:cNvPr>
          <p:cNvSpPr txBox="1"/>
          <p:nvPr/>
        </p:nvSpPr>
        <p:spPr>
          <a:xfrm>
            <a:off x="2098486" y="3390249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/>
              <a:t>Task 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2DE7901-0FDB-4418-88EB-6D074C0EEB0C}"/>
              </a:ext>
            </a:extLst>
          </p:cNvPr>
          <p:cNvSpPr txBox="1"/>
          <p:nvPr/>
        </p:nvSpPr>
        <p:spPr>
          <a:xfrm>
            <a:off x="3428051" y="3878925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/>
              <a:t>Task 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16552C4-4CC3-49FF-A3BA-04A971C832C5}"/>
              </a:ext>
            </a:extLst>
          </p:cNvPr>
          <p:cNvSpPr txBox="1"/>
          <p:nvPr/>
        </p:nvSpPr>
        <p:spPr>
          <a:xfrm>
            <a:off x="6255034" y="4870316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/>
              <a:t>Task 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498D901-8C98-4917-8D0D-012A6F13C564}"/>
              </a:ext>
            </a:extLst>
          </p:cNvPr>
          <p:cNvSpPr txBox="1"/>
          <p:nvPr/>
        </p:nvSpPr>
        <p:spPr>
          <a:xfrm>
            <a:off x="6715324" y="5365109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/>
              <a:t>Task 2</a:t>
            </a:r>
          </a:p>
        </p:txBody>
      </p:sp>
      <p:pic>
        <p:nvPicPr>
          <p:cNvPr id="11" name="Graphic 10" descr="Star">
            <a:extLst>
              <a:ext uri="{FF2B5EF4-FFF2-40B4-BE49-F238E27FC236}">
                <a16:creationId xmlns:a16="http://schemas.microsoft.com/office/drawing/2014/main" id="{94BDC41D-71C5-46E0-9A18-3D651A195F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3228" y="3607027"/>
            <a:ext cx="475581" cy="475581"/>
          </a:xfrm>
          <a:prstGeom prst="rect">
            <a:avLst/>
          </a:prstGeom>
        </p:spPr>
      </p:pic>
      <p:pic>
        <p:nvPicPr>
          <p:cNvPr id="13" name="Graphic 12" descr="Marker">
            <a:extLst>
              <a:ext uri="{FF2B5EF4-FFF2-40B4-BE49-F238E27FC236}">
                <a16:creationId xmlns:a16="http://schemas.microsoft.com/office/drawing/2014/main" id="{C0A492BB-132C-42E3-A01E-AA1E19A210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46608" y="3191209"/>
            <a:ext cx="475581" cy="475581"/>
          </a:xfrm>
          <a:prstGeom prst="rect">
            <a:avLst/>
          </a:prstGeom>
        </p:spPr>
      </p:pic>
      <p:pic>
        <p:nvPicPr>
          <p:cNvPr id="15" name="Graphic 14" descr="Pin">
            <a:extLst>
              <a:ext uri="{FF2B5EF4-FFF2-40B4-BE49-F238E27FC236}">
                <a16:creationId xmlns:a16="http://schemas.microsoft.com/office/drawing/2014/main" id="{FDA765EB-3E63-4B25-8E3D-ABAEB74433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40738" y="5114194"/>
            <a:ext cx="475581" cy="475581"/>
          </a:xfrm>
          <a:prstGeom prst="rect">
            <a:avLst/>
          </a:prstGeom>
        </p:spPr>
      </p:pic>
      <p:pic>
        <p:nvPicPr>
          <p:cNvPr id="102" name="Graphic 101" descr="Marker">
            <a:extLst>
              <a:ext uri="{FF2B5EF4-FFF2-40B4-BE49-F238E27FC236}">
                <a16:creationId xmlns:a16="http://schemas.microsoft.com/office/drawing/2014/main" id="{57E3C63F-9926-43AC-8E93-61FDE5AE3A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783" y="4684422"/>
            <a:ext cx="475581" cy="475581"/>
          </a:xfrm>
          <a:prstGeom prst="rect">
            <a:avLst/>
          </a:prstGeom>
        </p:spPr>
      </p:pic>
      <p:pic>
        <p:nvPicPr>
          <p:cNvPr id="103" name="Graphic 102" descr="Star">
            <a:extLst>
              <a:ext uri="{FF2B5EF4-FFF2-40B4-BE49-F238E27FC236}">
                <a16:creationId xmlns:a16="http://schemas.microsoft.com/office/drawing/2014/main" id="{3F807ED3-2BE4-49CA-80F7-9312552911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783" y="5181851"/>
            <a:ext cx="475581" cy="475581"/>
          </a:xfrm>
          <a:prstGeom prst="rect">
            <a:avLst/>
          </a:prstGeom>
        </p:spPr>
      </p:pic>
      <p:pic>
        <p:nvPicPr>
          <p:cNvPr id="104" name="Graphic 103" descr="Pin">
            <a:extLst>
              <a:ext uri="{FF2B5EF4-FFF2-40B4-BE49-F238E27FC236}">
                <a16:creationId xmlns:a16="http://schemas.microsoft.com/office/drawing/2014/main" id="{0CED0615-4583-4094-8302-A21418E96B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783" y="5679280"/>
            <a:ext cx="475581" cy="47558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F2C5820-2313-4F10-AE99-28D372AC02E7}"/>
              </a:ext>
            </a:extLst>
          </p:cNvPr>
          <p:cNvSpPr/>
          <p:nvPr/>
        </p:nvSpPr>
        <p:spPr>
          <a:xfrm>
            <a:off x="1028042" y="4777983"/>
            <a:ext cx="1096775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dirty="0"/>
              <a:t>High Priority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C3508CC-9DDC-4269-9D0C-BC86DE0B5E54}"/>
              </a:ext>
            </a:extLst>
          </p:cNvPr>
          <p:cNvSpPr/>
          <p:nvPr/>
        </p:nvSpPr>
        <p:spPr>
          <a:xfrm>
            <a:off x="1028042" y="5271553"/>
            <a:ext cx="1380506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dirty="0"/>
              <a:t>Medium Priority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697049-B21E-4BF3-95BC-CD2214ECF10F}"/>
              </a:ext>
            </a:extLst>
          </p:cNvPr>
          <p:cNvSpPr/>
          <p:nvPr/>
        </p:nvSpPr>
        <p:spPr>
          <a:xfrm>
            <a:off x="251885" y="4371047"/>
            <a:ext cx="11533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u="sng" dirty="0"/>
              <a:t>Milestones: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D3A8529-63A9-41BD-820F-0FAC26B83C3B}"/>
              </a:ext>
            </a:extLst>
          </p:cNvPr>
          <p:cNvSpPr/>
          <p:nvPr/>
        </p:nvSpPr>
        <p:spPr>
          <a:xfrm>
            <a:off x="1028042" y="5765124"/>
            <a:ext cx="1060803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dirty="0"/>
              <a:t>Low Priority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3C5FCE-6CBC-4125-B6CB-B7C75A07F415}"/>
              </a:ext>
            </a:extLst>
          </p:cNvPr>
          <p:cNvSpPr/>
          <p:nvPr/>
        </p:nvSpPr>
        <p:spPr>
          <a:xfrm>
            <a:off x="2960197" y="5729913"/>
            <a:ext cx="13231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i="1" dirty="0">
                <a:solidFill>
                  <a:schemeClr val="accent5"/>
                </a:solidFill>
              </a:rPr>
              <a:t>% completion</a:t>
            </a:r>
          </a:p>
        </p:txBody>
      </p:sp>
      <p:pic>
        <p:nvPicPr>
          <p:cNvPr id="107" name="Graphic 106" descr="Marker">
            <a:extLst>
              <a:ext uri="{FF2B5EF4-FFF2-40B4-BE49-F238E27FC236}">
                <a16:creationId xmlns:a16="http://schemas.microsoft.com/office/drawing/2014/main" id="{E3A7E1F9-4119-4404-B94B-30C5A1664C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0922" y="4658522"/>
            <a:ext cx="475581" cy="47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4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 Template for PowerPoint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83D2855-7ED2-4403-98B1-220D6A3A6A51}"/>
              </a:ext>
            </a:extLst>
          </p:cNvPr>
          <p:cNvSpPr/>
          <p:nvPr/>
        </p:nvSpPr>
        <p:spPr>
          <a:xfrm>
            <a:off x="1782616" y="1535863"/>
            <a:ext cx="1489364" cy="67425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January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2F300B5-BF02-4896-97E8-B71F79445442}"/>
              </a:ext>
            </a:extLst>
          </p:cNvPr>
          <p:cNvSpPr/>
          <p:nvPr/>
        </p:nvSpPr>
        <p:spPr>
          <a:xfrm>
            <a:off x="3398980" y="1535863"/>
            <a:ext cx="1489364" cy="67425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February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F5007AE-1B1C-4C92-84DD-2A7FBEBC0E9B}"/>
              </a:ext>
            </a:extLst>
          </p:cNvPr>
          <p:cNvSpPr/>
          <p:nvPr/>
        </p:nvSpPr>
        <p:spPr>
          <a:xfrm>
            <a:off x="5015344" y="1535863"/>
            <a:ext cx="1489364" cy="67425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March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A7B35D1-97E0-42A1-B51D-3F5A46A81C7F}"/>
              </a:ext>
            </a:extLst>
          </p:cNvPr>
          <p:cNvSpPr/>
          <p:nvPr/>
        </p:nvSpPr>
        <p:spPr>
          <a:xfrm>
            <a:off x="6631708" y="1535863"/>
            <a:ext cx="1489364" cy="67425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April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796DF9A-5858-4713-8CE3-664C62477C4B}"/>
              </a:ext>
            </a:extLst>
          </p:cNvPr>
          <p:cNvSpPr/>
          <p:nvPr/>
        </p:nvSpPr>
        <p:spPr>
          <a:xfrm>
            <a:off x="8248072" y="1535863"/>
            <a:ext cx="1489364" cy="67425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May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E5E5FAB-796A-4666-B544-8B5C2F7A1ACF}"/>
              </a:ext>
            </a:extLst>
          </p:cNvPr>
          <p:cNvSpPr/>
          <p:nvPr/>
        </p:nvSpPr>
        <p:spPr>
          <a:xfrm>
            <a:off x="9864436" y="1535863"/>
            <a:ext cx="1489364" cy="67425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June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5C8400F-B93E-485A-A67D-02500933B637}"/>
              </a:ext>
            </a:extLst>
          </p:cNvPr>
          <p:cNvSpPr/>
          <p:nvPr/>
        </p:nvSpPr>
        <p:spPr>
          <a:xfrm>
            <a:off x="841663" y="1535862"/>
            <a:ext cx="813953" cy="67425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AD8440-7CEA-47D0-BCEF-886E53EEBDA1}"/>
              </a:ext>
            </a:extLst>
          </p:cNvPr>
          <p:cNvSpPr/>
          <p:nvPr/>
        </p:nvSpPr>
        <p:spPr>
          <a:xfrm>
            <a:off x="1782617" y="2390564"/>
            <a:ext cx="5268182" cy="39442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696C3C-1C79-4FFF-8240-5B0F81045434}"/>
              </a:ext>
            </a:extLst>
          </p:cNvPr>
          <p:cNvSpPr/>
          <p:nvPr/>
        </p:nvSpPr>
        <p:spPr>
          <a:xfrm>
            <a:off x="1782616" y="2884371"/>
            <a:ext cx="1763303" cy="39442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67E0125-C45F-43BB-9947-18ED7895C6F4}"/>
              </a:ext>
            </a:extLst>
          </p:cNvPr>
          <p:cNvSpPr/>
          <p:nvPr/>
        </p:nvSpPr>
        <p:spPr>
          <a:xfrm>
            <a:off x="2923074" y="3377705"/>
            <a:ext cx="1763303" cy="39442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9857AC6-5B30-4EEE-91F1-DAF9CDC2B36D}"/>
              </a:ext>
            </a:extLst>
          </p:cNvPr>
          <p:cNvSpPr/>
          <p:nvPr/>
        </p:nvSpPr>
        <p:spPr>
          <a:xfrm>
            <a:off x="4205919" y="3869308"/>
            <a:ext cx="2844880" cy="39442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DE405AD-20C1-4DDE-A9E9-4172EBC0C26D}"/>
              </a:ext>
            </a:extLst>
          </p:cNvPr>
          <p:cNvSpPr/>
          <p:nvPr/>
        </p:nvSpPr>
        <p:spPr>
          <a:xfrm>
            <a:off x="7050799" y="4364101"/>
            <a:ext cx="3811270" cy="39442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528F0E0-BC84-41AD-A1B6-2EF64E7F3EB6}"/>
              </a:ext>
            </a:extLst>
          </p:cNvPr>
          <p:cNvSpPr/>
          <p:nvPr/>
        </p:nvSpPr>
        <p:spPr>
          <a:xfrm>
            <a:off x="7050799" y="4857772"/>
            <a:ext cx="1312859" cy="39442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0EF5F99-9820-4F95-8D78-075B2711DE0E}"/>
              </a:ext>
            </a:extLst>
          </p:cNvPr>
          <p:cNvSpPr/>
          <p:nvPr/>
        </p:nvSpPr>
        <p:spPr>
          <a:xfrm>
            <a:off x="7482006" y="5351985"/>
            <a:ext cx="3380063" cy="394420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AFCC9E-3749-4134-95F3-97F0496CD035}"/>
              </a:ext>
            </a:extLst>
          </p:cNvPr>
          <p:cNvSpPr txBox="1"/>
          <p:nvPr/>
        </p:nvSpPr>
        <p:spPr>
          <a:xfrm>
            <a:off x="7185905" y="2464664"/>
            <a:ext cx="910057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Jan 2 – Apr 10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4EC4042-020C-4907-A411-12EAAC59C4CA}"/>
              </a:ext>
            </a:extLst>
          </p:cNvPr>
          <p:cNvSpPr txBox="1"/>
          <p:nvPr/>
        </p:nvSpPr>
        <p:spPr>
          <a:xfrm>
            <a:off x="3688400" y="2958471"/>
            <a:ext cx="84965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Jan 2 – Feb 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18CE025-603F-4406-B9B9-052F6B325C90}"/>
              </a:ext>
            </a:extLst>
          </p:cNvPr>
          <p:cNvSpPr txBox="1"/>
          <p:nvPr/>
        </p:nvSpPr>
        <p:spPr>
          <a:xfrm>
            <a:off x="4828858" y="3451805"/>
            <a:ext cx="980076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Jan 18 – Feb 25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4AFBD5A-CD84-4661-93EE-2DD7990869FB}"/>
              </a:ext>
            </a:extLst>
          </p:cNvPr>
          <p:cNvSpPr txBox="1"/>
          <p:nvPr/>
        </p:nvSpPr>
        <p:spPr>
          <a:xfrm>
            <a:off x="7191751" y="3943408"/>
            <a:ext cx="996107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Feb 15 – Apr 10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3FC2A85-FAD7-4E9B-B7C4-173BD0F2FBDC}"/>
              </a:ext>
            </a:extLst>
          </p:cNvPr>
          <p:cNvSpPr txBox="1"/>
          <p:nvPr/>
        </p:nvSpPr>
        <p:spPr>
          <a:xfrm>
            <a:off x="11006526" y="4438201"/>
            <a:ext cx="98167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Apr 10 – Jun 10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A0CA137-40C4-45FC-9D49-4A262C026E5B}"/>
              </a:ext>
            </a:extLst>
          </p:cNvPr>
          <p:cNvSpPr txBox="1"/>
          <p:nvPr/>
        </p:nvSpPr>
        <p:spPr>
          <a:xfrm>
            <a:off x="8506139" y="4931872"/>
            <a:ext cx="967765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Apr 10 – May 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2A52B6C-3ECA-4E5D-906D-CCD086EFAD58}"/>
              </a:ext>
            </a:extLst>
          </p:cNvPr>
          <p:cNvSpPr txBox="1"/>
          <p:nvPr/>
        </p:nvSpPr>
        <p:spPr>
          <a:xfrm>
            <a:off x="11006526" y="5426085"/>
            <a:ext cx="93358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bg1"/>
                </a:solidFill>
                <a:latin typeface="Calibri" panose="020F0502020204030204" pitchFamily="34" charset="0"/>
              </a:rPr>
              <a:t>Jul 20 – Jun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C3374C-974D-4F8D-841D-28693D67E396}"/>
              </a:ext>
            </a:extLst>
          </p:cNvPr>
          <p:cNvSpPr txBox="1"/>
          <p:nvPr/>
        </p:nvSpPr>
        <p:spPr>
          <a:xfrm>
            <a:off x="764462" y="2403108"/>
            <a:ext cx="98456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b="1" u="sng" cap="all" dirty="0">
                <a:solidFill>
                  <a:schemeClr val="bg1"/>
                </a:solidFill>
              </a:rPr>
              <a:t>Phase 1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550CCB4-ACC6-48B4-AB43-A35337579DD7}"/>
              </a:ext>
            </a:extLst>
          </p:cNvPr>
          <p:cNvSpPr txBox="1"/>
          <p:nvPr/>
        </p:nvSpPr>
        <p:spPr>
          <a:xfrm>
            <a:off x="5975556" y="4371686"/>
            <a:ext cx="98456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b="1" u="sng" cap="all" dirty="0">
                <a:solidFill>
                  <a:schemeClr val="bg1"/>
                </a:solidFill>
              </a:rPr>
              <a:t>Phase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D39DEC-2735-4641-B389-D3EDF5A432AF}"/>
              </a:ext>
            </a:extLst>
          </p:cNvPr>
          <p:cNvSpPr txBox="1"/>
          <p:nvPr/>
        </p:nvSpPr>
        <p:spPr>
          <a:xfrm>
            <a:off x="995679" y="2902324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Task 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E3F8174-8A57-4758-BBC2-08E11454A648}"/>
              </a:ext>
            </a:extLst>
          </p:cNvPr>
          <p:cNvSpPr txBox="1"/>
          <p:nvPr/>
        </p:nvSpPr>
        <p:spPr>
          <a:xfrm>
            <a:off x="2098486" y="3390249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Task 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2DE7901-0FDB-4418-88EB-6D074C0EEB0C}"/>
              </a:ext>
            </a:extLst>
          </p:cNvPr>
          <p:cNvSpPr txBox="1"/>
          <p:nvPr/>
        </p:nvSpPr>
        <p:spPr>
          <a:xfrm>
            <a:off x="3428051" y="3878925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Task 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16552C4-4CC3-49FF-A3BA-04A971C832C5}"/>
              </a:ext>
            </a:extLst>
          </p:cNvPr>
          <p:cNvSpPr txBox="1"/>
          <p:nvPr/>
        </p:nvSpPr>
        <p:spPr>
          <a:xfrm>
            <a:off x="6255034" y="4870316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Task 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498D901-8C98-4917-8D0D-012A6F13C564}"/>
              </a:ext>
            </a:extLst>
          </p:cNvPr>
          <p:cNvSpPr txBox="1"/>
          <p:nvPr/>
        </p:nvSpPr>
        <p:spPr>
          <a:xfrm>
            <a:off x="6715324" y="5365109"/>
            <a:ext cx="75334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Task 2</a:t>
            </a:r>
          </a:p>
        </p:txBody>
      </p:sp>
      <p:pic>
        <p:nvPicPr>
          <p:cNvPr id="11" name="Graphic 10" descr="Star">
            <a:extLst>
              <a:ext uri="{FF2B5EF4-FFF2-40B4-BE49-F238E27FC236}">
                <a16:creationId xmlns:a16="http://schemas.microsoft.com/office/drawing/2014/main" id="{94BDC41D-71C5-46E0-9A18-3D651A195F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3228" y="3607027"/>
            <a:ext cx="475581" cy="475581"/>
          </a:xfrm>
          <a:prstGeom prst="rect">
            <a:avLst/>
          </a:prstGeom>
        </p:spPr>
      </p:pic>
      <p:pic>
        <p:nvPicPr>
          <p:cNvPr id="13" name="Graphic 12" descr="Marker">
            <a:extLst>
              <a:ext uri="{FF2B5EF4-FFF2-40B4-BE49-F238E27FC236}">
                <a16:creationId xmlns:a16="http://schemas.microsoft.com/office/drawing/2014/main" id="{C0A492BB-132C-42E3-A01E-AA1E19A210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46608" y="3191209"/>
            <a:ext cx="475581" cy="475581"/>
          </a:xfrm>
          <a:prstGeom prst="rect">
            <a:avLst/>
          </a:prstGeom>
        </p:spPr>
      </p:pic>
      <p:pic>
        <p:nvPicPr>
          <p:cNvPr id="15" name="Graphic 14" descr="Pin">
            <a:extLst>
              <a:ext uri="{FF2B5EF4-FFF2-40B4-BE49-F238E27FC236}">
                <a16:creationId xmlns:a16="http://schemas.microsoft.com/office/drawing/2014/main" id="{FDA765EB-3E63-4B25-8E3D-ABAEB74433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40738" y="5114194"/>
            <a:ext cx="475581" cy="47558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A3C5FCE-6CBC-4125-B6CB-B7C75A07F415}"/>
              </a:ext>
            </a:extLst>
          </p:cNvPr>
          <p:cNvSpPr/>
          <p:nvPr/>
        </p:nvSpPr>
        <p:spPr>
          <a:xfrm>
            <a:off x="2960197" y="5729913"/>
            <a:ext cx="13231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i="1" dirty="0">
                <a:solidFill>
                  <a:schemeClr val="accent5"/>
                </a:solidFill>
              </a:rPr>
              <a:t>% completion</a:t>
            </a:r>
          </a:p>
        </p:txBody>
      </p:sp>
      <p:pic>
        <p:nvPicPr>
          <p:cNvPr id="43" name="Graphic 42" descr="Marker">
            <a:extLst>
              <a:ext uri="{FF2B5EF4-FFF2-40B4-BE49-F238E27FC236}">
                <a16:creationId xmlns:a16="http://schemas.microsoft.com/office/drawing/2014/main" id="{05219C20-3D5F-4969-AAC0-2459E62618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0922" y="4658522"/>
            <a:ext cx="475581" cy="475581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7D064E41-D6FB-4708-83DA-7FED8839B001}"/>
              </a:ext>
            </a:extLst>
          </p:cNvPr>
          <p:cNvSpPr/>
          <p:nvPr/>
        </p:nvSpPr>
        <p:spPr>
          <a:xfrm>
            <a:off x="251885" y="4542189"/>
            <a:ext cx="2466705" cy="1683119"/>
          </a:xfrm>
          <a:prstGeom prst="rect">
            <a:avLst/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Graphic 44" descr="Marker">
            <a:extLst>
              <a:ext uri="{FF2B5EF4-FFF2-40B4-BE49-F238E27FC236}">
                <a16:creationId xmlns:a16="http://schemas.microsoft.com/office/drawing/2014/main" id="{680C3222-3FE8-4684-B551-7D28C411C6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783" y="4684422"/>
            <a:ext cx="475581" cy="475581"/>
          </a:xfrm>
          <a:prstGeom prst="rect">
            <a:avLst/>
          </a:prstGeom>
        </p:spPr>
      </p:pic>
      <p:pic>
        <p:nvPicPr>
          <p:cNvPr id="46" name="Graphic 45" descr="Star">
            <a:extLst>
              <a:ext uri="{FF2B5EF4-FFF2-40B4-BE49-F238E27FC236}">
                <a16:creationId xmlns:a16="http://schemas.microsoft.com/office/drawing/2014/main" id="{2569A703-D8FB-456B-8C29-6FFDE2C46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783" y="5181851"/>
            <a:ext cx="475581" cy="475581"/>
          </a:xfrm>
          <a:prstGeom prst="rect">
            <a:avLst/>
          </a:prstGeom>
        </p:spPr>
      </p:pic>
      <p:pic>
        <p:nvPicPr>
          <p:cNvPr id="47" name="Graphic 46" descr="Pin">
            <a:extLst>
              <a:ext uri="{FF2B5EF4-FFF2-40B4-BE49-F238E27FC236}">
                <a16:creationId xmlns:a16="http://schemas.microsoft.com/office/drawing/2014/main" id="{9A746C62-A70F-4FE2-8F7E-B202ED512A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783" y="5679280"/>
            <a:ext cx="475581" cy="475581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5A4A3E45-F8CC-40E8-9392-B3B888CEC01B}"/>
              </a:ext>
            </a:extLst>
          </p:cNvPr>
          <p:cNvSpPr/>
          <p:nvPr/>
        </p:nvSpPr>
        <p:spPr>
          <a:xfrm>
            <a:off x="1028042" y="4777983"/>
            <a:ext cx="1096775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High Priority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ACDC65-73E3-4290-A2FB-73D53EE89B71}"/>
              </a:ext>
            </a:extLst>
          </p:cNvPr>
          <p:cNvSpPr/>
          <p:nvPr/>
        </p:nvSpPr>
        <p:spPr>
          <a:xfrm>
            <a:off x="1028042" y="5271553"/>
            <a:ext cx="1380506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Medium Priority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0B22657-4176-41F1-9C31-16AA5E620D8D}"/>
              </a:ext>
            </a:extLst>
          </p:cNvPr>
          <p:cNvSpPr/>
          <p:nvPr/>
        </p:nvSpPr>
        <p:spPr>
          <a:xfrm>
            <a:off x="251885" y="4371047"/>
            <a:ext cx="11533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u="sng" dirty="0">
                <a:solidFill>
                  <a:schemeClr val="bg1"/>
                </a:solidFill>
              </a:rPr>
              <a:t>Milestones: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306F4CC-8EDE-42E0-9C16-B71E3A225017}"/>
              </a:ext>
            </a:extLst>
          </p:cNvPr>
          <p:cNvSpPr/>
          <p:nvPr/>
        </p:nvSpPr>
        <p:spPr>
          <a:xfrm>
            <a:off x="1028042" y="5765124"/>
            <a:ext cx="1060803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Low Priority</a:t>
            </a:r>
          </a:p>
        </p:txBody>
      </p:sp>
    </p:spTree>
    <p:extLst>
      <p:ext uri="{BB962C8B-B14F-4D97-AF65-F5344CB8AC3E}">
        <p14:creationId xmlns:p14="http://schemas.microsoft.com/office/powerpoint/2010/main" val="125815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206</Words>
  <PresentationFormat>Widescreen</PresentationFormat>
  <Paragraphs>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 Plan Template for PowerPoint</vt:lpstr>
      <vt:lpstr>Project Plan Template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2019-01-31T16:29:24Z</dcterms:modified>
  <cp:category>Charts &amp; Diagrams</cp:category>
</cp:coreProperties>
</file>