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1" d="100"/>
          <a:sy n="151" d="100"/>
        </p:scale>
        <p:origin x="426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0998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Plan – Slide Template</a:t>
            </a: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53EA420E-C862-42CC-AD0A-0CD5E908B4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005539"/>
              </p:ext>
            </p:extLst>
          </p:nvPr>
        </p:nvGraphicFramePr>
        <p:xfrm>
          <a:off x="838200" y="1303866"/>
          <a:ext cx="10515604" cy="2595880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317500">
                  <a:extLst>
                    <a:ext uri="{9D8B030D-6E8A-4147-A177-3AD203B41FA5}">
                      <a16:colId xmlns:a16="http://schemas.microsoft.com/office/drawing/2014/main" val="591996495"/>
                    </a:ext>
                  </a:extLst>
                </a:gridCol>
                <a:gridCol w="5321300">
                  <a:extLst>
                    <a:ext uri="{9D8B030D-6E8A-4147-A177-3AD203B41FA5}">
                      <a16:colId xmlns:a16="http://schemas.microsoft.com/office/drawing/2014/main" val="1871347559"/>
                    </a:ext>
                  </a:extLst>
                </a:gridCol>
                <a:gridCol w="1219201">
                  <a:extLst>
                    <a:ext uri="{9D8B030D-6E8A-4147-A177-3AD203B41FA5}">
                      <a16:colId xmlns:a16="http://schemas.microsoft.com/office/drawing/2014/main" val="1440275523"/>
                    </a:ext>
                  </a:extLst>
                </a:gridCol>
                <a:gridCol w="1219201">
                  <a:extLst>
                    <a:ext uri="{9D8B030D-6E8A-4147-A177-3AD203B41FA5}">
                      <a16:colId xmlns:a16="http://schemas.microsoft.com/office/drawing/2014/main" val="643326090"/>
                    </a:ext>
                  </a:extLst>
                </a:gridCol>
                <a:gridCol w="1219201">
                  <a:extLst>
                    <a:ext uri="{9D8B030D-6E8A-4147-A177-3AD203B41FA5}">
                      <a16:colId xmlns:a16="http://schemas.microsoft.com/office/drawing/2014/main" val="927228342"/>
                    </a:ext>
                  </a:extLst>
                </a:gridCol>
                <a:gridCol w="1219201">
                  <a:extLst>
                    <a:ext uri="{9D8B030D-6E8A-4147-A177-3AD203B41FA5}">
                      <a16:colId xmlns:a16="http://schemas.microsoft.com/office/drawing/2014/main" val="4023779838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TASKS - CATEGORY 1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Priority</a:t>
                      </a:r>
                    </a:p>
                  </a:txBody>
                  <a:tcPr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Progress</a:t>
                      </a:r>
                    </a:p>
                  </a:txBody>
                  <a:tcPr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Dates</a:t>
                      </a:r>
                    </a:p>
                  </a:txBody>
                  <a:tcPr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Who?</a:t>
                      </a:r>
                    </a:p>
                  </a:txBody>
                  <a:tcPr anchor="b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05487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b="1" noProof="1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Task 1 – Lorem Ipsum Dolor Sit Amet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noProof="1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1"/>
                        <a:t>Jan 1 – Feb 20</a:t>
                      </a: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1"/>
                        <a:t>John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719267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1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</a:rPr>
                        <a:t>|__ Sub-task 2-1 – Lorem Ipsum Dolor Sit Amet</a:t>
                      </a:r>
                      <a:endParaRPr kumimoji="0" lang="en-US" sz="1800" b="0" i="0" u="none" strike="noStrike" kern="1200" cap="none" spc="0" normalizeH="0" baseline="0" noProof="1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noProof="1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1"/>
                        <a:t>Jan 3 – Jan 5</a:t>
                      </a: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1"/>
                        <a:t>John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96064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1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</a:rPr>
                        <a:t>|__ Sub-task 2-2 – Lorem Ipsum Dolor Sit Amet</a:t>
                      </a:r>
                      <a:endParaRPr kumimoji="0" lang="en-US" sz="1800" b="0" i="0" u="none" strike="noStrike" kern="1200" cap="none" spc="0" normalizeH="0" baseline="0" noProof="1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noProof="1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1"/>
                        <a:t>Feb 12 – Feb 20</a:t>
                      </a: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1"/>
                        <a:t>Eva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52082998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</a:rPr>
                        <a:t>Task 2 – Lorem Ipsum Dolor Sit Amet</a:t>
                      </a:r>
                      <a:endParaRPr kumimoji="0" lang="en-US" sz="1800" b="1" i="0" u="none" strike="noStrike" kern="1200" cap="none" spc="0" normalizeH="0" baseline="0" noProof="1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1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1"/>
                        <a:t>Mar 2 – Mar 15</a:t>
                      </a: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1"/>
                        <a:t>Steve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448502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</a:rPr>
                        <a:t>Task 3 – Lorem Ipsum Dolor Sit Amet</a:t>
                      </a:r>
                      <a:endParaRPr kumimoji="0" lang="en-US" sz="1800" b="1" i="0" u="none" strike="noStrike" kern="1200" cap="none" spc="0" normalizeH="0" baseline="0" noProof="1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1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1"/>
                        <a:t>Mar 10 – Mar 18</a:t>
                      </a: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1"/>
                        <a:t>Eva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334361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1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800" b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</a:rPr>
                        <a:t>|__ Sub-task 3-1 – Lorem Ipsum Dolor Sit Amet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1"/>
                        <a:t>Mar 10 – Mar 18</a:t>
                      </a: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1"/>
                        <a:t>Stan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230693"/>
                  </a:ext>
                </a:extLst>
              </a:tr>
            </a:tbl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id="{1473F264-D4FC-424B-8899-56F1E0D92D55}"/>
              </a:ext>
            </a:extLst>
          </p:cNvPr>
          <p:cNvGrpSpPr/>
          <p:nvPr/>
        </p:nvGrpSpPr>
        <p:grpSpPr>
          <a:xfrm>
            <a:off x="6496050" y="1727200"/>
            <a:ext cx="2400300" cy="260350"/>
            <a:chOff x="6496050" y="1816100"/>
            <a:chExt cx="2400300" cy="260350"/>
          </a:xfrm>
        </p:grpSpPr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D764091E-C2D2-468A-A73B-DB60B887EA62}"/>
                </a:ext>
              </a:extLst>
            </p:cNvPr>
            <p:cNvSpPr/>
            <p:nvPr/>
          </p:nvSpPr>
          <p:spPr>
            <a:xfrm>
              <a:off x="6496050" y="1816100"/>
              <a:ext cx="1181100" cy="260350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Low</a:t>
              </a: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DBDAD6C8-EA4D-41DE-809E-7E5698F64AB8}"/>
                </a:ext>
              </a:extLst>
            </p:cNvPr>
            <p:cNvSpPr/>
            <p:nvPr/>
          </p:nvSpPr>
          <p:spPr>
            <a:xfrm>
              <a:off x="7715250" y="1816100"/>
              <a:ext cx="1181100" cy="260350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Done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F294412-B49D-4FF2-A86E-069DD420788A}"/>
              </a:ext>
            </a:extLst>
          </p:cNvPr>
          <p:cNvGrpSpPr/>
          <p:nvPr/>
        </p:nvGrpSpPr>
        <p:grpSpPr>
          <a:xfrm>
            <a:off x="6496050" y="2096844"/>
            <a:ext cx="2400300" cy="260350"/>
            <a:chOff x="6496050" y="1816100"/>
            <a:chExt cx="2400300" cy="260350"/>
          </a:xfrm>
        </p:grpSpPr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E415017B-CFE6-4C23-8D29-5128C86E4DB7}"/>
                </a:ext>
              </a:extLst>
            </p:cNvPr>
            <p:cNvSpPr/>
            <p:nvPr/>
          </p:nvSpPr>
          <p:spPr>
            <a:xfrm>
              <a:off x="6496050" y="1816100"/>
              <a:ext cx="1181100" cy="260350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High</a:t>
              </a:r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C9A2C356-86EB-4E0D-AC31-2CF89823DAD6}"/>
                </a:ext>
              </a:extLst>
            </p:cNvPr>
            <p:cNvSpPr/>
            <p:nvPr/>
          </p:nvSpPr>
          <p:spPr>
            <a:xfrm>
              <a:off x="7715250" y="1816100"/>
              <a:ext cx="1181100" cy="260350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Done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1E4900D-74B0-4A60-B185-F10302A354CC}"/>
              </a:ext>
            </a:extLst>
          </p:cNvPr>
          <p:cNvGrpSpPr/>
          <p:nvPr/>
        </p:nvGrpSpPr>
        <p:grpSpPr>
          <a:xfrm>
            <a:off x="6496050" y="2466488"/>
            <a:ext cx="2400300" cy="260350"/>
            <a:chOff x="6496050" y="1816100"/>
            <a:chExt cx="2400300" cy="260350"/>
          </a:xfrm>
        </p:grpSpPr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12E7BE95-014E-4823-A0B4-D90A77AC48FF}"/>
                </a:ext>
              </a:extLst>
            </p:cNvPr>
            <p:cNvSpPr/>
            <p:nvPr/>
          </p:nvSpPr>
          <p:spPr>
            <a:xfrm>
              <a:off x="6496050" y="1816100"/>
              <a:ext cx="1181100" cy="260350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High</a:t>
              </a:r>
            </a:p>
          </p:txBody>
        </p:sp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608725C6-779D-4773-9EF4-9F76B0CD497E}"/>
                </a:ext>
              </a:extLst>
            </p:cNvPr>
            <p:cNvSpPr/>
            <p:nvPr/>
          </p:nvSpPr>
          <p:spPr>
            <a:xfrm>
              <a:off x="7715250" y="1816100"/>
              <a:ext cx="1181100" cy="260350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Done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4820C7B-8F83-4400-B9D7-DB60EBBE1AD8}"/>
              </a:ext>
            </a:extLst>
          </p:cNvPr>
          <p:cNvGrpSpPr/>
          <p:nvPr/>
        </p:nvGrpSpPr>
        <p:grpSpPr>
          <a:xfrm>
            <a:off x="6496050" y="2836132"/>
            <a:ext cx="2400300" cy="260350"/>
            <a:chOff x="6496050" y="1816100"/>
            <a:chExt cx="2400300" cy="260350"/>
          </a:xfrm>
        </p:grpSpPr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C2430B2B-A561-4A66-9DAD-308D29EB770F}"/>
                </a:ext>
              </a:extLst>
            </p:cNvPr>
            <p:cNvSpPr/>
            <p:nvPr/>
          </p:nvSpPr>
          <p:spPr>
            <a:xfrm>
              <a:off x="6496050" y="1816100"/>
              <a:ext cx="1181100" cy="26035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Medium</a:t>
              </a:r>
            </a:p>
          </p:txBody>
        </p:sp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69B9705E-76FE-48B8-AE75-BC63F5A0D96A}"/>
                </a:ext>
              </a:extLst>
            </p:cNvPr>
            <p:cNvSpPr/>
            <p:nvPr/>
          </p:nvSpPr>
          <p:spPr>
            <a:xfrm>
              <a:off x="7715250" y="1816100"/>
              <a:ext cx="1181100" cy="26035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In progress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544AFF0E-8F9E-40BA-9859-53E6646205DA}"/>
              </a:ext>
            </a:extLst>
          </p:cNvPr>
          <p:cNvGrpSpPr/>
          <p:nvPr/>
        </p:nvGrpSpPr>
        <p:grpSpPr>
          <a:xfrm>
            <a:off x="6496050" y="3205776"/>
            <a:ext cx="2400300" cy="260350"/>
            <a:chOff x="6496050" y="1816100"/>
            <a:chExt cx="2400300" cy="260350"/>
          </a:xfrm>
        </p:grpSpPr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F8E14D53-84FD-40DB-9DD1-400E377FA728}"/>
                </a:ext>
              </a:extLst>
            </p:cNvPr>
            <p:cNvSpPr/>
            <p:nvPr/>
          </p:nvSpPr>
          <p:spPr>
            <a:xfrm>
              <a:off x="6496050" y="1816100"/>
              <a:ext cx="1181100" cy="260350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Low</a:t>
              </a:r>
            </a:p>
          </p:txBody>
        </p:sp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497144BE-473B-4BEB-A7D8-4E3C55F21E44}"/>
                </a:ext>
              </a:extLst>
            </p:cNvPr>
            <p:cNvSpPr/>
            <p:nvPr/>
          </p:nvSpPr>
          <p:spPr>
            <a:xfrm>
              <a:off x="7715250" y="1816100"/>
              <a:ext cx="1181100" cy="260350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In progress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1BAFF53-DD20-4109-AED2-FB0FEA4A75C6}"/>
              </a:ext>
            </a:extLst>
          </p:cNvPr>
          <p:cNvGrpSpPr/>
          <p:nvPr/>
        </p:nvGrpSpPr>
        <p:grpSpPr>
          <a:xfrm>
            <a:off x="6496050" y="3575420"/>
            <a:ext cx="2400300" cy="260350"/>
            <a:chOff x="6496050" y="1816100"/>
            <a:chExt cx="2400300" cy="260350"/>
          </a:xfrm>
        </p:grpSpPr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F28709C4-A97F-4361-AB00-061E6CDF0F22}"/>
                </a:ext>
              </a:extLst>
            </p:cNvPr>
            <p:cNvSpPr/>
            <p:nvPr/>
          </p:nvSpPr>
          <p:spPr>
            <a:xfrm>
              <a:off x="6496050" y="1816100"/>
              <a:ext cx="1181100" cy="26035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Medium</a:t>
              </a:r>
            </a:p>
          </p:txBody>
        </p:sp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E413E375-01D2-421D-A856-FF87114076FA}"/>
                </a:ext>
              </a:extLst>
            </p:cNvPr>
            <p:cNvSpPr/>
            <p:nvPr/>
          </p:nvSpPr>
          <p:spPr>
            <a:xfrm>
              <a:off x="7715250" y="1816100"/>
              <a:ext cx="1181100" cy="260350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Not started</a:t>
              </a:r>
            </a:p>
          </p:txBody>
        </p:sp>
      </p:grpSp>
      <p:graphicFrame>
        <p:nvGraphicFramePr>
          <p:cNvPr id="28" name="Table 4">
            <a:extLst>
              <a:ext uri="{FF2B5EF4-FFF2-40B4-BE49-F238E27FC236}">
                <a16:creationId xmlns:a16="http://schemas.microsoft.com/office/drawing/2014/main" id="{5310153A-BB69-43F4-8CC7-1234BE5446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156086"/>
              </p:ext>
            </p:extLst>
          </p:nvPr>
        </p:nvGraphicFramePr>
        <p:xfrm>
          <a:off x="838196" y="4173220"/>
          <a:ext cx="10515604" cy="1483360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317500">
                  <a:extLst>
                    <a:ext uri="{9D8B030D-6E8A-4147-A177-3AD203B41FA5}">
                      <a16:colId xmlns:a16="http://schemas.microsoft.com/office/drawing/2014/main" val="591996495"/>
                    </a:ext>
                  </a:extLst>
                </a:gridCol>
                <a:gridCol w="5321300">
                  <a:extLst>
                    <a:ext uri="{9D8B030D-6E8A-4147-A177-3AD203B41FA5}">
                      <a16:colId xmlns:a16="http://schemas.microsoft.com/office/drawing/2014/main" val="1871347559"/>
                    </a:ext>
                  </a:extLst>
                </a:gridCol>
                <a:gridCol w="1219201">
                  <a:extLst>
                    <a:ext uri="{9D8B030D-6E8A-4147-A177-3AD203B41FA5}">
                      <a16:colId xmlns:a16="http://schemas.microsoft.com/office/drawing/2014/main" val="1440275523"/>
                    </a:ext>
                  </a:extLst>
                </a:gridCol>
                <a:gridCol w="1219201">
                  <a:extLst>
                    <a:ext uri="{9D8B030D-6E8A-4147-A177-3AD203B41FA5}">
                      <a16:colId xmlns:a16="http://schemas.microsoft.com/office/drawing/2014/main" val="643326090"/>
                    </a:ext>
                  </a:extLst>
                </a:gridCol>
                <a:gridCol w="1219201">
                  <a:extLst>
                    <a:ext uri="{9D8B030D-6E8A-4147-A177-3AD203B41FA5}">
                      <a16:colId xmlns:a16="http://schemas.microsoft.com/office/drawing/2014/main" val="927228342"/>
                    </a:ext>
                  </a:extLst>
                </a:gridCol>
                <a:gridCol w="1219201">
                  <a:extLst>
                    <a:ext uri="{9D8B030D-6E8A-4147-A177-3AD203B41FA5}">
                      <a16:colId xmlns:a16="http://schemas.microsoft.com/office/drawing/2014/main" val="4023779838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TASKS - CATEGORY 2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Priority</a:t>
                      </a:r>
                    </a:p>
                  </a:txBody>
                  <a:tcPr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Progress</a:t>
                      </a:r>
                    </a:p>
                  </a:txBody>
                  <a:tcPr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Dates</a:t>
                      </a:r>
                    </a:p>
                  </a:txBody>
                  <a:tcPr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</a:rPr>
                        <a:t>Who?</a:t>
                      </a:r>
                    </a:p>
                  </a:txBody>
                  <a:tcPr anchor="b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05487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b="1" noProof="1">
                          <a:solidFill>
                            <a:schemeClr val="tx1"/>
                          </a:solidFill>
                        </a:rPr>
                        <a:t>Task 1 – Lorem Ipsum Dolor Sit Amet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noProof="1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1"/>
                        <a:t>Jan 3 – Mar 23</a:t>
                      </a: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1"/>
                        <a:t>Eva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719267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1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</a:rPr>
                        <a:t>|__ Sub-task 1-1 – Lorem Ipsum Dolor Sit Amet</a:t>
                      </a:r>
                      <a:endParaRPr kumimoji="0" lang="en-US" sz="1800" b="0" i="0" u="none" strike="noStrike" kern="1200" cap="none" spc="0" normalizeH="0" baseline="0" noProof="1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noProof="1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1"/>
                        <a:t>Jan 3 – Jan 5</a:t>
                      </a: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1"/>
                        <a:t>Stan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96064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1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|__ Sub-task 2-2 – Lorem Ipsum Dolor Sit Amet</a:t>
                      </a:r>
                      <a:endParaRPr kumimoji="0" lang="en-US" sz="1800" b="0" i="0" u="none" strike="noStrike" kern="1200" cap="none" spc="0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noProof="1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1"/>
                        <a:t>Mar 15 – Mar 23</a:t>
                      </a: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1"/>
                        <a:t>Eva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52082998"/>
                  </a:ext>
                </a:extLst>
              </a:tr>
            </a:tbl>
          </a:graphicData>
        </a:graphic>
      </p:graphicFrame>
      <p:grpSp>
        <p:nvGrpSpPr>
          <p:cNvPr id="32" name="Group 31">
            <a:extLst>
              <a:ext uri="{FF2B5EF4-FFF2-40B4-BE49-F238E27FC236}">
                <a16:creationId xmlns:a16="http://schemas.microsoft.com/office/drawing/2014/main" id="{6B9439B8-18D7-4521-9C4B-BF9A91679E96}"/>
              </a:ext>
            </a:extLst>
          </p:cNvPr>
          <p:cNvGrpSpPr/>
          <p:nvPr/>
        </p:nvGrpSpPr>
        <p:grpSpPr>
          <a:xfrm>
            <a:off x="6496046" y="4596554"/>
            <a:ext cx="2400300" cy="260350"/>
            <a:chOff x="6496050" y="1816100"/>
            <a:chExt cx="2400300" cy="260350"/>
          </a:xfrm>
        </p:grpSpPr>
        <p:sp>
          <p:nvSpPr>
            <p:cNvPr id="33" name="Rectangle: Rounded Corners 32">
              <a:extLst>
                <a:ext uri="{FF2B5EF4-FFF2-40B4-BE49-F238E27FC236}">
                  <a16:creationId xmlns:a16="http://schemas.microsoft.com/office/drawing/2014/main" id="{C7FA25E0-7539-4473-9A41-653C38D80F29}"/>
                </a:ext>
              </a:extLst>
            </p:cNvPr>
            <p:cNvSpPr/>
            <p:nvPr/>
          </p:nvSpPr>
          <p:spPr>
            <a:xfrm>
              <a:off x="6496050" y="1816100"/>
              <a:ext cx="1181100" cy="26035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Medium</a:t>
              </a:r>
            </a:p>
          </p:txBody>
        </p:sp>
        <p:sp>
          <p:nvSpPr>
            <p:cNvPr id="34" name="Rectangle: Rounded Corners 33">
              <a:extLst>
                <a:ext uri="{FF2B5EF4-FFF2-40B4-BE49-F238E27FC236}">
                  <a16:creationId xmlns:a16="http://schemas.microsoft.com/office/drawing/2014/main" id="{616A63C2-CF08-4135-BB86-B2D0300C87CE}"/>
                </a:ext>
              </a:extLst>
            </p:cNvPr>
            <p:cNvSpPr/>
            <p:nvPr/>
          </p:nvSpPr>
          <p:spPr>
            <a:xfrm>
              <a:off x="7715250" y="1816100"/>
              <a:ext cx="1181100" cy="26035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In progress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B02A98B9-ACE7-4322-9E84-EE19F9FDE7FD}"/>
              </a:ext>
            </a:extLst>
          </p:cNvPr>
          <p:cNvGrpSpPr/>
          <p:nvPr/>
        </p:nvGrpSpPr>
        <p:grpSpPr>
          <a:xfrm>
            <a:off x="6496046" y="4966198"/>
            <a:ext cx="2400300" cy="260350"/>
            <a:chOff x="6496050" y="1816100"/>
            <a:chExt cx="2400300" cy="260350"/>
          </a:xfrm>
        </p:grpSpPr>
        <p:sp>
          <p:nvSpPr>
            <p:cNvPr id="36" name="Rectangle: Rounded Corners 35">
              <a:extLst>
                <a:ext uri="{FF2B5EF4-FFF2-40B4-BE49-F238E27FC236}">
                  <a16:creationId xmlns:a16="http://schemas.microsoft.com/office/drawing/2014/main" id="{2DEB470B-E9D7-43B1-BE24-7BBD30F55996}"/>
                </a:ext>
              </a:extLst>
            </p:cNvPr>
            <p:cNvSpPr/>
            <p:nvPr/>
          </p:nvSpPr>
          <p:spPr>
            <a:xfrm>
              <a:off x="6496050" y="1816100"/>
              <a:ext cx="1181100" cy="26035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Medium</a:t>
              </a:r>
            </a:p>
          </p:txBody>
        </p:sp>
        <p:sp>
          <p:nvSpPr>
            <p:cNvPr id="37" name="Rectangle: Rounded Corners 36">
              <a:extLst>
                <a:ext uri="{FF2B5EF4-FFF2-40B4-BE49-F238E27FC236}">
                  <a16:creationId xmlns:a16="http://schemas.microsoft.com/office/drawing/2014/main" id="{7ECF825C-37B4-4928-A135-05722683049B}"/>
                </a:ext>
              </a:extLst>
            </p:cNvPr>
            <p:cNvSpPr/>
            <p:nvPr/>
          </p:nvSpPr>
          <p:spPr>
            <a:xfrm>
              <a:off x="7715250" y="1816100"/>
              <a:ext cx="1181100" cy="260350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Done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B737082F-D009-4997-8263-46565A744D00}"/>
              </a:ext>
            </a:extLst>
          </p:cNvPr>
          <p:cNvGrpSpPr/>
          <p:nvPr/>
        </p:nvGrpSpPr>
        <p:grpSpPr>
          <a:xfrm>
            <a:off x="6496046" y="5335842"/>
            <a:ext cx="2400300" cy="260350"/>
            <a:chOff x="6496050" y="1816100"/>
            <a:chExt cx="2400300" cy="260350"/>
          </a:xfrm>
        </p:grpSpPr>
        <p:sp>
          <p:nvSpPr>
            <p:cNvPr id="39" name="Rectangle: Rounded Corners 38">
              <a:extLst>
                <a:ext uri="{FF2B5EF4-FFF2-40B4-BE49-F238E27FC236}">
                  <a16:creationId xmlns:a16="http://schemas.microsoft.com/office/drawing/2014/main" id="{31170DFD-4074-4203-BF30-CDEA134B1BDB}"/>
                </a:ext>
              </a:extLst>
            </p:cNvPr>
            <p:cNvSpPr/>
            <p:nvPr/>
          </p:nvSpPr>
          <p:spPr>
            <a:xfrm>
              <a:off x="6496050" y="1816100"/>
              <a:ext cx="1181100" cy="260350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High</a:t>
              </a:r>
            </a:p>
          </p:txBody>
        </p:sp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433B4B3E-420B-4E5C-A02E-F717D1529F3D}"/>
                </a:ext>
              </a:extLst>
            </p:cNvPr>
            <p:cNvSpPr/>
            <p:nvPr/>
          </p:nvSpPr>
          <p:spPr>
            <a:xfrm>
              <a:off x="7715250" y="1816100"/>
              <a:ext cx="1181100" cy="260350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Not started</a:t>
              </a:r>
            </a:p>
          </p:txBody>
        </p:sp>
      </p:grpSp>
      <p:sp>
        <p:nvSpPr>
          <p:cNvPr id="41" name="Graphic 3" descr="Checkmark">
            <a:extLst>
              <a:ext uri="{FF2B5EF4-FFF2-40B4-BE49-F238E27FC236}">
                <a16:creationId xmlns:a16="http://schemas.microsoft.com/office/drawing/2014/main" id="{D63D3523-A25B-4BE7-8B9A-5A45C7D5D402}"/>
              </a:ext>
            </a:extLst>
          </p:cNvPr>
          <p:cNvSpPr/>
          <p:nvPr/>
        </p:nvSpPr>
        <p:spPr>
          <a:xfrm>
            <a:off x="433506" y="1782749"/>
            <a:ext cx="250586" cy="176007"/>
          </a:xfrm>
          <a:custGeom>
            <a:avLst/>
            <a:gdLst>
              <a:gd name="connsiteX0" fmla="*/ 228620 w 250586"/>
              <a:gd name="connsiteY0" fmla="*/ 0 h 176007"/>
              <a:gd name="connsiteX1" fmla="*/ 89767 w 250586"/>
              <a:gd name="connsiteY1" fmla="*/ 131260 h 176007"/>
              <a:gd name="connsiteX2" fmla="*/ 23052 w 250586"/>
              <a:gd name="connsiteY2" fmla="*/ 62918 h 176007"/>
              <a:gd name="connsiteX3" fmla="*/ 0 w 250586"/>
              <a:gd name="connsiteY3" fmla="*/ 84885 h 176007"/>
              <a:gd name="connsiteX4" fmla="*/ 88682 w 250586"/>
              <a:gd name="connsiteY4" fmla="*/ 176007 h 176007"/>
              <a:gd name="connsiteX5" fmla="*/ 112005 w 250586"/>
              <a:gd name="connsiteY5" fmla="*/ 154312 h 176007"/>
              <a:gd name="connsiteX6" fmla="*/ 250587 w 250586"/>
              <a:gd name="connsiteY6" fmla="*/ 22781 h 176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0586" h="176007">
                <a:moveTo>
                  <a:pt x="228620" y="0"/>
                </a:moveTo>
                <a:lnTo>
                  <a:pt x="89767" y="131260"/>
                </a:lnTo>
                <a:lnTo>
                  <a:pt x="23052" y="62918"/>
                </a:lnTo>
                <a:lnTo>
                  <a:pt x="0" y="84885"/>
                </a:lnTo>
                <a:lnTo>
                  <a:pt x="88682" y="176007"/>
                </a:lnTo>
                <a:lnTo>
                  <a:pt x="112005" y="154312"/>
                </a:lnTo>
                <a:lnTo>
                  <a:pt x="250587" y="22781"/>
                </a:lnTo>
                <a:close/>
              </a:path>
            </a:pathLst>
          </a:custGeom>
          <a:solidFill>
            <a:srgbClr val="7E9445"/>
          </a:solidFill>
          <a:ln w="267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2" name="Graphic 4" descr="Checkmark">
            <a:extLst>
              <a:ext uri="{FF2B5EF4-FFF2-40B4-BE49-F238E27FC236}">
                <a16:creationId xmlns:a16="http://schemas.microsoft.com/office/drawing/2014/main" id="{E4C028EE-A963-4398-81E5-E802D2DA5A35}"/>
              </a:ext>
            </a:extLst>
          </p:cNvPr>
          <p:cNvSpPr/>
          <p:nvPr/>
        </p:nvSpPr>
        <p:spPr>
          <a:xfrm>
            <a:off x="433506" y="2150926"/>
            <a:ext cx="250586" cy="176007"/>
          </a:xfrm>
          <a:custGeom>
            <a:avLst/>
            <a:gdLst>
              <a:gd name="connsiteX0" fmla="*/ 228620 w 250586"/>
              <a:gd name="connsiteY0" fmla="*/ 0 h 176007"/>
              <a:gd name="connsiteX1" fmla="*/ 89767 w 250586"/>
              <a:gd name="connsiteY1" fmla="*/ 131260 h 176007"/>
              <a:gd name="connsiteX2" fmla="*/ 23052 w 250586"/>
              <a:gd name="connsiteY2" fmla="*/ 62918 h 176007"/>
              <a:gd name="connsiteX3" fmla="*/ 0 w 250586"/>
              <a:gd name="connsiteY3" fmla="*/ 84885 h 176007"/>
              <a:gd name="connsiteX4" fmla="*/ 88682 w 250586"/>
              <a:gd name="connsiteY4" fmla="*/ 176007 h 176007"/>
              <a:gd name="connsiteX5" fmla="*/ 112005 w 250586"/>
              <a:gd name="connsiteY5" fmla="*/ 154312 h 176007"/>
              <a:gd name="connsiteX6" fmla="*/ 250587 w 250586"/>
              <a:gd name="connsiteY6" fmla="*/ 22781 h 176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0586" h="176007">
                <a:moveTo>
                  <a:pt x="228620" y="0"/>
                </a:moveTo>
                <a:lnTo>
                  <a:pt x="89767" y="131260"/>
                </a:lnTo>
                <a:lnTo>
                  <a:pt x="23052" y="62918"/>
                </a:lnTo>
                <a:lnTo>
                  <a:pt x="0" y="84885"/>
                </a:lnTo>
                <a:lnTo>
                  <a:pt x="88682" y="176007"/>
                </a:lnTo>
                <a:lnTo>
                  <a:pt x="112005" y="154312"/>
                </a:lnTo>
                <a:lnTo>
                  <a:pt x="250587" y="22781"/>
                </a:lnTo>
                <a:close/>
              </a:path>
            </a:pathLst>
          </a:custGeom>
          <a:solidFill>
            <a:srgbClr val="7E9445"/>
          </a:solidFill>
          <a:ln w="267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3" name="Graphic 5" descr="Checkmark">
            <a:extLst>
              <a:ext uri="{FF2B5EF4-FFF2-40B4-BE49-F238E27FC236}">
                <a16:creationId xmlns:a16="http://schemas.microsoft.com/office/drawing/2014/main" id="{74CEBFA9-E10A-4A01-BC2D-62A7E277129D}"/>
              </a:ext>
            </a:extLst>
          </p:cNvPr>
          <p:cNvSpPr/>
          <p:nvPr/>
        </p:nvSpPr>
        <p:spPr>
          <a:xfrm>
            <a:off x="433506" y="2519103"/>
            <a:ext cx="250586" cy="176007"/>
          </a:xfrm>
          <a:custGeom>
            <a:avLst/>
            <a:gdLst>
              <a:gd name="connsiteX0" fmla="*/ 228620 w 250586"/>
              <a:gd name="connsiteY0" fmla="*/ 0 h 176007"/>
              <a:gd name="connsiteX1" fmla="*/ 89767 w 250586"/>
              <a:gd name="connsiteY1" fmla="*/ 131260 h 176007"/>
              <a:gd name="connsiteX2" fmla="*/ 23052 w 250586"/>
              <a:gd name="connsiteY2" fmla="*/ 62918 h 176007"/>
              <a:gd name="connsiteX3" fmla="*/ 0 w 250586"/>
              <a:gd name="connsiteY3" fmla="*/ 84885 h 176007"/>
              <a:gd name="connsiteX4" fmla="*/ 88682 w 250586"/>
              <a:gd name="connsiteY4" fmla="*/ 176007 h 176007"/>
              <a:gd name="connsiteX5" fmla="*/ 112005 w 250586"/>
              <a:gd name="connsiteY5" fmla="*/ 154312 h 176007"/>
              <a:gd name="connsiteX6" fmla="*/ 250587 w 250586"/>
              <a:gd name="connsiteY6" fmla="*/ 22781 h 176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0586" h="176007">
                <a:moveTo>
                  <a:pt x="228620" y="0"/>
                </a:moveTo>
                <a:lnTo>
                  <a:pt x="89767" y="131260"/>
                </a:lnTo>
                <a:lnTo>
                  <a:pt x="23052" y="62918"/>
                </a:lnTo>
                <a:lnTo>
                  <a:pt x="0" y="84885"/>
                </a:lnTo>
                <a:lnTo>
                  <a:pt x="88682" y="176007"/>
                </a:lnTo>
                <a:lnTo>
                  <a:pt x="112005" y="154312"/>
                </a:lnTo>
                <a:lnTo>
                  <a:pt x="250587" y="22781"/>
                </a:lnTo>
                <a:close/>
              </a:path>
            </a:pathLst>
          </a:custGeom>
          <a:solidFill>
            <a:srgbClr val="7E9445"/>
          </a:solidFill>
          <a:ln w="267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4" name="Graphic 6" descr="Checkmark">
            <a:extLst>
              <a:ext uri="{FF2B5EF4-FFF2-40B4-BE49-F238E27FC236}">
                <a16:creationId xmlns:a16="http://schemas.microsoft.com/office/drawing/2014/main" id="{A642DABA-EFF8-4058-996A-20E7D9C33DB1}"/>
              </a:ext>
            </a:extLst>
          </p:cNvPr>
          <p:cNvSpPr/>
          <p:nvPr/>
        </p:nvSpPr>
        <p:spPr>
          <a:xfrm>
            <a:off x="433506" y="2887280"/>
            <a:ext cx="250586" cy="176007"/>
          </a:xfrm>
          <a:custGeom>
            <a:avLst/>
            <a:gdLst>
              <a:gd name="connsiteX0" fmla="*/ 228620 w 250586"/>
              <a:gd name="connsiteY0" fmla="*/ 0 h 176007"/>
              <a:gd name="connsiteX1" fmla="*/ 89767 w 250586"/>
              <a:gd name="connsiteY1" fmla="*/ 131260 h 176007"/>
              <a:gd name="connsiteX2" fmla="*/ 23052 w 250586"/>
              <a:gd name="connsiteY2" fmla="*/ 62918 h 176007"/>
              <a:gd name="connsiteX3" fmla="*/ 0 w 250586"/>
              <a:gd name="connsiteY3" fmla="*/ 84885 h 176007"/>
              <a:gd name="connsiteX4" fmla="*/ 88682 w 250586"/>
              <a:gd name="connsiteY4" fmla="*/ 176007 h 176007"/>
              <a:gd name="connsiteX5" fmla="*/ 112005 w 250586"/>
              <a:gd name="connsiteY5" fmla="*/ 154312 h 176007"/>
              <a:gd name="connsiteX6" fmla="*/ 250587 w 250586"/>
              <a:gd name="connsiteY6" fmla="*/ 22781 h 176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0586" h="176007">
                <a:moveTo>
                  <a:pt x="228620" y="0"/>
                </a:moveTo>
                <a:lnTo>
                  <a:pt x="89767" y="131260"/>
                </a:lnTo>
                <a:lnTo>
                  <a:pt x="23052" y="62918"/>
                </a:lnTo>
                <a:lnTo>
                  <a:pt x="0" y="84885"/>
                </a:lnTo>
                <a:lnTo>
                  <a:pt x="88682" y="176007"/>
                </a:lnTo>
                <a:lnTo>
                  <a:pt x="112005" y="154312"/>
                </a:lnTo>
                <a:lnTo>
                  <a:pt x="250587" y="22781"/>
                </a:lnTo>
                <a:close/>
              </a:path>
            </a:pathLst>
          </a:custGeom>
          <a:solidFill>
            <a:srgbClr val="D9D9D9"/>
          </a:solidFill>
          <a:ln w="267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5" name="Graphic 7" descr="Checkmark">
            <a:extLst>
              <a:ext uri="{FF2B5EF4-FFF2-40B4-BE49-F238E27FC236}">
                <a16:creationId xmlns:a16="http://schemas.microsoft.com/office/drawing/2014/main" id="{D0FB9DBC-BC27-4AB4-8F85-F92EF099072D}"/>
              </a:ext>
            </a:extLst>
          </p:cNvPr>
          <p:cNvSpPr/>
          <p:nvPr/>
        </p:nvSpPr>
        <p:spPr>
          <a:xfrm>
            <a:off x="433506" y="3255457"/>
            <a:ext cx="250586" cy="176007"/>
          </a:xfrm>
          <a:custGeom>
            <a:avLst/>
            <a:gdLst>
              <a:gd name="connsiteX0" fmla="*/ 228620 w 250586"/>
              <a:gd name="connsiteY0" fmla="*/ 0 h 176007"/>
              <a:gd name="connsiteX1" fmla="*/ 89767 w 250586"/>
              <a:gd name="connsiteY1" fmla="*/ 131260 h 176007"/>
              <a:gd name="connsiteX2" fmla="*/ 23052 w 250586"/>
              <a:gd name="connsiteY2" fmla="*/ 62918 h 176007"/>
              <a:gd name="connsiteX3" fmla="*/ 0 w 250586"/>
              <a:gd name="connsiteY3" fmla="*/ 84885 h 176007"/>
              <a:gd name="connsiteX4" fmla="*/ 88682 w 250586"/>
              <a:gd name="connsiteY4" fmla="*/ 176007 h 176007"/>
              <a:gd name="connsiteX5" fmla="*/ 112005 w 250586"/>
              <a:gd name="connsiteY5" fmla="*/ 154312 h 176007"/>
              <a:gd name="connsiteX6" fmla="*/ 250587 w 250586"/>
              <a:gd name="connsiteY6" fmla="*/ 22781 h 176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0586" h="176007">
                <a:moveTo>
                  <a:pt x="228620" y="0"/>
                </a:moveTo>
                <a:lnTo>
                  <a:pt x="89767" y="131260"/>
                </a:lnTo>
                <a:lnTo>
                  <a:pt x="23052" y="62918"/>
                </a:lnTo>
                <a:lnTo>
                  <a:pt x="0" y="84885"/>
                </a:lnTo>
                <a:lnTo>
                  <a:pt x="88682" y="176007"/>
                </a:lnTo>
                <a:lnTo>
                  <a:pt x="112005" y="154312"/>
                </a:lnTo>
                <a:lnTo>
                  <a:pt x="250587" y="22781"/>
                </a:lnTo>
                <a:close/>
              </a:path>
            </a:pathLst>
          </a:custGeom>
          <a:solidFill>
            <a:srgbClr val="D9D9D9"/>
          </a:solidFill>
          <a:ln w="267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6" name="Graphic 8" descr="Checkmark">
            <a:extLst>
              <a:ext uri="{FF2B5EF4-FFF2-40B4-BE49-F238E27FC236}">
                <a16:creationId xmlns:a16="http://schemas.microsoft.com/office/drawing/2014/main" id="{9441916A-F2E6-4E26-9340-83E49F1C76FD}"/>
              </a:ext>
            </a:extLst>
          </p:cNvPr>
          <p:cNvSpPr/>
          <p:nvPr/>
        </p:nvSpPr>
        <p:spPr>
          <a:xfrm>
            <a:off x="433506" y="3623632"/>
            <a:ext cx="250586" cy="176007"/>
          </a:xfrm>
          <a:custGeom>
            <a:avLst/>
            <a:gdLst>
              <a:gd name="connsiteX0" fmla="*/ 228620 w 250586"/>
              <a:gd name="connsiteY0" fmla="*/ 0 h 176007"/>
              <a:gd name="connsiteX1" fmla="*/ 89767 w 250586"/>
              <a:gd name="connsiteY1" fmla="*/ 131260 h 176007"/>
              <a:gd name="connsiteX2" fmla="*/ 23052 w 250586"/>
              <a:gd name="connsiteY2" fmla="*/ 62918 h 176007"/>
              <a:gd name="connsiteX3" fmla="*/ 0 w 250586"/>
              <a:gd name="connsiteY3" fmla="*/ 84885 h 176007"/>
              <a:gd name="connsiteX4" fmla="*/ 88682 w 250586"/>
              <a:gd name="connsiteY4" fmla="*/ 176007 h 176007"/>
              <a:gd name="connsiteX5" fmla="*/ 112005 w 250586"/>
              <a:gd name="connsiteY5" fmla="*/ 154312 h 176007"/>
              <a:gd name="connsiteX6" fmla="*/ 250587 w 250586"/>
              <a:gd name="connsiteY6" fmla="*/ 22781 h 176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0586" h="176007">
                <a:moveTo>
                  <a:pt x="228620" y="0"/>
                </a:moveTo>
                <a:lnTo>
                  <a:pt x="89767" y="131260"/>
                </a:lnTo>
                <a:lnTo>
                  <a:pt x="23052" y="62918"/>
                </a:lnTo>
                <a:lnTo>
                  <a:pt x="0" y="84885"/>
                </a:lnTo>
                <a:lnTo>
                  <a:pt x="88682" y="176007"/>
                </a:lnTo>
                <a:lnTo>
                  <a:pt x="112005" y="154312"/>
                </a:lnTo>
                <a:lnTo>
                  <a:pt x="250587" y="22781"/>
                </a:lnTo>
                <a:close/>
              </a:path>
            </a:pathLst>
          </a:custGeom>
          <a:solidFill>
            <a:srgbClr val="D9D9D9"/>
          </a:solidFill>
          <a:ln w="267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7" name="Graphic 28" descr="Checkmark">
            <a:extLst>
              <a:ext uri="{FF2B5EF4-FFF2-40B4-BE49-F238E27FC236}">
                <a16:creationId xmlns:a16="http://schemas.microsoft.com/office/drawing/2014/main" id="{01C30981-F53C-4E92-AEDA-7D8561979E7F}"/>
              </a:ext>
            </a:extLst>
          </p:cNvPr>
          <p:cNvSpPr/>
          <p:nvPr/>
        </p:nvSpPr>
        <p:spPr>
          <a:xfrm>
            <a:off x="433502" y="4652103"/>
            <a:ext cx="250586" cy="176007"/>
          </a:xfrm>
          <a:custGeom>
            <a:avLst/>
            <a:gdLst>
              <a:gd name="connsiteX0" fmla="*/ 228620 w 250586"/>
              <a:gd name="connsiteY0" fmla="*/ 0 h 176007"/>
              <a:gd name="connsiteX1" fmla="*/ 89767 w 250586"/>
              <a:gd name="connsiteY1" fmla="*/ 131260 h 176007"/>
              <a:gd name="connsiteX2" fmla="*/ 23052 w 250586"/>
              <a:gd name="connsiteY2" fmla="*/ 62918 h 176007"/>
              <a:gd name="connsiteX3" fmla="*/ 0 w 250586"/>
              <a:gd name="connsiteY3" fmla="*/ 84885 h 176007"/>
              <a:gd name="connsiteX4" fmla="*/ 88682 w 250586"/>
              <a:gd name="connsiteY4" fmla="*/ 176007 h 176007"/>
              <a:gd name="connsiteX5" fmla="*/ 112005 w 250586"/>
              <a:gd name="connsiteY5" fmla="*/ 154312 h 176007"/>
              <a:gd name="connsiteX6" fmla="*/ 250587 w 250586"/>
              <a:gd name="connsiteY6" fmla="*/ 22781 h 176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0586" h="176007">
                <a:moveTo>
                  <a:pt x="228620" y="0"/>
                </a:moveTo>
                <a:lnTo>
                  <a:pt x="89767" y="131260"/>
                </a:lnTo>
                <a:lnTo>
                  <a:pt x="23052" y="62918"/>
                </a:lnTo>
                <a:lnTo>
                  <a:pt x="0" y="84885"/>
                </a:lnTo>
                <a:lnTo>
                  <a:pt x="88682" y="176007"/>
                </a:lnTo>
                <a:lnTo>
                  <a:pt x="112005" y="154312"/>
                </a:lnTo>
                <a:lnTo>
                  <a:pt x="250587" y="22781"/>
                </a:lnTo>
                <a:close/>
              </a:path>
            </a:pathLst>
          </a:custGeom>
          <a:solidFill>
            <a:srgbClr val="D9D9D9"/>
          </a:solidFill>
          <a:ln w="267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8" name="Graphic 29" descr="Checkmark">
            <a:extLst>
              <a:ext uri="{FF2B5EF4-FFF2-40B4-BE49-F238E27FC236}">
                <a16:creationId xmlns:a16="http://schemas.microsoft.com/office/drawing/2014/main" id="{16E8ABAB-4ED0-40E3-9E51-320F83D1DFAB}"/>
              </a:ext>
            </a:extLst>
          </p:cNvPr>
          <p:cNvSpPr/>
          <p:nvPr/>
        </p:nvSpPr>
        <p:spPr>
          <a:xfrm>
            <a:off x="433502" y="5020280"/>
            <a:ext cx="250586" cy="176007"/>
          </a:xfrm>
          <a:custGeom>
            <a:avLst/>
            <a:gdLst>
              <a:gd name="connsiteX0" fmla="*/ 228620 w 250586"/>
              <a:gd name="connsiteY0" fmla="*/ 0 h 176007"/>
              <a:gd name="connsiteX1" fmla="*/ 89767 w 250586"/>
              <a:gd name="connsiteY1" fmla="*/ 131260 h 176007"/>
              <a:gd name="connsiteX2" fmla="*/ 23052 w 250586"/>
              <a:gd name="connsiteY2" fmla="*/ 62918 h 176007"/>
              <a:gd name="connsiteX3" fmla="*/ 0 w 250586"/>
              <a:gd name="connsiteY3" fmla="*/ 84885 h 176007"/>
              <a:gd name="connsiteX4" fmla="*/ 88682 w 250586"/>
              <a:gd name="connsiteY4" fmla="*/ 176007 h 176007"/>
              <a:gd name="connsiteX5" fmla="*/ 112005 w 250586"/>
              <a:gd name="connsiteY5" fmla="*/ 154312 h 176007"/>
              <a:gd name="connsiteX6" fmla="*/ 250587 w 250586"/>
              <a:gd name="connsiteY6" fmla="*/ 22781 h 176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0586" h="176007">
                <a:moveTo>
                  <a:pt x="228620" y="0"/>
                </a:moveTo>
                <a:lnTo>
                  <a:pt x="89767" y="131260"/>
                </a:lnTo>
                <a:lnTo>
                  <a:pt x="23052" y="62918"/>
                </a:lnTo>
                <a:lnTo>
                  <a:pt x="0" y="84885"/>
                </a:lnTo>
                <a:lnTo>
                  <a:pt x="88682" y="176007"/>
                </a:lnTo>
                <a:lnTo>
                  <a:pt x="112005" y="154312"/>
                </a:lnTo>
                <a:lnTo>
                  <a:pt x="250587" y="22781"/>
                </a:lnTo>
                <a:close/>
              </a:path>
            </a:pathLst>
          </a:custGeom>
          <a:solidFill>
            <a:srgbClr val="7E9445"/>
          </a:solidFill>
          <a:ln w="267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9" name="Graphic 30" descr="Checkmark">
            <a:extLst>
              <a:ext uri="{FF2B5EF4-FFF2-40B4-BE49-F238E27FC236}">
                <a16:creationId xmlns:a16="http://schemas.microsoft.com/office/drawing/2014/main" id="{643868CD-791E-4D59-8A1F-0E8A6C41E0E2}"/>
              </a:ext>
            </a:extLst>
          </p:cNvPr>
          <p:cNvSpPr/>
          <p:nvPr/>
        </p:nvSpPr>
        <p:spPr>
          <a:xfrm>
            <a:off x="433502" y="5388457"/>
            <a:ext cx="250586" cy="176007"/>
          </a:xfrm>
          <a:custGeom>
            <a:avLst/>
            <a:gdLst>
              <a:gd name="connsiteX0" fmla="*/ 228620 w 250586"/>
              <a:gd name="connsiteY0" fmla="*/ 0 h 176007"/>
              <a:gd name="connsiteX1" fmla="*/ 89767 w 250586"/>
              <a:gd name="connsiteY1" fmla="*/ 131260 h 176007"/>
              <a:gd name="connsiteX2" fmla="*/ 23052 w 250586"/>
              <a:gd name="connsiteY2" fmla="*/ 62918 h 176007"/>
              <a:gd name="connsiteX3" fmla="*/ 0 w 250586"/>
              <a:gd name="connsiteY3" fmla="*/ 84885 h 176007"/>
              <a:gd name="connsiteX4" fmla="*/ 88682 w 250586"/>
              <a:gd name="connsiteY4" fmla="*/ 176007 h 176007"/>
              <a:gd name="connsiteX5" fmla="*/ 112005 w 250586"/>
              <a:gd name="connsiteY5" fmla="*/ 154312 h 176007"/>
              <a:gd name="connsiteX6" fmla="*/ 250587 w 250586"/>
              <a:gd name="connsiteY6" fmla="*/ 22781 h 176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0586" h="176007">
                <a:moveTo>
                  <a:pt x="228620" y="0"/>
                </a:moveTo>
                <a:lnTo>
                  <a:pt x="89767" y="131260"/>
                </a:lnTo>
                <a:lnTo>
                  <a:pt x="23052" y="62918"/>
                </a:lnTo>
                <a:lnTo>
                  <a:pt x="0" y="84885"/>
                </a:lnTo>
                <a:lnTo>
                  <a:pt x="88682" y="176007"/>
                </a:lnTo>
                <a:lnTo>
                  <a:pt x="112005" y="154312"/>
                </a:lnTo>
                <a:lnTo>
                  <a:pt x="250587" y="22781"/>
                </a:lnTo>
                <a:close/>
              </a:path>
            </a:pathLst>
          </a:custGeom>
          <a:solidFill>
            <a:srgbClr val="D9D9D9"/>
          </a:solidFill>
          <a:ln w="267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Plan – Slide Template</a:t>
            </a: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53EA420E-C862-42CC-AD0A-0CD5E908B4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848119"/>
              </p:ext>
            </p:extLst>
          </p:nvPr>
        </p:nvGraphicFramePr>
        <p:xfrm>
          <a:off x="838200" y="1303866"/>
          <a:ext cx="10515604" cy="2595880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317500">
                  <a:extLst>
                    <a:ext uri="{9D8B030D-6E8A-4147-A177-3AD203B41FA5}">
                      <a16:colId xmlns:a16="http://schemas.microsoft.com/office/drawing/2014/main" val="591996495"/>
                    </a:ext>
                  </a:extLst>
                </a:gridCol>
                <a:gridCol w="5321300">
                  <a:extLst>
                    <a:ext uri="{9D8B030D-6E8A-4147-A177-3AD203B41FA5}">
                      <a16:colId xmlns:a16="http://schemas.microsoft.com/office/drawing/2014/main" val="1871347559"/>
                    </a:ext>
                  </a:extLst>
                </a:gridCol>
                <a:gridCol w="1219201">
                  <a:extLst>
                    <a:ext uri="{9D8B030D-6E8A-4147-A177-3AD203B41FA5}">
                      <a16:colId xmlns:a16="http://schemas.microsoft.com/office/drawing/2014/main" val="1440275523"/>
                    </a:ext>
                  </a:extLst>
                </a:gridCol>
                <a:gridCol w="1219201">
                  <a:extLst>
                    <a:ext uri="{9D8B030D-6E8A-4147-A177-3AD203B41FA5}">
                      <a16:colId xmlns:a16="http://schemas.microsoft.com/office/drawing/2014/main" val="643326090"/>
                    </a:ext>
                  </a:extLst>
                </a:gridCol>
                <a:gridCol w="1219201">
                  <a:extLst>
                    <a:ext uri="{9D8B030D-6E8A-4147-A177-3AD203B41FA5}">
                      <a16:colId xmlns:a16="http://schemas.microsoft.com/office/drawing/2014/main" val="927228342"/>
                    </a:ext>
                  </a:extLst>
                </a:gridCol>
                <a:gridCol w="1219201">
                  <a:extLst>
                    <a:ext uri="{9D8B030D-6E8A-4147-A177-3AD203B41FA5}">
                      <a16:colId xmlns:a16="http://schemas.microsoft.com/office/drawing/2014/main" val="4023779838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TASKS - CATEGORY 1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2"/>
                          </a:solidFill>
                        </a:rPr>
                        <a:t>Priority</a:t>
                      </a:r>
                    </a:p>
                  </a:txBody>
                  <a:tcPr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2"/>
                          </a:solidFill>
                        </a:rPr>
                        <a:t>Progress</a:t>
                      </a:r>
                    </a:p>
                  </a:txBody>
                  <a:tcPr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2"/>
                          </a:solidFill>
                        </a:rPr>
                        <a:t>Dates</a:t>
                      </a:r>
                    </a:p>
                  </a:txBody>
                  <a:tcPr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2"/>
                          </a:solidFill>
                        </a:rPr>
                        <a:t>Who?</a:t>
                      </a:r>
                    </a:p>
                  </a:txBody>
                  <a:tcPr anchor="b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05487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b="1" noProof="1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Task 1 – Lorem Ipsum Dolor Sit Amet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noProof="1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1"/>
                        <a:t>Jan 1 – Feb 20</a:t>
                      </a: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1"/>
                        <a:t>John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719267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1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</a:rPr>
                        <a:t>|__ Sub-task 2-1 – Lorem Ipsum Dolor Sit Amet</a:t>
                      </a:r>
                      <a:endParaRPr kumimoji="0" lang="en-US" sz="1800" b="0" i="0" u="none" strike="noStrike" kern="1200" cap="none" spc="0" normalizeH="0" baseline="0" noProof="1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noProof="1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1"/>
                        <a:t>Jan 3 – Jan 5</a:t>
                      </a: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1"/>
                        <a:t>John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96064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1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</a:rPr>
                        <a:t>|__ Sub-task 2-2 – Lorem Ipsum Dolor Sit Amet</a:t>
                      </a:r>
                      <a:endParaRPr kumimoji="0" lang="en-US" sz="1800" b="0" i="0" u="none" strike="noStrike" kern="1200" cap="none" spc="0" normalizeH="0" baseline="0" noProof="1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noProof="1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1"/>
                        <a:t>Feb 12 – Feb 20</a:t>
                      </a: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1"/>
                        <a:t>Eva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52082998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</a:rPr>
                        <a:t>Task 2 – Lorem Ipsum Dolor Sit Amet</a:t>
                      </a:r>
                      <a:endParaRPr kumimoji="0" lang="en-US" sz="1800" b="1" i="0" u="none" strike="noStrike" kern="1200" cap="none" spc="0" normalizeH="0" baseline="0" noProof="1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1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1"/>
                        <a:t>Mar 2 – Mar 15</a:t>
                      </a: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1"/>
                        <a:t>Steve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94485023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</a:rPr>
                        <a:t>Task 3 – Lorem Ipsum Dolor Sit Amet</a:t>
                      </a:r>
                      <a:endParaRPr kumimoji="0" lang="en-US" sz="1800" b="1" i="0" u="none" strike="noStrike" kern="1200" cap="none" spc="0" normalizeH="0" baseline="0" noProof="1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1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1"/>
                        <a:t>Mar 10 – Mar 18</a:t>
                      </a: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1"/>
                        <a:t>Eva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334361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1">
                        <a:ln>
                          <a:noFill/>
                        </a:ln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a-DK" sz="1800" b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uLnTx/>
                          <a:uFillTx/>
                        </a:rPr>
                        <a:t>|__ Sub-task 3-1 – Lorem Ipsum Dolor Sit Amet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1"/>
                        <a:t>Mar 10 – Mar 18</a:t>
                      </a: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1"/>
                        <a:t>Stan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230693"/>
                  </a:ext>
                </a:extLst>
              </a:tr>
            </a:tbl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id="{1473F264-D4FC-424B-8899-56F1E0D92D55}"/>
              </a:ext>
            </a:extLst>
          </p:cNvPr>
          <p:cNvGrpSpPr/>
          <p:nvPr/>
        </p:nvGrpSpPr>
        <p:grpSpPr>
          <a:xfrm>
            <a:off x="6496050" y="1727200"/>
            <a:ext cx="2400300" cy="260350"/>
            <a:chOff x="6496050" y="1816100"/>
            <a:chExt cx="2400300" cy="260350"/>
          </a:xfrm>
        </p:grpSpPr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D764091E-C2D2-468A-A73B-DB60B887EA62}"/>
                </a:ext>
              </a:extLst>
            </p:cNvPr>
            <p:cNvSpPr/>
            <p:nvPr/>
          </p:nvSpPr>
          <p:spPr>
            <a:xfrm>
              <a:off x="6496050" y="1816100"/>
              <a:ext cx="1181100" cy="260350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Low</a:t>
              </a: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DBDAD6C8-EA4D-41DE-809E-7E5698F64AB8}"/>
                </a:ext>
              </a:extLst>
            </p:cNvPr>
            <p:cNvSpPr/>
            <p:nvPr/>
          </p:nvSpPr>
          <p:spPr>
            <a:xfrm>
              <a:off x="7715250" y="1816100"/>
              <a:ext cx="1181100" cy="260350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Done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F294412-B49D-4FF2-A86E-069DD420788A}"/>
              </a:ext>
            </a:extLst>
          </p:cNvPr>
          <p:cNvGrpSpPr/>
          <p:nvPr/>
        </p:nvGrpSpPr>
        <p:grpSpPr>
          <a:xfrm>
            <a:off x="6496050" y="2096844"/>
            <a:ext cx="2400300" cy="260350"/>
            <a:chOff x="6496050" y="1816100"/>
            <a:chExt cx="2400300" cy="260350"/>
          </a:xfrm>
        </p:grpSpPr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E415017B-CFE6-4C23-8D29-5128C86E4DB7}"/>
                </a:ext>
              </a:extLst>
            </p:cNvPr>
            <p:cNvSpPr/>
            <p:nvPr/>
          </p:nvSpPr>
          <p:spPr>
            <a:xfrm>
              <a:off x="6496050" y="1816100"/>
              <a:ext cx="1181100" cy="260350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High</a:t>
              </a:r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C9A2C356-86EB-4E0D-AC31-2CF89823DAD6}"/>
                </a:ext>
              </a:extLst>
            </p:cNvPr>
            <p:cNvSpPr/>
            <p:nvPr/>
          </p:nvSpPr>
          <p:spPr>
            <a:xfrm>
              <a:off x="7715250" y="1816100"/>
              <a:ext cx="1181100" cy="260350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Done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1E4900D-74B0-4A60-B185-F10302A354CC}"/>
              </a:ext>
            </a:extLst>
          </p:cNvPr>
          <p:cNvGrpSpPr/>
          <p:nvPr/>
        </p:nvGrpSpPr>
        <p:grpSpPr>
          <a:xfrm>
            <a:off x="6496050" y="2466488"/>
            <a:ext cx="2400300" cy="260350"/>
            <a:chOff x="6496050" y="1816100"/>
            <a:chExt cx="2400300" cy="260350"/>
          </a:xfrm>
        </p:grpSpPr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12E7BE95-014E-4823-A0B4-D90A77AC48FF}"/>
                </a:ext>
              </a:extLst>
            </p:cNvPr>
            <p:cNvSpPr/>
            <p:nvPr/>
          </p:nvSpPr>
          <p:spPr>
            <a:xfrm>
              <a:off x="6496050" y="1816100"/>
              <a:ext cx="1181100" cy="260350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High</a:t>
              </a:r>
            </a:p>
          </p:txBody>
        </p:sp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608725C6-779D-4773-9EF4-9F76B0CD497E}"/>
                </a:ext>
              </a:extLst>
            </p:cNvPr>
            <p:cNvSpPr/>
            <p:nvPr/>
          </p:nvSpPr>
          <p:spPr>
            <a:xfrm>
              <a:off x="7715250" y="1816100"/>
              <a:ext cx="1181100" cy="260350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Done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4820C7B-8F83-4400-B9D7-DB60EBBE1AD8}"/>
              </a:ext>
            </a:extLst>
          </p:cNvPr>
          <p:cNvGrpSpPr/>
          <p:nvPr/>
        </p:nvGrpSpPr>
        <p:grpSpPr>
          <a:xfrm>
            <a:off x="6496050" y="2836132"/>
            <a:ext cx="2400300" cy="260350"/>
            <a:chOff x="6496050" y="1816100"/>
            <a:chExt cx="2400300" cy="260350"/>
          </a:xfrm>
        </p:grpSpPr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C2430B2B-A561-4A66-9DAD-308D29EB770F}"/>
                </a:ext>
              </a:extLst>
            </p:cNvPr>
            <p:cNvSpPr/>
            <p:nvPr/>
          </p:nvSpPr>
          <p:spPr>
            <a:xfrm>
              <a:off x="6496050" y="1816100"/>
              <a:ext cx="1181100" cy="26035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Medium</a:t>
              </a:r>
            </a:p>
          </p:txBody>
        </p:sp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69B9705E-76FE-48B8-AE75-BC63F5A0D96A}"/>
                </a:ext>
              </a:extLst>
            </p:cNvPr>
            <p:cNvSpPr/>
            <p:nvPr/>
          </p:nvSpPr>
          <p:spPr>
            <a:xfrm>
              <a:off x="7715250" y="1816100"/>
              <a:ext cx="1181100" cy="26035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In progress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544AFF0E-8F9E-40BA-9859-53E6646205DA}"/>
              </a:ext>
            </a:extLst>
          </p:cNvPr>
          <p:cNvGrpSpPr/>
          <p:nvPr/>
        </p:nvGrpSpPr>
        <p:grpSpPr>
          <a:xfrm>
            <a:off x="6496050" y="3205776"/>
            <a:ext cx="2400300" cy="260350"/>
            <a:chOff x="6496050" y="1816100"/>
            <a:chExt cx="2400300" cy="260350"/>
          </a:xfrm>
        </p:grpSpPr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F8E14D53-84FD-40DB-9DD1-400E377FA728}"/>
                </a:ext>
              </a:extLst>
            </p:cNvPr>
            <p:cNvSpPr/>
            <p:nvPr/>
          </p:nvSpPr>
          <p:spPr>
            <a:xfrm>
              <a:off x="6496050" y="1816100"/>
              <a:ext cx="1181100" cy="260350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Low</a:t>
              </a:r>
            </a:p>
          </p:txBody>
        </p:sp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497144BE-473B-4BEB-A7D8-4E3C55F21E44}"/>
                </a:ext>
              </a:extLst>
            </p:cNvPr>
            <p:cNvSpPr/>
            <p:nvPr/>
          </p:nvSpPr>
          <p:spPr>
            <a:xfrm>
              <a:off x="7715250" y="1816100"/>
              <a:ext cx="1181100" cy="260350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In progress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21BAFF53-DD20-4109-AED2-FB0FEA4A75C6}"/>
              </a:ext>
            </a:extLst>
          </p:cNvPr>
          <p:cNvGrpSpPr/>
          <p:nvPr/>
        </p:nvGrpSpPr>
        <p:grpSpPr>
          <a:xfrm>
            <a:off x="6496050" y="3575420"/>
            <a:ext cx="2400300" cy="260350"/>
            <a:chOff x="6496050" y="1816100"/>
            <a:chExt cx="2400300" cy="260350"/>
          </a:xfrm>
        </p:grpSpPr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F28709C4-A97F-4361-AB00-061E6CDF0F22}"/>
                </a:ext>
              </a:extLst>
            </p:cNvPr>
            <p:cNvSpPr/>
            <p:nvPr/>
          </p:nvSpPr>
          <p:spPr>
            <a:xfrm>
              <a:off x="6496050" y="1816100"/>
              <a:ext cx="1181100" cy="26035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Medium</a:t>
              </a:r>
            </a:p>
          </p:txBody>
        </p:sp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E413E375-01D2-421D-A856-FF87114076FA}"/>
                </a:ext>
              </a:extLst>
            </p:cNvPr>
            <p:cNvSpPr/>
            <p:nvPr/>
          </p:nvSpPr>
          <p:spPr>
            <a:xfrm>
              <a:off x="7715250" y="1816100"/>
              <a:ext cx="1181100" cy="260350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Not started</a:t>
              </a:r>
            </a:p>
          </p:txBody>
        </p:sp>
      </p:grpSp>
      <p:graphicFrame>
        <p:nvGraphicFramePr>
          <p:cNvPr id="28" name="Table 4">
            <a:extLst>
              <a:ext uri="{FF2B5EF4-FFF2-40B4-BE49-F238E27FC236}">
                <a16:creationId xmlns:a16="http://schemas.microsoft.com/office/drawing/2014/main" id="{5310153A-BB69-43F4-8CC7-1234BE5446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536717"/>
              </p:ext>
            </p:extLst>
          </p:nvPr>
        </p:nvGraphicFramePr>
        <p:xfrm>
          <a:off x="838196" y="4173220"/>
          <a:ext cx="10515604" cy="1483360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317500">
                  <a:extLst>
                    <a:ext uri="{9D8B030D-6E8A-4147-A177-3AD203B41FA5}">
                      <a16:colId xmlns:a16="http://schemas.microsoft.com/office/drawing/2014/main" val="591996495"/>
                    </a:ext>
                  </a:extLst>
                </a:gridCol>
                <a:gridCol w="5321300">
                  <a:extLst>
                    <a:ext uri="{9D8B030D-6E8A-4147-A177-3AD203B41FA5}">
                      <a16:colId xmlns:a16="http://schemas.microsoft.com/office/drawing/2014/main" val="1871347559"/>
                    </a:ext>
                  </a:extLst>
                </a:gridCol>
                <a:gridCol w="1219201">
                  <a:extLst>
                    <a:ext uri="{9D8B030D-6E8A-4147-A177-3AD203B41FA5}">
                      <a16:colId xmlns:a16="http://schemas.microsoft.com/office/drawing/2014/main" val="1440275523"/>
                    </a:ext>
                  </a:extLst>
                </a:gridCol>
                <a:gridCol w="1219201">
                  <a:extLst>
                    <a:ext uri="{9D8B030D-6E8A-4147-A177-3AD203B41FA5}">
                      <a16:colId xmlns:a16="http://schemas.microsoft.com/office/drawing/2014/main" val="643326090"/>
                    </a:ext>
                  </a:extLst>
                </a:gridCol>
                <a:gridCol w="1219201">
                  <a:extLst>
                    <a:ext uri="{9D8B030D-6E8A-4147-A177-3AD203B41FA5}">
                      <a16:colId xmlns:a16="http://schemas.microsoft.com/office/drawing/2014/main" val="927228342"/>
                    </a:ext>
                  </a:extLst>
                </a:gridCol>
                <a:gridCol w="1219201">
                  <a:extLst>
                    <a:ext uri="{9D8B030D-6E8A-4147-A177-3AD203B41FA5}">
                      <a16:colId xmlns:a16="http://schemas.microsoft.com/office/drawing/2014/main" val="4023779838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/>
                          </a:solidFill>
                        </a:rPr>
                        <a:t>TASKS - CATEGORY 2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2"/>
                          </a:solidFill>
                        </a:rPr>
                        <a:t>Priority</a:t>
                      </a:r>
                    </a:p>
                  </a:txBody>
                  <a:tcPr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2"/>
                          </a:solidFill>
                        </a:rPr>
                        <a:t>Progress</a:t>
                      </a:r>
                    </a:p>
                  </a:txBody>
                  <a:tcPr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2"/>
                          </a:solidFill>
                        </a:rPr>
                        <a:t>Dates</a:t>
                      </a:r>
                    </a:p>
                  </a:txBody>
                  <a:tcPr anchor="b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solidFill>
                            <a:schemeClr val="tx2"/>
                          </a:solidFill>
                        </a:rPr>
                        <a:t>Who?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 anchor="b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054875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US" b="1" noProof="1">
                          <a:solidFill>
                            <a:schemeClr val="tx1"/>
                          </a:solidFill>
                        </a:rPr>
                        <a:t>Task 1 – Lorem Ipsum Dolor Sit Amet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noProof="1">
                        <a:solidFill>
                          <a:schemeClr val="bg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1"/>
                        <a:t>Jan 3 – Mar 23</a:t>
                      </a: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1"/>
                        <a:t>Eva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719267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1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bg2">
                              <a:lumMod val="75000"/>
                            </a:schemeClr>
                          </a:solidFill>
                          <a:effectLst/>
                          <a:uLnTx/>
                          <a:uFillTx/>
                        </a:rPr>
                        <a:t>|__ Sub-task 1-1 – Lorem Ipsum Dolor Sit Amet</a:t>
                      </a:r>
                      <a:endParaRPr kumimoji="0" lang="en-US" sz="1800" b="0" i="0" u="none" strike="noStrike" kern="1200" cap="none" spc="0" normalizeH="0" baseline="0" noProof="1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noProof="1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1"/>
                        <a:t>Jan 3 – Jan 5</a:t>
                      </a: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1"/>
                        <a:t>Stan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96064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1">
                        <a:ln>
                          <a:noFill/>
                        </a:ln>
                        <a:solidFill>
                          <a:schemeClr val="bg2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u="none" strike="noStrike" kern="1200" cap="none" spc="0" normalizeH="0" baseline="0" noProof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|__ Sub-task 2-2 – Lorem Ipsum Dolor Sit Amet</a:t>
                      </a:r>
                      <a:endParaRPr kumimoji="0" lang="en-US" sz="1800" b="0" i="0" u="none" strike="noStrike" kern="1200" cap="none" spc="0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noProof="1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noProof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noProof="1"/>
                        <a:t>Mar 15 – Mar 23</a:t>
                      </a:r>
                    </a:p>
                  </a:txBody>
                  <a:tcPr marL="0" marR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1"/>
                        <a:t>Eva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52082998"/>
                  </a:ext>
                </a:extLst>
              </a:tr>
            </a:tbl>
          </a:graphicData>
        </a:graphic>
      </p:graphicFrame>
      <p:grpSp>
        <p:nvGrpSpPr>
          <p:cNvPr id="32" name="Group 31">
            <a:extLst>
              <a:ext uri="{FF2B5EF4-FFF2-40B4-BE49-F238E27FC236}">
                <a16:creationId xmlns:a16="http://schemas.microsoft.com/office/drawing/2014/main" id="{6B9439B8-18D7-4521-9C4B-BF9A91679E96}"/>
              </a:ext>
            </a:extLst>
          </p:cNvPr>
          <p:cNvGrpSpPr/>
          <p:nvPr/>
        </p:nvGrpSpPr>
        <p:grpSpPr>
          <a:xfrm>
            <a:off x="6496046" y="4596554"/>
            <a:ext cx="2400300" cy="260350"/>
            <a:chOff x="6496050" y="1816100"/>
            <a:chExt cx="2400300" cy="260350"/>
          </a:xfrm>
        </p:grpSpPr>
        <p:sp>
          <p:nvSpPr>
            <p:cNvPr id="33" name="Rectangle: Rounded Corners 32">
              <a:extLst>
                <a:ext uri="{FF2B5EF4-FFF2-40B4-BE49-F238E27FC236}">
                  <a16:creationId xmlns:a16="http://schemas.microsoft.com/office/drawing/2014/main" id="{C7FA25E0-7539-4473-9A41-653C38D80F29}"/>
                </a:ext>
              </a:extLst>
            </p:cNvPr>
            <p:cNvSpPr/>
            <p:nvPr/>
          </p:nvSpPr>
          <p:spPr>
            <a:xfrm>
              <a:off x="6496050" y="1816100"/>
              <a:ext cx="1181100" cy="26035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Medium</a:t>
              </a:r>
            </a:p>
          </p:txBody>
        </p:sp>
        <p:sp>
          <p:nvSpPr>
            <p:cNvPr id="34" name="Rectangle: Rounded Corners 33">
              <a:extLst>
                <a:ext uri="{FF2B5EF4-FFF2-40B4-BE49-F238E27FC236}">
                  <a16:creationId xmlns:a16="http://schemas.microsoft.com/office/drawing/2014/main" id="{616A63C2-CF08-4135-BB86-B2D0300C87CE}"/>
                </a:ext>
              </a:extLst>
            </p:cNvPr>
            <p:cNvSpPr/>
            <p:nvPr/>
          </p:nvSpPr>
          <p:spPr>
            <a:xfrm>
              <a:off x="7715250" y="1816100"/>
              <a:ext cx="1181100" cy="26035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In progress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B02A98B9-ACE7-4322-9E84-EE19F9FDE7FD}"/>
              </a:ext>
            </a:extLst>
          </p:cNvPr>
          <p:cNvGrpSpPr/>
          <p:nvPr/>
        </p:nvGrpSpPr>
        <p:grpSpPr>
          <a:xfrm>
            <a:off x="6496046" y="4966198"/>
            <a:ext cx="2400300" cy="260350"/>
            <a:chOff x="6496050" y="1816100"/>
            <a:chExt cx="2400300" cy="260350"/>
          </a:xfrm>
        </p:grpSpPr>
        <p:sp>
          <p:nvSpPr>
            <p:cNvPr id="36" name="Rectangle: Rounded Corners 35">
              <a:extLst>
                <a:ext uri="{FF2B5EF4-FFF2-40B4-BE49-F238E27FC236}">
                  <a16:creationId xmlns:a16="http://schemas.microsoft.com/office/drawing/2014/main" id="{2DEB470B-E9D7-43B1-BE24-7BBD30F55996}"/>
                </a:ext>
              </a:extLst>
            </p:cNvPr>
            <p:cNvSpPr/>
            <p:nvPr/>
          </p:nvSpPr>
          <p:spPr>
            <a:xfrm>
              <a:off x="6496050" y="1816100"/>
              <a:ext cx="1181100" cy="260350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Medium</a:t>
              </a:r>
            </a:p>
          </p:txBody>
        </p:sp>
        <p:sp>
          <p:nvSpPr>
            <p:cNvPr id="37" name="Rectangle: Rounded Corners 36">
              <a:extLst>
                <a:ext uri="{FF2B5EF4-FFF2-40B4-BE49-F238E27FC236}">
                  <a16:creationId xmlns:a16="http://schemas.microsoft.com/office/drawing/2014/main" id="{7ECF825C-37B4-4928-A135-05722683049B}"/>
                </a:ext>
              </a:extLst>
            </p:cNvPr>
            <p:cNvSpPr/>
            <p:nvPr/>
          </p:nvSpPr>
          <p:spPr>
            <a:xfrm>
              <a:off x="7715250" y="1816100"/>
              <a:ext cx="1181100" cy="260350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Done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B737082F-D009-4997-8263-46565A744D00}"/>
              </a:ext>
            </a:extLst>
          </p:cNvPr>
          <p:cNvGrpSpPr/>
          <p:nvPr/>
        </p:nvGrpSpPr>
        <p:grpSpPr>
          <a:xfrm>
            <a:off x="6496046" y="5335842"/>
            <a:ext cx="2400300" cy="260350"/>
            <a:chOff x="6496050" y="1816100"/>
            <a:chExt cx="2400300" cy="260350"/>
          </a:xfrm>
        </p:grpSpPr>
        <p:sp>
          <p:nvSpPr>
            <p:cNvPr id="39" name="Rectangle: Rounded Corners 38">
              <a:extLst>
                <a:ext uri="{FF2B5EF4-FFF2-40B4-BE49-F238E27FC236}">
                  <a16:creationId xmlns:a16="http://schemas.microsoft.com/office/drawing/2014/main" id="{31170DFD-4074-4203-BF30-CDEA134B1BDB}"/>
                </a:ext>
              </a:extLst>
            </p:cNvPr>
            <p:cNvSpPr/>
            <p:nvPr/>
          </p:nvSpPr>
          <p:spPr>
            <a:xfrm>
              <a:off x="6496050" y="1816100"/>
              <a:ext cx="1181100" cy="260350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High</a:t>
              </a:r>
            </a:p>
          </p:txBody>
        </p:sp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433B4B3E-420B-4E5C-A02E-F717D1529F3D}"/>
                </a:ext>
              </a:extLst>
            </p:cNvPr>
            <p:cNvSpPr/>
            <p:nvPr/>
          </p:nvSpPr>
          <p:spPr>
            <a:xfrm>
              <a:off x="7715250" y="1816100"/>
              <a:ext cx="1181100" cy="260350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Not started</a:t>
              </a:r>
            </a:p>
          </p:txBody>
        </p:sp>
      </p:grpSp>
      <p:sp>
        <p:nvSpPr>
          <p:cNvPr id="41" name="Graphic 3" descr="Checkmark">
            <a:extLst>
              <a:ext uri="{FF2B5EF4-FFF2-40B4-BE49-F238E27FC236}">
                <a16:creationId xmlns:a16="http://schemas.microsoft.com/office/drawing/2014/main" id="{D63D3523-A25B-4BE7-8B9A-5A45C7D5D402}"/>
              </a:ext>
            </a:extLst>
          </p:cNvPr>
          <p:cNvSpPr/>
          <p:nvPr/>
        </p:nvSpPr>
        <p:spPr>
          <a:xfrm>
            <a:off x="433506" y="1782749"/>
            <a:ext cx="250586" cy="176007"/>
          </a:xfrm>
          <a:custGeom>
            <a:avLst/>
            <a:gdLst>
              <a:gd name="connsiteX0" fmla="*/ 228620 w 250586"/>
              <a:gd name="connsiteY0" fmla="*/ 0 h 176007"/>
              <a:gd name="connsiteX1" fmla="*/ 89767 w 250586"/>
              <a:gd name="connsiteY1" fmla="*/ 131260 h 176007"/>
              <a:gd name="connsiteX2" fmla="*/ 23052 w 250586"/>
              <a:gd name="connsiteY2" fmla="*/ 62918 h 176007"/>
              <a:gd name="connsiteX3" fmla="*/ 0 w 250586"/>
              <a:gd name="connsiteY3" fmla="*/ 84885 h 176007"/>
              <a:gd name="connsiteX4" fmla="*/ 88682 w 250586"/>
              <a:gd name="connsiteY4" fmla="*/ 176007 h 176007"/>
              <a:gd name="connsiteX5" fmla="*/ 112005 w 250586"/>
              <a:gd name="connsiteY5" fmla="*/ 154312 h 176007"/>
              <a:gd name="connsiteX6" fmla="*/ 250587 w 250586"/>
              <a:gd name="connsiteY6" fmla="*/ 22781 h 176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0586" h="176007">
                <a:moveTo>
                  <a:pt x="228620" y="0"/>
                </a:moveTo>
                <a:lnTo>
                  <a:pt x="89767" y="131260"/>
                </a:lnTo>
                <a:lnTo>
                  <a:pt x="23052" y="62918"/>
                </a:lnTo>
                <a:lnTo>
                  <a:pt x="0" y="84885"/>
                </a:lnTo>
                <a:lnTo>
                  <a:pt x="88682" y="176007"/>
                </a:lnTo>
                <a:lnTo>
                  <a:pt x="112005" y="154312"/>
                </a:lnTo>
                <a:lnTo>
                  <a:pt x="250587" y="22781"/>
                </a:lnTo>
                <a:close/>
              </a:path>
            </a:pathLst>
          </a:custGeom>
          <a:solidFill>
            <a:srgbClr val="A2B969"/>
          </a:solidFill>
          <a:ln w="267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2" name="Graphic 4" descr="Checkmark">
            <a:extLst>
              <a:ext uri="{FF2B5EF4-FFF2-40B4-BE49-F238E27FC236}">
                <a16:creationId xmlns:a16="http://schemas.microsoft.com/office/drawing/2014/main" id="{E4C028EE-A963-4398-81E5-E802D2DA5A35}"/>
              </a:ext>
            </a:extLst>
          </p:cNvPr>
          <p:cNvSpPr/>
          <p:nvPr/>
        </p:nvSpPr>
        <p:spPr>
          <a:xfrm>
            <a:off x="433506" y="2150926"/>
            <a:ext cx="250586" cy="176007"/>
          </a:xfrm>
          <a:custGeom>
            <a:avLst/>
            <a:gdLst>
              <a:gd name="connsiteX0" fmla="*/ 228620 w 250586"/>
              <a:gd name="connsiteY0" fmla="*/ 0 h 176007"/>
              <a:gd name="connsiteX1" fmla="*/ 89767 w 250586"/>
              <a:gd name="connsiteY1" fmla="*/ 131260 h 176007"/>
              <a:gd name="connsiteX2" fmla="*/ 23052 w 250586"/>
              <a:gd name="connsiteY2" fmla="*/ 62918 h 176007"/>
              <a:gd name="connsiteX3" fmla="*/ 0 w 250586"/>
              <a:gd name="connsiteY3" fmla="*/ 84885 h 176007"/>
              <a:gd name="connsiteX4" fmla="*/ 88682 w 250586"/>
              <a:gd name="connsiteY4" fmla="*/ 176007 h 176007"/>
              <a:gd name="connsiteX5" fmla="*/ 112005 w 250586"/>
              <a:gd name="connsiteY5" fmla="*/ 154312 h 176007"/>
              <a:gd name="connsiteX6" fmla="*/ 250587 w 250586"/>
              <a:gd name="connsiteY6" fmla="*/ 22781 h 176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0586" h="176007">
                <a:moveTo>
                  <a:pt x="228620" y="0"/>
                </a:moveTo>
                <a:lnTo>
                  <a:pt x="89767" y="131260"/>
                </a:lnTo>
                <a:lnTo>
                  <a:pt x="23052" y="62918"/>
                </a:lnTo>
                <a:lnTo>
                  <a:pt x="0" y="84885"/>
                </a:lnTo>
                <a:lnTo>
                  <a:pt x="88682" y="176007"/>
                </a:lnTo>
                <a:lnTo>
                  <a:pt x="112005" y="154312"/>
                </a:lnTo>
                <a:lnTo>
                  <a:pt x="250587" y="22781"/>
                </a:lnTo>
                <a:close/>
              </a:path>
            </a:pathLst>
          </a:custGeom>
          <a:solidFill>
            <a:srgbClr val="A2B969"/>
          </a:solidFill>
          <a:ln w="267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3" name="Graphic 5" descr="Checkmark">
            <a:extLst>
              <a:ext uri="{FF2B5EF4-FFF2-40B4-BE49-F238E27FC236}">
                <a16:creationId xmlns:a16="http://schemas.microsoft.com/office/drawing/2014/main" id="{74CEBFA9-E10A-4A01-BC2D-62A7E277129D}"/>
              </a:ext>
            </a:extLst>
          </p:cNvPr>
          <p:cNvSpPr/>
          <p:nvPr/>
        </p:nvSpPr>
        <p:spPr>
          <a:xfrm>
            <a:off x="433506" y="2519103"/>
            <a:ext cx="250586" cy="176007"/>
          </a:xfrm>
          <a:custGeom>
            <a:avLst/>
            <a:gdLst>
              <a:gd name="connsiteX0" fmla="*/ 228620 w 250586"/>
              <a:gd name="connsiteY0" fmla="*/ 0 h 176007"/>
              <a:gd name="connsiteX1" fmla="*/ 89767 w 250586"/>
              <a:gd name="connsiteY1" fmla="*/ 131260 h 176007"/>
              <a:gd name="connsiteX2" fmla="*/ 23052 w 250586"/>
              <a:gd name="connsiteY2" fmla="*/ 62918 h 176007"/>
              <a:gd name="connsiteX3" fmla="*/ 0 w 250586"/>
              <a:gd name="connsiteY3" fmla="*/ 84885 h 176007"/>
              <a:gd name="connsiteX4" fmla="*/ 88682 w 250586"/>
              <a:gd name="connsiteY4" fmla="*/ 176007 h 176007"/>
              <a:gd name="connsiteX5" fmla="*/ 112005 w 250586"/>
              <a:gd name="connsiteY5" fmla="*/ 154312 h 176007"/>
              <a:gd name="connsiteX6" fmla="*/ 250587 w 250586"/>
              <a:gd name="connsiteY6" fmla="*/ 22781 h 176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0586" h="176007">
                <a:moveTo>
                  <a:pt x="228620" y="0"/>
                </a:moveTo>
                <a:lnTo>
                  <a:pt x="89767" y="131260"/>
                </a:lnTo>
                <a:lnTo>
                  <a:pt x="23052" y="62918"/>
                </a:lnTo>
                <a:lnTo>
                  <a:pt x="0" y="84885"/>
                </a:lnTo>
                <a:lnTo>
                  <a:pt x="88682" y="176007"/>
                </a:lnTo>
                <a:lnTo>
                  <a:pt x="112005" y="154312"/>
                </a:lnTo>
                <a:lnTo>
                  <a:pt x="250587" y="22781"/>
                </a:lnTo>
                <a:close/>
              </a:path>
            </a:pathLst>
          </a:custGeom>
          <a:solidFill>
            <a:srgbClr val="A2B969"/>
          </a:solidFill>
          <a:ln w="267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4" name="Graphic 6" descr="Checkmark">
            <a:extLst>
              <a:ext uri="{FF2B5EF4-FFF2-40B4-BE49-F238E27FC236}">
                <a16:creationId xmlns:a16="http://schemas.microsoft.com/office/drawing/2014/main" id="{A642DABA-EFF8-4058-996A-20E7D9C33DB1}"/>
              </a:ext>
            </a:extLst>
          </p:cNvPr>
          <p:cNvSpPr/>
          <p:nvPr/>
        </p:nvSpPr>
        <p:spPr>
          <a:xfrm>
            <a:off x="433506" y="2887280"/>
            <a:ext cx="250586" cy="176007"/>
          </a:xfrm>
          <a:custGeom>
            <a:avLst/>
            <a:gdLst>
              <a:gd name="connsiteX0" fmla="*/ 228620 w 250586"/>
              <a:gd name="connsiteY0" fmla="*/ 0 h 176007"/>
              <a:gd name="connsiteX1" fmla="*/ 89767 w 250586"/>
              <a:gd name="connsiteY1" fmla="*/ 131260 h 176007"/>
              <a:gd name="connsiteX2" fmla="*/ 23052 w 250586"/>
              <a:gd name="connsiteY2" fmla="*/ 62918 h 176007"/>
              <a:gd name="connsiteX3" fmla="*/ 0 w 250586"/>
              <a:gd name="connsiteY3" fmla="*/ 84885 h 176007"/>
              <a:gd name="connsiteX4" fmla="*/ 88682 w 250586"/>
              <a:gd name="connsiteY4" fmla="*/ 176007 h 176007"/>
              <a:gd name="connsiteX5" fmla="*/ 112005 w 250586"/>
              <a:gd name="connsiteY5" fmla="*/ 154312 h 176007"/>
              <a:gd name="connsiteX6" fmla="*/ 250587 w 250586"/>
              <a:gd name="connsiteY6" fmla="*/ 22781 h 176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0586" h="176007">
                <a:moveTo>
                  <a:pt x="228620" y="0"/>
                </a:moveTo>
                <a:lnTo>
                  <a:pt x="89767" y="131260"/>
                </a:lnTo>
                <a:lnTo>
                  <a:pt x="23052" y="62918"/>
                </a:lnTo>
                <a:lnTo>
                  <a:pt x="0" y="84885"/>
                </a:lnTo>
                <a:lnTo>
                  <a:pt x="88682" y="176007"/>
                </a:lnTo>
                <a:lnTo>
                  <a:pt x="112005" y="154312"/>
                </a:lnTo>
                <a:lnTo>
                  <a:pt x="250587" y="22781"/>
                </a:lnTo>
                <a:close/>
              </a:path>
            </a:pathLst>
          </a:custGeom>
          <a:solidFill>
            <a:srgbClr val="D9D9D9">
              <a:alpha val="60000"/>
            </a:srgbClr>
          </a:solidFill>
          <a:ln w="267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5" name="Graphic 7" descr="Checkmark">
            <a:extLst>
              <a:ext uri="{FF2B5EF4-FFF2-40B4-BE49-F238E27FC236}">
                <a16:creationId xmlns:a16="http://schemas.microsoft.com/office/drawing/2014/main" id="{D0FB9DBC-BC27-4AB4-8F85-F92EF099072D}"/>
              </a:ext>
            </a:extLst>
          </p:cNvPr>
          <p:cNvSpPr/>
          <p:nvPr/>
        </p:nvSpPr>
        <p:spPr>
          <a:xfrm>
            <a:off x="433506" y="3255457"/>
            <a:ext cx="250586" cy="176007"/>
          </a:xfrm>
          <a:custGeom>
            <a:avLst/>
            <a:gdLst>
              <a:gd name="connsiteX0" fmla="*/ 228620 w 250586"/>
              <a:gd name="connsiteY0" fmla="*/ 0 h 176007"/>
              <a:gd name="connsiteX1" fmla="*/ 89767 w 250586"/>
              <a:gd name="connsiteY1" fmla="*/ 131260 h 176007"/>
              <a:gd name="connsiteX2" fmla="*/ 23052 w 250586"/>
              <a:gd name="connsiteY2" fmla="*/ 62918 h 176007"/>
              <a:gd name="connsiteX3" fmla="*/ 0 w 250586"/>
              <a:gd name="connsiteY3" fmla="*/ 84885 h 176007"/>
              <a:gd name="connsiteX4" fmla="*/ 88682 w 250586"/>
              <a:gd name="connsiteY4" fmla="*/ 176007 h 176007"/>
              <a:gd name="connsiteX5" fmla="*/ 112005 w 250586"/>
              <a:gd name="connsiteY5" fmla="*/ 154312 h 176007"/>
              <a:gd name="connsiteX6" fmla="*/ 250587 w 250586"/>
              <a:gd name="connsiteY6" fmla="*/ 22781 h 176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0586" h="176007">
                <a:moveTo>
                  <a:pt x="228620" y="0"/>
                </a:moveTo>
                <a:lnTo>
                  <a:pt x="89767" y="131260"/>
                </a:lnTo>
                <a:lnTo>
                  <a:pt x="23052" y="62918"/>
                </a:lnTo>
                <a:lnTo>
                  <a:pt x="0" y="84885"/>
                </a:lnTo>
                <a:lnTo>
                  <a:pt x="88682" y="176007"/>
                </a:lnTo>
                <a:lnTo>
                  <a:pt x="112005" y="154312"/>
                </a:lnTo>
                <a:lnTo>
                  <a:pt x="250587" y="22781"/>
                </a:lnTo>
                <a:close/>
              </a:path>
            </a:pathLst>
          </a:custGeom>
          <a:solidFill>
            <a:srgbClr val="D9D9D9">
              <a:alpha val="60000"/>
            </a:srgbClr>
          </a:solidFill>
          <a:ln w="267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6" name="Graphic 8" descr="Checkmark">
            <a:extLst>
              <a:ext uri="{FF2B5EF4-FFF2-40B4-BE49-F238E27FC236}">
                <a16:creationId xmlns:a16="http://schemas.microsoft.com/office/drawing/2014/main" id="{9441916A-F2E6-4E26-9340-83E49F1C76FD}"/>
              </a:ext>
            </a:extLst>
          </p:cNvPr>
          <p:cNvSpPr/>
          <p:nvPr/>
        </p:nvSpPr>
        <p:spPr>
          <a:xfrm>
            <a:off x="433506" y="3623632"/>
            <a:ext cx="250586" cy="176007"/>
          </a:xfrm>
          <a:custGeom>
            <a:avLst/>
            <a:gdLst>
              <a:gd name="connsiteX0" fmla="*/ 228620 w 250586"/>
              <a:gd name="connsiteY0" fmla="*/ 0 h 176007"/>
              <a:gd name="connsiteX1" fmla="*/ 89767 w 250586"/>
              <a:gd name="connsiteY1" fmla="*/ 131260 h 176007"/>
              <a:gd name="connsiteX2" fmla="*/ 23052 w 250586"/>
              <a:gd name="connsiteY2" fmla="*/ 62918 h 176007"/>
              <a:gd name="connsiteX3" fmla="*/ 0 w 250586"/>
              <a:gd name="connsiteY3" fmla="*/ 84885 h 176007"/>
              <a:gd name="connsiteX4" fmla="*/ 88682 w 250586"/>
              <a:gd name="connsiteY4" fmla="*/ 176007 h 176007"/>
              <a:gd name="connsiteX5" fmla="*/ 112005 w 250586"/>
              <a:gd name="connsiteY5" fmla="*/ 154312 h 176007"/>
              <a:gd name="connsiteX6" fmla="*/ 250587 w 250586"/>
              <a:gd name="connsiteY6" fmla="*/ 22781 h 176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0586" h="176007">
                <a:moveTo>
                  <a:pt x="228620" y="0"/>
                </a:moveTo>
                <a:lnTo>
                  <a:pt x="89767" y="131260"/>
                </a:lnTo>
                <a:lnTo>
                  <a:pt x="23052" y="62918"/>
                </a:lnTo>
                <a:lnTo>
                  <a:pt x="0" y="84885"/>
                </a:lnTo>
                <a:lnTo>
                  <a:pt x="88682" y="176007"/>
                </a:lnTo>
                <a:lnTo>
                  <a:pt x="112005" y="154312"/>
                </a:lnTo>
                <a:lnTo>
                  <a:pt x="250587" y="22781"/>
                </a:lnTo>
                <a:close/>
              </a:path>
            </a:pathLst>
          </a:custGeom>
          <a:solidFill>
            <a:srgbClr val="D9D9D9">
              <a:alpha val="60000"/>
            </a:srgbClr>
          </a:solidFill>
          <a:ln w="267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7" name="Graphic 28" descr="Checkmark">
            <a:extLst>
              <a:ext uri="{FF2B5EF4-FFF2-40B4-BE49-F238E27FC236}">
                <a16:creationId xmlns:a16="http://schemas.microsoft.com/office/drawing/2014/main" id="{01C30981-F53C-4E92-AEDA-7D8561979E7F}"/>
              </a:ext>
            </a:extLst>
          </p:cNvPr>
          <p:cNvSpPr/>
          <p:nvPr/>
        </p:nvSpPr>
        <p:spPr>
          <a:xfrm>
            <a:off x="433502" y="4652103"/>
            <a:ext cx="250586" cy="176007"/>
          </a:xfrm>
          <a:custGeom>
            <a:avLst/>
            <a:gdLst>
              <a:gd name="connsiteX0" fmla="*/ 228620 w 250586"/>
              <a:gd name="connsiteY0" fmla="*/ 0 h 176007"/>
              <a:gd name="connsiteX1" fmla="*/ 89767 w 250586"/>
              <a:gd name="connsiteY1" fmla="*/ 131260 h 176007"/>
              <a:gd name="connsiteX2" fmla="*/ 23052 w 250586"/>
              <a:gd name="connsiteY2" fmla="*/ 62918 h 176007"/>
              <a:gd name="connsiteX3" fmla="*/ 0 w 250586"/>
              <a:gd name="connsiteY3" fmla="*/ 84885 h 176007"/>
              <a:gd name="connsiteX4" fmla="*/ 88682 w 250586"/>
              <a:gd name="connsiteY4" fmla="*/ 176007 h 176007"/>
              <a:gd name="connsiteX5" fmla="*/ 112005 w 250586"/>
              <a:gd name="connsiteY5" fmla="*/ 154312 h 176007"/>
              <a:gd name="connsiteX6" fmla="*/ 250587 w 250586"/>
              <a:gd name="connsiteY6" fmla="*/ 22781 h 176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0586" h="176007">
                <a:moveTo>
                  <a:pt x="228620" y="0"/>
                </a:moveTo>
                <a:lnTo>
                  <a:pt x="89767" y="131260"/>
                </a:lnTo>
                <a:lnTo>
                  <a:pt x="23052" y="62918"/>
                </a:lnTo>
                <a:lnTo>
                  <a:pt x="0" y="84885"/>
                </a:lnTo>
                <a:lnTo>
                  <a:pt x="88682" y="176007"/>
                </a:lnTo>
                <a:lnTo>
                  <a:pt x="112005" y="154312"/>
                </a:lnTo>
                <a:lnTo>
                  <a:pt x="250587" y="22781"/>
                </a:lnTo>
                <a:close/>
              </a:path>
            </a:pathLst>
          </a:custGeom>
          <a:solidFill>
            <a:srgbClr val="D9D9D9">
              <a:alpha val="60000"/>
            </a:srgbClr>
          </a:solidFill>
          <a:ln w="267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8" name="Graphic 29" descr="Checkmark">
            <a:extLst>
              <a:ext uri="{FF2B5EF4-FFF2-40B4-BE49-F238E27FC236}">
                <a16:creationId xmlns:a16="http://schemas.microsoft.com/office/drawing/2014/main" id="{16E8ABAB-4ED0-40E3-9E51-320F83D1DFAB}"/>
              </a:ext>
            </a:extLst>
          </p:cNvPr>
          <p:cNvSpPr/>
          <p:nvPr/>
        </p:nvSpPr>
        <p:spPr>
          <a:xfrm>
            <a:off x="433502" y="5020280"/>
            <a:ext cx="250586" cy="176007"/>
          </a:xfrm>
          <a:custGeom>
            <a:avLst/>
            <a:gdLst>
              <a:gd name="connsiteX0" fmla="*/ 228620 w 250586"/>
              <a:gd name="connsiteY0" fmla="*/ 0 h 176007"/>
              <a:gd name="connsiteX1" fmla="*/ 89767 w 250586"/>
              <a:gd name="connsiteY1" fmla="*/ 131260 h 176007"/>
              <a:gd name="connsiteX2" fmla="*/ 23052 w 250586"/>
              <a:gd name="connsiteY2" fmla="*/ 62918 h 176007"/>
              <a:gd name="connsiteX3" fmla="*/ 0 w 250586"/>
              <a:gd name="connsiteY3" fmla="*/ 84885 h 176007"/>
              <a:gd name="connsiteX4" fmla="*/ 88682 w 250586"/>
              <a:gd name="connsiteY4" fmla="*/ 176007 h 176007"/>
              <a:gd name="connsiteX5" fmla="*/ 112005 w 250586"/>
              <a:gd name="connsiteY5" fmla="*/ 154312 h 176007"/>
              <a:gd name="connsiteX6" fmla="*/ 250587 w 250586"/>
              <a:gd name="connsiteY6" fmla="*/ 22781 h 176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0586" h="176007">
                <a:moveTo>
                  <a:pt x="228620" y="0"/>
                </a:moveTo>
                <a:lnTo>
                  <a:pt x="89767" y="131260"/>
                </a:lnTo>
                <a:lnTo>
                  <a:pt x="23052" y="62918"/>
                </a:lnTo>
                <a:lnTo>
                  <a:pt x="0" y="84885"/>
                </a:lnTo>
                <a:lnTo>
                  <a:pt x="88682" y="176007"/>
                </a:lnTo>
                <a:lnTo>
                  <a:pt x="112005" y="154312"/>
                </a:lnTo>
                <a:lnTo>
                  <a:pt x="250587" y="22781"/>
                </a:lnTo>
                <a:close/>
              </a:path>
            </a:pathLst>
          </a:custGeom>
          <a:solidFill>
            <a:srgbClr val="A2B969"/>
          </a:solidFill>
          <a:ln w="267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9" name="Graphic 30" descr="Checkmark">
            <a:extLst>
              <a:ext uri="{FF2B5EF4-FFF2-40B4-BE49-F238E27FC236}">
                <a16:creationId xmlns:a16="http://schemas.microsoft.com/office/drawing/2014/main" id="{643868CD-791E-4D59-8A1F-0E8A6C41E0E2}"/>
              </a:ext>
            </a:extLst>
          </p:cNvPr>
          <p:cNvSpPr/>
          <p:nvPr/>
        </p:nvSpPr>
        <p:spPr>
          <a:xfrm>
            <a:off x="433502" y="5388457"/>
            <a:ext cx="250586" cy="176007"/>
          </a:xfrm>
          <a:custGeom>
            <a:avLst/>
            <a:gdLst>
              <a:gd name="connsiteX0" fmla="*/ 228620 w 250586"/>
              <a:gd name="connsiteY0" fmla="*/ 0 h 176007"/>
              <a:gd name="connsiteX1" fmla="*/ 89767 w 250586"/>
              <a:gd name="connsiteY1" fmla="*/ 131260 h 176007"/>
              <a:gd name="connsiteX2" fmla="*/ 23052 w 250586"/>
              <a:gd name="connsiteY2" fmla="*/ 62918 h 176007"/>
              <a:gd name="connsiteX3" fmla="*/ 0 w 250586"/>
              <a:gd name="connsiteY3" fmla="*/ 84885 h 176007"/>
              <a:gd name="connsiteX4" fmla="*/ 88682 w 250586"/>
              <a:gd name="connsiteY4" fmla="*/ 176007 h 176007"/>
              <a:gd name="connsiteX5" fmla="*/ 112005 w 250586"/>
              <a:gd name="connsiteY5" fmla="*/ 154312 h 176007"/>
              <a:gd name="connsiteX6" fmla="*/ 250587 w 250586"/>
              <a:gd name="connsiteY6" fmla="*/ 22781 h 176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0586" h="176007">
                <a:moveTo>
                  <a:pt x="228620" y="0"/>
                </a:moveTo>
                <a:lnTo>
                  <a:pt x="89767" y="131260"/>
                </a:lnTo>
                <a:lnTo>
                  <a:pt x="23052" y="62918"/>
                </a:lnTo>
                <a:lnTo>
                  <a:pt x="0" y="84885"/>
                </a:lnTo>
                <a:lnTo>
                  <a:pt x="88682" y="176007"/>
                </a:lnTo>
                <a:lnTo>
                  <a:pt x="112005" y="154312"/>
                </a:lnTo>
                <a:lnTo>
                  <a:pt x="250587" y="22781"/>
                </a:lnTo>
                <a:close/>
              </a:path>
            </a:pathLst>
          </a:custGeom>
          <a:solidFill>
            <a:srgbClr val="D9D9D9">
              <a:alpha val="60000"/>
            </a:srgbClr>
          </a:solidFill>
          <a:ln w="2679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628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8490</TotalTime>
  <Words>399</Words>
  <PresentationFormat>Widescreen</PresentationFormat>
  <Paragraphs>118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Project Plan – Slide Template</vt:lpstr>
      <vt:lpstr>Project Plan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Plan</dc:title>
  <dc:creator>PresentationGO.com</dc:creator>
  <dc:description>© Copyright PresentationGO.com</dc:description>
  <dcterms:created xsi:type="dcterms:W3CDTF">2014-11-26T05:14:11Z</dcterms:created>
  <dcterms:modified xsi:type="dcterms:W3CDTF">2020-11-05T19:11:07Z</dcterms:modified>
  <cp:category>Timelines &amp; Planning</cp:category>
</cp:coreProperties>
</file>