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02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3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png"/><Relationship Id="rId18" Type="http://schemas.openxmlformats.org/officeDocument/2006/relationships/image" Target="../media/image17.svg"/><Relationship Id="rId26" Type="http://schemas.openxmlformats.org/officeDocument/2006/relationships/image" Target="../media/image19.svg"/><Relationship Id="rId3" Type="http://schemas.openxmlformats.org/officeDocument/2006/relationships/image" Target="../media/image22.png"/><Relationship Id="rId21" Type="http://schemas.openxmlformats.org/officeDocument/2006/relationships/image" Target="../media/image2.png"/><Relationship Id="rId34" Type="http://schemas.openxmlformats.org/officeDocument/2006/relationships/image" Target="../media/image9.sv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17" Type="http://schemas.openxmlformats.org/officeDocument/2006/relationships/image" Target="../media/image16.png"/><Relationship Id="rId25" Type="http://schemas.openxmlformats.org/officeDocument/2006/relationships/image" Target="../media/image18.png"/><Relationship Id="rId3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3.svg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24" Type="http://schemas.openxmlformats.org/officeDocument/2006/relationships/image" Target="../media/image5.svg"/><Relationship Id="rId32" Type="http://schemas.openxmlformats.org/officeDocument/2006/relationships/image" Target="../media/image11.svg"/><Relationship Id="rId5" Type="http://schemas.openxmlformats.org/officeDocument/2006/relationships/image" Target="../media/image24.png"/><Relationship Id="rId15" Type="http://schemas.openxmlformats.org/officeDocument/2006/relationships/image" Target="../media/image14.png"/><Relationship Id="rId23" Type="http://schemas.openxmlformats.org/officeDocument/2006/relationships/image" Target="../media/image4.png"/><Relationship Id="rId28" Type="http://schemas.openxmlformats.org/officeDocument/2006/relationships/image" Target="../media/image21.svg"/><Relationship Id="rId10" Type="http://schemas.openxmlformats.org/officeDocument/2006/relationships/image" Target="../media/image29.svg"/><Relationship Id="rId19" Type="http://schemas.openxmlformats.org/officeDocument/2006/relationships/image" Target="../media/image12.png"/><Relationship Id="rId31" Type="http://schemas.openxmlformats.org/officeDocument/2006/relationships/image" Target="../media/image10.png"/><Relationship Id="rId4" Type="http://schemas.openxmlformats.org/officeDocument/2006/relationships/image" Target="../media/image23.svg"/><Relationship Id="rId9" Type="http://schemas.openxmlformats.org/officeDocument/2006/relationships/image" Target="../media/image28.png"/><Relationship Id="rId14" Type="http://schemas.openxmlformats.org/officeDocument/2006/relationships/image" Target="../media/image33.svg"/><Relationship Id="rId22" Type="http://schemas.openxmlformats.org/officeDocument/2006/relationships/image" Target="../media/image3.svg"/><Relationship Id="rId27" Type="http://schemas.openxmlformats.org/officeDocument/2006/relationships/image" Target="../media/image20.png"/><Relationship Id="rId30" Type="http://schemas.openxmlformats.org/officeDocument/2006/relationships/image" Target="../media/image7.svg"/><Relationship Id="rId8" Type="http://schemas.openxmlformats.org/officeDocument/2006/relationships/image" Target="../media/image2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Roadmap – Slide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ABB0EB-82C8-A92A-0226-0E9459DC3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9950"/>
              </p:ext>
            </p:extLst>
          </p:nvPr>
        </p:nvGraphicFramePr>
        <p:xfrm>
          <a:off x="1259733" y="1266890"/>
          <a:ext cx="7563256" cy="370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76">
                  <a:extLst>
                    <a:ext uri="{9D8B030D-6E8A-4147-A177-3AD203B41FA5}">
                      <a16:colId xmlns:a16="http://schemas.microsoft.com/office/drawing/2014/main" val="1430332248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46958012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321524714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013264802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609291879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090094919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4220464089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16099237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79943518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4058630457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07773095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515588526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77862634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709768654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88960447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81066312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4203011365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613002724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822680745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859979399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824063167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4182170436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717171694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578848001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936465635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646324607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305361306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371351612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683436266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099574803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216622119"/>
                    </a:ext>
                  </a:extLst>
                </a:gridCol>
              </a:tblGrid>
              <a:tr h="46314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0" marR="0" marT="34290" marB="34290" anchor="ctr"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45805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62682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629091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702712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51780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0231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145213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85488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21F1A9-55A1-834A-A686-967D41196A07}"/>
              </a:ext>
            </a:extLst>
          </p:cNvPr>
          <p:cNvSpPr/>
          <p:nvPr/>
        </p:nvSpPr>
        <p:spPr>
          <a:xfrm>
            <a:off x="1507332" y="2027660"/>
            <a:ext cx="2708621" cy="334924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70%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075A4-985B-ACC6-2F4C-4C6A81D4203D}"/>
              </a:ext>
            </a:extLst>
          </p:cNvPr>
          <p:cNvSpPr txBox="1"/>
          <p:nvPr/>
        </p:nvSpPr>
        <p:spPr>
          <a:xfrm>
            <a:off x="193984" y="2541295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/>
              <a:t>Task 2 Label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AB6781-21EB-96EE-78D4-75D463FE26AA}"/>
              </a:ext>
            </a:extLst>
          </p:cNvPr>
          <p:cNvSpPr txBox="1"/>
          <p:nvPr/>
        </p:nvSpPr>
        <p:spPr>
          <a:xfrm>
            <a:off x="193984" y="3014426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/>
              <a:t>Task 3 Label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2BC5BE-5BFA-166C-BB51-D775E0AD289D}"/>
              </a:ext>
            </a:extLst>
          </p:cNvPr>
          <p:cNvSpPr txBox="1"/>
          <p:nvPr/>
        </p:nvSpPr>
        <p:spPr>
          <a:xfrm>
            <a:off x="193984" y="3517272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/>
              <a:t>Task 4 Label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38938-3A5C-CAF9-3505-CBFD63DE8306}"/>
              </a:ext>
            </a:extLst>
          </p:cNvPr>
          <p:cNvSpPr txBox="1"/>
          <p:nvPr/>
        </p:nvSpPr>
        <p:spPr>
          <a:xfrm>
            <a:off x="193984" y="3914521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/>
              <a:t>Task 5 Label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614A93-B90E-BAEC-5D2B-E3E2DF1B6937}"/>
              </a:ext>
            </a:extLst>
          </p:cNvPr>
          <p:cNvSpPr txBox="1"/>
          <p:nvPr/>
        </p:nvSpPr>
        <p:spPr>
          <a:xfrm>
            <a:off x="193984" y="4387654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/>
              <a:t>Task 6 Label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2F448-694F-588D-04E3-2607EB3148D0}"/>
              </a:ext>
            </a:extLst>
          </p:cNvPr>
          <p:cNvSpPr txBox="1"/>
          <p:nvPr/>
        </p:nvSpPr>
        <p:spPr>
          <a:xfrm>
            <a:off x="193984" y="2068164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/>
              <a:t>Task 1 Label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D40EBD-C289-CB3A-8C37-DC5D1C1335AA}"/>
              </a:ext>
            </a:extLst>
          </p:cNvPr>
          <p:cNvSpPr/>
          <p:nvPr/>
        </p:nvSpPr>
        <p:spPr>
          <a:xfrm>
            <a:off x="1507332" y="2027660"/>
            <a:ext cx="1994246" cy="33492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3E2305D-A0DF-A03C-2232-CC3548BC1CF6}"/>
              </a:ext>
            </a:extLst>
          </p:cNvPr>
          <p:cNvSpPr/>
          <p:nvPr/>
        </p:nvSpPr>
        <p:spPr>
          <a:xfrm>
            <a:off x="2228851" y="2491558"/>
            <a:ext cx="1735931" cy="334924"/>
          </a:xfrm>
          <a:prstGeom prst="roundRect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62%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9E357A-BD62-BF53-9B92-E64C83AB4DBB}"/>
              </a:ext>
            </a:extLst>
          </p:cNvPr>
          <p:cNvSpPr/>
          <p:nvPr/>
        </p:nvSpPr>
        <p:spPr>
          <a:xfrm>
            <a:off x="2228851" y="2491558"/>
            <a:ext cx="1059707" cy="33492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8565831-563A-50B6-A184-EE1230CF55E9}"/>
              </a:ext>
            </a:extLst>
          </p:cNvPr>
          <p:cNvSpPr/>
          <p:nvPr/>
        </p:nvSpPr>
        <p:spPr>
          <a:xfrm>
            <a:off x="3686100" y="2955456"/>
            <a:ext cx="2936156" cy="334924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20%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3F5C71C-5140-CCA7-12F1-FE5340E7A757}"/>
              </a:ext>
            </a:extLst>
          </p:cNvPr>
          <p:cNvSpPr/>
          <p:nvPr/>
        </p:nvSpPr>
        <p:spPr>
          <a:xfrm>
            <a:off x="3686099" y="2955456"/>
            <a:ext cx="735882" cy="334924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14B1145-9F51-D941-CFEB-11A573504601}"/>
              </a:ext>
            </a:extLst>
          </p:cNvPr>
          <p:cNvSpPr/>
          <p:nvPr/>
        </p:nvSpPr>
        <p:spPr>
          <a:xfrm>
            <a:off x="5643487" y="3419354"/>
            <a:ext cx="3179494" cy="33492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10%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26FE4D5-A977-E3FA-4695-AC334198381A}"/>
              </a:ext>
            </a:extLst>
          </p:cNvPr>
          <p:cNvSpPr/>
          <p:nvPr/>
        </p:nvSpPr>
        <p:spPr>
          <a:xfrm>
            <a:off x="5643487" y="3419354"/>
            <a:ext cx="735882" cy="33492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F8F4D82-0FB7-727E-D62D-77A009653A8A}"/>
              </a:ext>
            </a:extLst>
          </p:cNvPr>
          <p:cNvSpPr/>
          <p:nvPr/>
        </p:nvSpPr>
        <p:spPr>
          <a:xfrm>
            <a:off x="4921969" y="3883252"/>
            <a:ext cx="2678982" cy="334924"/>
          </a:xfrm>
          <a:prstGeom prst="roundRect">
            <a:avLst>
              <a:gd name="adj" fmla="val 50000"/>
            </a:avLst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95%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378B42A-E14B-949E-7890-5B990802DDA6}"/>
              </a:ext>
            </a:extLst>
          </p:cNvPr>
          <p:cNvSpPr/>
          <p:nvPr/>
        </p:nvSpPr>
        <p:spPr>
          <a:xfrm>
            <a:off x="4921968" y="3883252"/>
            <a:ext cx="2214638" cy="33492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13FC84-07CC-249A-4F95-4CD4F0788097}"/>
              </a:ext>
            </a:extLst>
          </p:cNvPr>
          <p:cNvSpPr/>
          <p:nvPr/>
        </p:nvSpPr>
        <p:spPr>
          <a:xfrm>
            <a:off x="6622256" y="4347150"/>
            <a:ext cx="1707357" cy="334924"/>
          </a:xfrm>
          <a:prstGeom prst="roundRect">
            <a:avLst>
              <a:gd name="adj" fmla="val 50000"/>
            </a:avLst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20%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C79C841-E9B0-90B2-BAEE-4421AB39561E}"/>
              </a:ext>
            </a:extLst>
          </p:cNvPr>
          <p:cNvSpPr/>
          <p:nvPr/>
        </p:nvSpPr>
        <p:spPr>
          <a:xfrm>
            <a:off x="6622256" y="4347150"/>
            <a:ext cx="514350" cy="33492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84B2A6-C6A1-FC42-DAF4-EDA4D9A11547}"/>
              </a:ext>
            </a:extLst>
          </p:cNvPr>
          <p:cNvCxnSpPr>
            <a:cxnSpLocks/>
          </p:cNvCxnSpPr>
          <p:nvPr/>
        </p:nvCxnSpPr>
        <p:spPr>
          <a:xfrm>
            <a:off x="6872288" y="1661910"/>
            <a:ext cx="0" cy="3310140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3" name="Graphic 22" descr="User with solid fill">
            <a:extLst>
              <a:ext uri="{FF2B5EF4-FFF2-40B4-BE49-F238E27FC236}">
                <a16:creationId xmlns:a16="http://schemas.microsoft.com/office/drawing/2014/main" id="{6ED80DF8-D993-EA11-2477-41ECFC2DD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5391" y="5654738"/>
            <a:ext cx="266631" cy="266631"/>
          </a:xfrm>
          <a:prstGeom prst="rect">
            <a:avLst/>
          </a:prstGeom>
        </p:spPr>
      </p:pic>
      <p:pic>
        <p:nvPicPr>
          <p:cNvPr id="24" name="Graphic 23" descr="Male profile with solid fill">
            <a:extLst>
              <a:ext uri="{FF2B5EF4-FFF2-40B4-BE49-F238E27FC236}">
                <a16:creationId xmlns:a16="http://schemas.microsoft.com/office/drawing/2014/main" id="{9FA9C558-87B2-9B30-E99C-9C15B84294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37659" y="5654738"/>
            <a:ext cx="266631" cy="266631"/>
          </a:xfrm>
          <a:prstGeom prst="rect">
            <a:avLst/>
          </a:prstGeom>
        </p:spPr>
      </p:pic>
      <p:pic>
        <p:nvPicPr>
          <p:cNvPr id="25" name="Graphic 24" descr="Female Profile with solid fill">
            <a:extLst>
              <a:ext uri="{FF2B5EF4-FFF2-40B4-BE49-F238E27FC236}">
                <a16:creationId xmlns:a16="http://schemas.microsoft.com/office/drawing/2014/main" id="{6065FC55-B54F-09BB-8BCD-B86804FFA1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09927" y="5654738"/>
            <a:ext cx="266631" cy="266631"/>
          </a:xfrm>
          <a:prstGeom prst="rect">
            <a:avLst/>
          </a:prstGeom>
        </p:spPr>
      </p:pic>
      <p:pic>
        <p:nvPicPr>
          <p:cNvPr id="26" name="Graphic 25" descr="School girl with solid fill">
            <a:extLst>
              <a:ext uri="{FF2B5EF4-FFF2-40B4-BE49-F238E27FC236}">
                <a16:creationId xmlns:a16="http://schemas.microsoft.com/office/drawing/2014/main" id="{491D96ED-0684-2F6B-9BFD-6B4E090C436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2196" y="5654738"/>
            <a:ext cx="266631" cy="266631"/>
          </a:xfrm>
          <a:prstGeom prst="rect">
            <a:avLst/>
          </a:prstGeom>
        </p:spPr>
      </p:pic>
      <p:pic>
        <p:nvPicPr>
          <p:cNvPr id="27" name="Graphic 26" descr="User Crown Female with solid fill">
            <a:extLst>
              <a:ext uri="{FF2B5EF4-FFF2-40B4-BE49-F238E27FC236}">
                <a16:creationId xmlns:a16="http://schemas.microsoft.com/office/drawing/2014/main" id="{3F326788-8731-2E7E-DB1D-8B24F66FEF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4464" y="5654738"/>
            <a:ext cx="266631" cy="266631"/>
          </a:xfrm>
          <a:prstGeom prst="rect">
            <a:avLst/>
          </a:prstGeom>
        </p:spPr>
      </p:pic>
      <p:pic>
        <p:nvPicPr>
          <p:cNvPr id="28" name="Graphic 27" descr="User Crown Male with solid fill">
            <a:extLst>
              <a:ext uri="{FF2B5EF4-FFF2-40B4-BE49-F238E27FC236}">
                <a16:creationId xmlns:a16="http://schemas.microsoft.com/office/drawing/2014/main" id="{B4E0A678-B0BE-8F96-E37C-0B7F5C4B568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26732" y="5654738"/>
            <a:ext cx="266631" cy="26663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7673DE0-18F3-05AE-F88F-C1C2CFA3E362}"/>
              </a:ext>
            </a:extLst>
          </p:cNvPr>
          <p:cNvSpPr txBox="1"/>
          <p:nvPr/>
        </p:nvSpPr>
        <p:spPr>
          <a:xfrm>
            <a:off x="1596592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/>
              <a:t>Lorem Dolor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61C47A-700B-2DE7-A30B-A5E277A50D8E}"/>
              </a:ext>
            </a:extLst>
          </p:cNvPr>
          <p:cNvSpPr txBox="1"/>
          <p:nvPr/>
        </p:nvSpPr>
        <p:spPr>
          <a:xfrm>
            <a:off x="2368860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/>
              <a:t>Lorem Dolor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9A0E8D-152A-06A0-1C68-15DA27556067}"/>
              </a:ext>
            </a:extLst>
          </p:cNvPr>
          <p:cNvSpPr txBox="1"/>
          <p:nvPr/>
        </p:nvSpPr>
        <p:spPr>
          <a:xfrm>
            <a:off x="3141128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/>
              <a:t>Lorem Dolor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FCBB6F-30E7-85E0-1CA7-85BF002AC9FB}"/>
              </a:ext>
            </a:extLst>
          </p:cNvPr>
          <p:cNvSpPr txBox="1"/>
          <p:nvPr/>
        </p:nvSpPr>
        <p:spPr>
          <a:xfrm>
            <a:off x="3913397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/>
              <a:t>Lorem Dolor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6C00A5-4E7C-56FF-70A3-F69DB690A812}"/>
              </a:ext>
            </a:extLst>
          </p:cNvPr>
          <p:cNvSpPr txBox="1"/>
          <p:nvPr/>
        </p:nvSpPr>
        <p:spPr>
          <a:xfrm>
            <a:off x="4685665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/>
              <a:t>Lorem Dolor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2631E5-362A-D633-E5CA-A835EF2825A3}"/>
              </a:ext>
            </a:extLst>
          </p:cNvPr>
          <p:cNvSpPr txBox="1"/>
          <p:nvPr/>
        </p:nvSpPr>
        <p:spPr>
          <a:xfrm>
            <a:off x="5457932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/>
              <a:t>Lorem Dolor</a:t>
            </a:r>
          </a:p>
        </p:txBody>
      </p:sp>
      <p:pic>
        <p:nvPicPr>
          <p:cNvPr id="35" name="Graphic 34" descr="Female Profile with solid fill">
            <a:extLst>
              <a:ext uri="{FF2B5EF4-FFF2-40B4-BE49-F238E27FC236}">
                <a16:creationId xmlns:a16="http://schemas.microsoft.com/office/drawing/2014/main" id="{25B2FE1E-C494-0F5E-B7FA-68549E72AE7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596592" y="2110151"/>
            <a:ext cx="169943" cy="169943"/>
          </a:xfrm>
          <a:prstGeom prst="rect">
            <a:avLst/>
          </a:prstGeom>
        </p:spPr>
      </p:pic>
      <p:pic>
        <p:nvPicPr>
          <p:cNvPr id="36" name="Graphic 35" descr="School girl with solid fill">
            <a:extLst>
              <a:ext uri="{FF2B5EF4-FFF2-40B4-BE49-F238E27FC236}">
                <a16:creationId xmlns:a16="http://schemas.microsoft.com/office/drawing/2014/main" id="{1CB59C56-8251-CCD2-5247-BC50D26A799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772576" y="2110151"/>
            <a:ext cx="169943" cy="169943"/>
          </a:xfrm>
          <a:prstGeom prst="rect">
            <a:avLst/>
          </a:prstGeom>
        </p:spPr>
      </p:pic>
      <p:pic>
        <p:nvPicPr>
          <p:cNvPr id="37" name="Graphic 36" descr="User Crown Male with solid fill">
            <a:extLst>
              <a:ext uri="{FF2B5EF4-FFF2-40B4-BE49-F238E27FC236}">
                <a16:creationId xmlns:a16="http://schemas.microsoft.com/office/drawing/2014/main" id="{F03E8F37-A679-B075-F3C4-86703491AEE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84903" y="3037947"/>
            <a:ext cx="169943" cy="169943"/>
          </a:xfrm>
          <a:prstGeom prst="rect">
            <a:avLst/>
          </a:prstGeom>
        </p:spPr>
      </p:pic>
      <p:pic>
        <p:nvPicPr>
          <p:cNvPr id="38" name="Graphic 37" descr="User with solid fill">
            <a:extLst>
              <a:ext uri="{FF2B5EF4-FFF2-40B4-BE49-F238E27FC236}">
                <a16:creationId xmlns:a16="http://schemas.microsoft.com/office/drawing/2014/main" id="{AD0046C3-7ED9-3EE8-8506-754AC5389A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5291" y="3501845"/>
            <a:ext cx="169943" cy="169943"/>
          </a:xfrm>
          <a:prstGeom prst="rect">
            <a:avLst/>
          </a:prstGeom>
        </p:spPr>
      </p:pic>
      <p:pic>
        <p:nvPicPr>
          <p:cNvPr id="39" name="Graphic 38" descr="Male profile with solid fill">
            <a:extLst>
              <a:ext uri="{FF2B5EF4-FFF2-40B4-BE49-F238E27FC236}">
                <a16:creationId xmlns:a16="http://schemas.microsoft.com/office/drawing/2014/main" id="{5C6BC3DB-87B8-2F4B-FD1D-4BFE64AFD5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5235" y="3501845"/>
            <a:ext cx="169943" cy="169943"/>
          </a:xfrm>
          <a:prstGeom prst="rect">
            <a:avLst/>
          </a:prstGeom>
        </p:spPr>
      </p:pic>
      <p:pic>
        <p:nvPicPr>
          <p:cNvPr id="40" name="Graphic 39" descr="User Crown Female with solid fill">
            <a:extLst>
              <a:ext uri="{FF2B5EF4-FFF2-40B4-BE49-F238E27FC236}">
                <a16:creationId xmlns:a16="http://schemas.microsoft.com/office/drawing/2014/main" id="{7603E0B9-925C-A92B-FC83-A2A4BDD7761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041357" y="3965743"/>
            <a:ext cx="169943" cy="169943"/>
          </a:xfrm>
          <a:prstGeom prst="rect">
            <a:avLst/>
          </a:prstGeom>
        </p:spPr>
      </p:pic>
      <p:pic>
        <p:nvPicPr>
          <p:cNvPr id="41" name="Graphic 40" descr="School girl with solid fill">
            <a:extLst>
              <a:ext uri="{FF2B5EF4-FFF2-40B4-BE49-F238E27FC236}">
                <a16:creationId xmlns:a16="http://schemas.microsoft.com/office/drawing/2014/main" id="{9ADB1BE3-7A62-945C-8569-BB94106BB2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217341" y="3965743"/>
            <a:ext cx="169943" cy="169943"/>
          </a:xfrm>
          <a:prstGeom prst="rect">
            <a:avLst/>
          </a:prstGeom>
        </p:spPr>
      </p:pic>
      <p:pic>
        <p:nvPicPr>
          <p:cNvPr id="42" name="Graphic 41" descr="Male profile with solid fill">
            <a:extLst>
              <a:ext uri="{FF2B5EF4-FFF2-40B4-BE49-F238E27FC236}">
                <a16:creationId xmlns:a16="http://schemas.microsoft.com/office/drawing/2014/main" id="{A130A5A3-8697-CCFC-64B7-DD75052DBD2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85559" y="3965743"/>
            <a:ext cx="169943" cy="169943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3D0FE85B-A09C-F5DF-1546-CD3589600F62}"/>
              </a:ext>
            </a:extLst>
          </p:cNvPr>
          <p:cNvGrpSpPr/>
          <p:nvPr/>
        </p:nvGrpSpPr>
        <p:grpSpPr>
          <a:xfrm>
            <a:off x="7694271" y="5701440"/>
            <a:ext cx="1128710" cy="219929"/>
            <a:chOff x="8991601" y="5814581"/>
            <a:chExt cx="1895474" cy="369332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6567E68D-4707-DCB1-6C71-32DCC49C8AF3}"/>
                </a:ext>
              </a:extLst>
            </p:cNvPr>
            <p:cNvSpPr/>
            <p:nvPr/>
          </p:nvSpPr>
          <p:spPr>
            <a:xfrm>
              <a:off x="8991601" y="5814581"/>
              <a:ext cx="1895474" cy="3693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A509666C-C4E3-731A-8F38-2414A6B9D134}"/>
                </a:ext>
              </a:extLst>
            </p:cNvPr>
            <p:cNvSpPr/>
            <p:nvPr/>
          </p:nvSpPr>
          <p:spPr>
            <a:xfrm>
              <a:off x="8991601" y="5814581"/>
              <a:ext cx="1009648" cy="369332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/>
                <a:t>completion</a:t>
              </a: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20CCB8D-14E3-DD5C-ED4B-A73A88CAEAB4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1253691" y="2195122"/>
            <a:ext cx="253641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14B0577-F432-DCF9-934B-BBEF43178852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 flipV="1">
            <a:off x="1253691" y="2659020"/>
            <a:ext cx="975160" cy="9233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029E4BF-2CB0-4AEA-D622-394B470FE0BB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 flipV="1">
            <a:off x="1253691" y="3122918"/>
            <a:ext cx="2432408" cy="18466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5B3FBB4-5FB7-6763-9D52-FA49E5D67226}"/>
              </a:ext>
            </a:extLst>
          </p:cNvPr>
          <p:cNvCxnSpPr>
            <a:cxnSpLocks/>
            <a:stCxn id="7" idx="3"/>
            <a:endCxn id="17" idx="1"/>
          </p:cNvCxnSpPr>
          <p:nvPr/>
        </p:nvCxnSpPr>
        <p:spPr>
          <a:xfrm flipV="1">
            <a:off x="1253691" y="3586816"/>
            <a:ext cx="4389796" cy="57414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2D6E0BE-4685-A569-6B5F-6BD81486A51E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1259732" y="4018410"/>
            <a:ext cx="3662236" cy="32304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EFF3B7B-3342-BA42-F850-AD51D0794085}"/>
              </a:ext>
            </a:extLst>
          </p:cNvPr>
          <p:cNvCxnSpPr>
            <a:cxnSpLocks/>
            <a:stCxn id="9" idx="3"/>
            <a:endCxn id="21" idx="1"/>
          </p:cNvCxnSpPr>
          <p:nvPr/>
        </p:nvCxnSpPr>
        <p:spPr>
          <a:xfrm>
            <a:off x="1253691" y="4514612"/>
            <a:ext cx="5368565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Graphic 51" descr="User with solid fill">
            <a:extLst>
              <a:ext uri="{FF2B5EF4-FFF2-40B4-BE49-F238E27FC236}">
                <a16:creationId xmlns:a16="http://schemas.microsoft.com/office/drawing/2014/main" id="{7725874C-B74F-C08C-0049-6B260BA1A9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66524" y="2574049"/>
            <a:ext cx="169943" cy="169943"/>
          </a:xfrm>
          <a:prstGeom prst="rect">
            <a:avLst/>
          </a:prstGeom>
        </p:spPr>
      </p:pic>
      <p:pic>
        <p:nvPicPr>
          <p:cNvPr id="53" name="Graphic 52" descr="Female Profile with solid fill">
            <a:extLst>
              <a:ext uri="{FF2B5EF4-FFF2-40B4-BE49-F238E27FC236}">
                <a16:creationId xmlns:a16="http://schemas.microsoft.com/office/drawing/2014/main" id="{8DB96630-DBAD-EA40-F4C7-AECA4E0CDC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24571" y="2574049"/>
            <a:ext cx="169943" cy="169943"/>
          </a:xfrm>
          <a:prstGeom prst="rect">
            <a:avLst/>
          </a:prstGeom>
        </p:spPr>
      </p:pic>
      <p:pic>
        <p:nvPicPr>
          <p:cNvPr id="54" name="Graphic 53" descr="User Crown Female with solid fill">
            <a:extLst>
              <a:ext uri="{FF2B5EF4-FFF2-40B4-BE49-F238E27FC236}">
                <a16:creationId xmlns:a16="http://schemas.microsoft.com/office/drawing/2014/main" id="{874CDFAD-5DA9-F0C9-1574-D06F3146822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07386" y="4429641"/>
            <a:ext cx="169943" cy="169943"/>
          </a:xfrm>
          <a:prstGeom prst="rect">
            <a:avLst/>
          </a:prstGeom>
        </p:spPr>
      </p:pic>
      <p:pic>
        <p:nvPicPr>
          <p:cNvPr id="55" name="Graphic 54" descr="School girl with solid fill">
            <a:extLst>
              <a:ext uri="{FF2B5EF4-FFF2-40B4-BE49-F238E27FC236}">
                <a16:creationId xmlns:a16="http://schemas.microsoft.com/office/drawing/2014/main" id="{4EA50A0B-A889-7963-7639-AB09E4BA57C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37442" y="4429641"/>
            <a:ext cx="169943" cy="169943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6438234A-5C01-0726-889B-099CF358693E}"/>
              </a:ext>
            </a:extLst>
          </p:cNvPr>
          <p:cNvSpPr txBox="1"/>
          <p:nvPr/>
        </p:nvSpPr>
        <p:spPr>
          <a:xfrm>
            <a:off x="6630328" y="5085740"/>
            <a:ext cx="498206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50" dirty="0">
                <a:solidFill>
                  <a:schemeClr val="accent5"/>
                </a:solidFill>
              </a:rPr>
              <a:t>Today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E33602-5FC4-F364-B0B3-1F927EC5436D}"/>
              </a:ext>
            </a:extLst>
          </p:cNvPr>
          <p:cNvSpPr txBox="1"/>
          <p:nvPr/>
        </p:nvSpPr>
        <p:spPr>
          <a:xfrm>
            <a:off x="193984" y="2259718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2 – Dec 12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9B471B1-2430-BC0D-ACE1-FA17A02070BF}"/>
              </a:ext>
            </a:extLst>
          </p:cNvPr>
          <p:cNvSpPr txBox="1"/>
          <p:nvPr/>
        </p:nvSpPr>
        <p:spPr>
          <a:xfrm>
            <a:off x="193984" y="2723414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5 – Dec 11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D98D79E-4214-4728-D54A-19470BF141A1}"/>
              </a:ext>
            </a:extLst>
          </p:cNvPr>
          <p:cNvSpPr txBox="1"/>
          <p:nvPr/>
        </p:nvSpPr>
        <p:spPr>
          <a:xfrm>
            <a:off x="193984" y="3187110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11 – Dec 22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7AE9EFB-4AE6-8CA3-D3DC-6A956F2FDF99}"/>
              </a:ext>
            </a:extLst>
          </p:cNvPr>
          <p:cNvSpPr txBox="1"/>
          <p:nvPr/>
        </p:nvSpPr>
        <p:spPr>
          <a:xfrm>
            <a:off x="193984" y="3650806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19 – Dec 31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0E90837-C997-7244-0C97-D8EA6ABE3CB2}"/>
              </a:ext>
            </a:extLst>
          </p:cNvPr>
          <p:cNvSpPr txBox="1"/>
          <p:nvPr/>
        </p:nvSpPr>
        <p:spPr>
          <a:xfrm>
            <a:off x="193984" y="4114502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16 – Dec 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39A80F1-F95C-651A-323C-ACA7EE07DD1D}"/>
              </a:ext>
            </a:extLst>
          </p:cNvPr>
          <p:cNvSpPr txBox="1"/>
          <p:nvPr/>
        </p:nvSpPr>
        <p:spPr>
          <a:xfrm>
            <a:off x="193984" y="4578199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23 – Dec 29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Roadmap – Slide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ABB0EB-82C8-A92A-0226-0E9459DC359F}"/>
              </a:ext>
            </a:extLst>
          </p:cNvPr>
          <p:cNvGraphicFramePr>
            <a:graphicFrameLocks noGrp="1"/>
          </p:cNvGraphicFramePr>
          <p:nvPr/>
        </p:nvGraphicFramePr>
        <p:xfrm>
          <a:off x="1259733" y="1266890"/>
          <a:ext cx="7563256" cy="370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76">
                  <a:extLst>
                    <a:ext uri="{9D8B030D-6E8A-4147-A177-3AD203B41FA5}">
                      <a16:colId xmlns:a16="http://schemas.microsoft.com/office/drawing/2014/main" val="1430332248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46958012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321524714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013264802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609291879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090094919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4220464089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16099237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79943518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4058630457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07773095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515588526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77862634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709768654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889604470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81066312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4203011365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613002724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822680745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859979399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824063167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4182170436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717171694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1578848001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936465635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646324607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305361306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371351612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3683436266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099574803"/>
                    </a:ext>
                  </a:extLst>
                </a:gridCol>
                <a:gridCol w="243976">
                  <a:extLst>
                    <a:ext uri="{9D8B030D-6E8A-4147-A177-3AD203B41FA5}">
                      <a16:colId xmlns:a16="http://schemas.microsoft.com/office/drawing/2014/main" val="2216622119"/>
                    </a:ext>
                  </a:extLst>
                </a:gridCol>
              </a:tblGrid>
              <a:tr h="46314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0" marR="0" marT="34290" marB="3429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0" marR="0" marT="34290" marB="34290" anchor="ctr"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45805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62682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629091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702712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51780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0231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145213"/>
                  </a:ext>
                </a:extLst>
              </a:tr>
              <a:tr h="463145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lToT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85488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21F1A9-55A1-834A-A686-967D41196A07}"/>
              </a:ext>
            </a:extLst>
          </p:cNvPr>
          <p:cNvSpPr/>
          <p:nvPr/>
        </p:nvSpPr>
        <p:spPr>
          <a:xfrm>
            <a:off x="1507332" y="2027660"/>
            <a:ext cx="2708621" cy="334924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70%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075A4-985B-ACC6-2F4C-4C6A81D4203D}"/>
              </a:ext>
            </a:extLst>
          </p:cNvPr>
          <p:cNvSpPr txBox="1"/>
          <p:nvPr/>
        </p:nvSpPr>
        <p:spPr>
          <a:xfrm>
            <a:off x="193984" y="2541295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Task 2 Label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AB6781-21EB-96EE-78D4-75D463FE26AA}"/>
              </a:ext>
            </a:extLst>
          </p:cNvPr>
          <p:cNvSpPr txBox="1"/>
          <p:nvPr/>
        </p:nvSpPr>
        <p:spPr>
          <a:xfrm>
            <a:off x="193984" y="3014426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Task 3 Label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2BC5BE-5BFA-166C-BB51-D775E0AD289D}"/>
              </a:ext>
            </a:extLst>
          </p:cNvPr>
          <p:cNvSpPr txBox="1"/>
          <p:nvPr/>
        </p:nvSpPr>
        <p:spPr>
          <a:xfrm>
            <a:off x="193984" y="3517272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Task 4 Label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38938-3A5C-CAF9-3505-CBFD63DE8306}"/>
              </a:ext>
            </a:extLst>
          </p:cNvPr>
          <p:cNvSpPr txBox="1"/>
          <p:nvPr/>
        </p:nvSpPr>
        <p:spPr>
          <a:xfrm>
            <a:off x="193984" y="3914521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Task 5 Label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614A93-B90E-BAEC-5D2B-E3E2DF1B6937}"/>
              </a:ext>
            </a:extLst>
          </p:cNvPr>
          <p:cNvSpPr txBox="1"/>
          <p:nvPr/>
        </p:nvSpPr>
        <p:spPr>
          <a:xfrm>
            <a:off x="193984" y="4387654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Task 6 Label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2F448-694F-588D-04E3-2607EB3148D0}"/>
              </a:ext>
            </a:extLst>
          </p:cNvPr>
          <p:cNvSpPr txBox="1"/>
          <p:nvPr/>
        </p:nvSpPr>
        <p:spPr>
          <a:xfrm>
            <a:off x="193984" y="2068164"/>
            <a:ext cx="105970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Task 1 Label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D40EBD-C289-CB3A-8C37-DC5D1C1335AA}"/>
              </a:ext>
            </a:extLst>
          </p:cNvPr>
          <p:cNvSpPr/>
          <p:nvPr/>
        </p:nvSpPr>
        <p:spPr>
          <a:xfrm>
            <a:off x="1507332" y="2027660"/>
            <a:ext cx="1994246" cy="33492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3E2305D-A0DF-A03C-2232-CC3548BC1CF6}"/>
              </a:ext>
            </a:extLst>
          </p:cNvPr>
          <p:cNvSpPr/>
          <p:nvPr/>
        </p:nvSpPr>
        <p:spPr>
          <a:xfrm>
            <a:off x="2228851" y="2491558"/>
            <a:ext cx="1735931" cy="334924"/>
          </a:xfrm>
          <a:prstGeom prst="roundRect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62%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9E357A-BD62-BF53-9B92-E64C83AB4DBB}"/>
              </a:ext>
            </a:extLst>
          </p:cNvPr>
          <p:cNvSpPr/>
          <p:nvPr/>
        </p:nvSpPr>
        <p:spPr>
          <a:xfrm>
            <a:off x="2228851" y="2491558"/>
            <a:ext cx="1059707" cy="33492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8565831-563A-50B6-A184-EE1230CF55E9}"/>
              </a:ext>
            </a:extLst>
          </p:cNvPr>
          <p:cNvSpPr/>
          <p:nvPr/>
        </p:nvSpPr>
        <p:spPr>
          <a:xfrm>
            <a:off x="3686100" y="2955456"/>
            <a:ext cx="2936156" cy="334924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20%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3F5C71C-5140-CCA7-12F1-FE5340E7A757}"/>
              </a:ext>
            </a:extLst>
          </p:cNvPr>
          <p:cNvSpPr/>
          <p:nvPr/>
        </p:nvSpPr>
        <p:spPr>
          <a:xfrm>
            <a:off x="3686099" y="2955456"/>
            <a:ext cx="735882" cy="334924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14B1145-9F51-D941-CFEB-11A573504601}"/>
              </a:ext>
            </a:extLst>
          </p:cNvPr>
          <p:cNvSpPr/>
          <p:nvPr/>
        </p:nvSpPr>
        <p:spPr>
          <a:xfrm>
            <a:off x="5643487" y="3419354"/>
            <a:ext cx="3179494" cy="33492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10%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26FE4D5-A977-E3FA-4695-AC334198381A}"/>
              </a:ext>
            </a:extLst>
          </p:cNvPr>
          <p:cNvSpPr/>
          <p:nvPr/>
        </p:nvSpPr>
        <p:spPr>
          <a:xfrm>
            <a:off x="5643487" y="3419354"/>
            <a:ext cx="735882" cy="33492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F8F4D82-0FB7-727E-D62D-77A009653A8A}"/>
              </a:ext>
            </a:extLst>
          </p:cNvPr>
          <p:cNvSpPr/>
          <p:nvPr/>
        </p:nvSpPr>
        <p:spPr>
          <a:xfrm>
            <a:off x="4921969" y="3883252"/>
            <a:ext cx="2678982" cy="334924"/>
          </a:xfrm>
          <a:prstGeom prst="roundRect">
            <a:avLst>
              <a:gd name="adj" fmla="val 50000"/>
            </a:avLst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95%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378B42A-E14B-949E-7890-5B990802DDA6}"/>
              </a:ext>
            </a:extLst>
          </p:cNvPr>
          <p:cNvSpPr/>
          <p:nvPr/>
        </p:nvSpPr>
        <p:spPr>
          <a:xfrm>
            <a:off x="4921968" y="3883252"/>
            <a:ext cx="2214638" cy="33492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513FC84-07CC-249A-4F95-4CD4F0788097}"/>
              </a:ext>
            </a:extLst>
          </p:cNvPr>
          <p:cNvSpPr/>
          <p:nvPr/>
        </p:nvSpPr>
        <p:spPr>
          <a:xfrm>
            <a:off x="6622256" y="4347150"/>
            <a:ext cx="1707357" cy="334924"/>
          </a:xfrm>
          <a:prstGeom prst="roundRect">
            <a:avLst>
              <a:gd name="adj" fmla="val 50000"/>
            </a:avLst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chemeClr val="tx2"/>
                </a:solidFill>
              </a:rPr>
              <a:t>20%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C79C841-E9B0-90B2-BAEE-4421AB39561E}"/>
              </a:ext>
            </a:extLst>
          </p:cNvPr>
          <p:cNvSpPr/>
          <p:nvPr/>
        </p:nvSpPr>
        <p:spPr>
          <a:xfrm>
            <a:off x="6622256" y="4347150"/>
            <a:ext cx="514350" cy="33492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84B2A6-C6A1-FC42-DAF4-EDA4D9A11547}"/>
              </a:ext>
            </a:extLst>
          </p:cNvPr>
          <p:cNvCxnSpPr>
            <a:cxnSpLocks/>
          </p:cNvCxnSpPr>
          <p:nvPr/>
        </p:nvCxnSpPr>
        <p:spPr>
          <a:xfrm>
            <a:off x="6872288" y="1661910"/>
            <a:ext cx="0" cy="3310140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3" name="Graphic 22" descr="User with solid fill">
            <a:extLst>
              <a:ext uri="{FF2B5EF4-FFF2-40B4-BE49-F238E27FC236}">
                <a16:creationId xmlns:a16="http://schemas.microsoft.com/office/drawing/2014/main" id="{6ED80DF8-D993-EA11-2477-41ECFC2DD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5391" y="5654738"/>
            <a:ext cx="266631" cy="266631"/>
          </a:xfrm>
          <a:prstGeom prst="rect">
            <a:avLst/>
          </a:prstGeom>
        </p:spPr>
      </p:pic>
      <p:pic>
        <p:nvPicPr>
          <p:cNvPr id="24" name="Graphic 23" descr="Male profile with solid fill">
            <a:extLst>
              <a:ext uri="{FF2B5EF4-FFF2-40B4-BE49-F238E27FC236}">
                <a16:creationId xmlns:a16="http://schemas.microsoft.com/office/drawing/2014/main" id="{9FA9C558-87B2-9B30-E99C-9C15B84294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37659" y="5654738"/>
            <a:ext cx="266631" cy="266631"/>
          </a:xfrm>
          <a:prstGeom prst="rect">
            <a:avLst/>
          </a:prstGeom>
        </p:spPr>
      </p:pic>
      <p:pic>
        <p:nvPicPr>
          <p:cNvPr id="25" name="Graphic 24" descr="Female Profile with solid fill">
            <a:extLst>
              <a:ext uri="{FF2B5EF4-FFF2-40B4-BE49-F238E27FC236}">
                <a16:creationId xmlns:a16="http://schemas.microsoft.com/office/drawing/2014/main" id="{6065FC55-B54F-09BB-8BCD-B86804FFA1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09927" y="5654738"/>
            <a:ext cx="266631" cy="266631"/>
          </a:xfrm>
          <a:prstGeom prst="rect">
            <a:avLst/>
          </a:prstGeom>
        </p:spPr>
      </p:pic>
      <p:pic>
        <p:nvPicPr>
          <p:cNvPr id="26" name="Graphic 25" descr="School girl with solid fill">
            <a:extLst>
              <a:ext uri="{FF2B5EF4-FFF2-40B4-BE49-F238E27FC236}">
                <a16:creationId xmlns:a16="http://schemas.microsoft.com/office/drawing/2014/main" id="{491D96ED-0684-2F6B-9BFD-6B4E090C436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2196" y="5654738"/>
            <a:ext cx="266631" cy="266631"/>
          </a:xfrm>
          <a:prstGeom prst="rect">
            <a:avLst/>
          </a:prstGeom>
        </p:spPr>
      </p:pic>
      <p:pic>
        <p:nvPicPr>
          <p:cNvPr id="27" name="Graphic 26" descr="User Crown Female with solid fill">
            <a:extLst>
              <a:ext uri="{FF2B5EF4-FFF2-40B4-BE49-F238E27FC236}">
                <a16:creationId xmlns:a16="http://schemas.microsoft.com/office/drawing/2014/main" id="{3F326788-8731-2E7E-DB1D-8B24F66FEF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4464" y="5654738"/>
            <a:ext cx="266631" cy="266631"/>
          </a:xfrm>
          <a:prstGeom prst="rect">
            <a:avLst/>
          </a:prstGeom>
        </p:spPr>
      </p:pic>
      <p:pic>
        <p:nvPicPr>
          <p:cNvPr id="28" name="Graphic 27" descr="User Crown Male with solid fill">
            <a:extLst>
              <a:ext uri="{FF2B5EF4-FFF2-40B4-BE49-F238E27FC236}">
                <a16:creationId xmlns:a16="http://schemas.microsoft.com/office/drawing/2014/main" id="{B4E0A678-B0BE-8F96-E37C-0B7F5C4B568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26732" y="5654738"/>
            <a:ext cx="266631" cy="266631"/>
          </a:xfrm>
          <a:prstGeom prst="rect">
            <a:avLst/>
          </a:prstGeom>
        </p:spPr>
      </p:pic>
      <p:pic>
        <p:nvPicPr>
          <p:cNvPr id="35" name="Graphic 34" descr="Female Profile with solid fill">
            <a:extLst>
              <a:ext uri="{FF2B5EF4-FFF2-40B4-BE49-F238E27FC236}">
                <a16:creationId xmlns:a16="http://schemas.microsoft.com/office/drawing/2014/main" id="{25B2FE1E-C494-0F5E-B7FA-68549E72AE7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596592" y="2110151"/>
            <a:ext cx="169943" cy="169943"/>
          </a:xfrm>
          <a:prstGeom prst="rect">
            <a:avLst/>
          </a:prstGeom>
        </p:spPr>
      </p:pic>
      <p:pic>
        <p:nvPicPr>
          <p:cNvPr id="36" name="Graphic 35" descr="School girl with solid fill">
            <a:extLst>
              <a:ext uri="{FF2B5EF4-FFF2-40B4-BE49-F238E27FC236}">
                <a16:creationId xmlns:a16="http://schemas.microsoft.com/office/drawing/2014/main" id="{1CB59C56-8251-CCD2-5247-BC50D26A799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772576" y="2110151"/>
            <a:ext cx="169943" cy="169943"/>
          </a:xfrm>
          <a:prstGeom prst="rect">
            <a:avLst/>
          </a:prstGeom>
        </p:spPr>
      </p:pic>
      <p:pic>
        <p:nvPicPr>
          <p:cNvPr id="37" name="Graphic 36" descr="User Crown Male with solid fill">
            <a:extLst>
              <a:ext uri="{FF2B5EF4-FFF2-40B4-BE49-F238E27FC236}">
                <a16:creationId xmlns:a16="http://schemas.microsoft.com/office/drawing/2014/main" id="{F03E8F37-A679-B075-F3C4-86703491AEE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784903" y="3037947"/>
            <a:ext cx="169943" cy="169943"/>
          </a:xfrm>
          <a:prstGeom prst="rect">
            <a:avLst/>
          </a:prstGeom>
        </p:spPr>
      </p:pic>
      <p:pic>
        <p:nvPicPr>
          <p:cNvPr id="38" name="Graphic 37" descr="User with solid fill">
            <a:extLst>
              <a:ext uri="{FF2B5EF4-FFF2-40B4-BE49-F238E27FC236}">
                <a16:creationId xmlns:a16="http://schemas.microsoft.com/office/drawing/2014/main" id="{AD0046C3-7ED9-3EE8-8506-754AC5389AE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755291" y="3501845"/>
            <a:ext cx="169943" cy="169943"/>
          </a:xfrm>
          <a:prstGeom prst="rect">
            <a:avLst/>
          </a:prstGeom>
        </p:spPr>
      </p:pic>
      <p:pic>
        <p:nvPicPr>
          <p:cNvPr id="39" name="Graphic 38" descr="Male profile with solid fill">
            <a:extLst>
              <a:ext uri="{FF2B5EF4-FFF2-40B4-BE49-F238E27FC236}">
                <a16:creationId xmlns:a16="http://schemas.microsoft.com/office/drawing/2014/main" id="{5C6BC3DB-87B8-2F4B-FD1D-4BFE64AFD5D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925235" y="3501845"/>
            <a:ext cx="169943" cy="169943"/>
          </a:xfrm>
          <a:prstGeom prst="rect">
            <a:avLst/>
          </a:prstGeom>
        </p:spPr>
      </p:pic>
      <p:pic>
        <p:nvPicPr>
          <p:cNvPr id="40" name="Graphic 39" descr="User Crown Female with solid fill">
            <a:extLst>
              <a:ext uri="{FF2B5EF4-FFF2-40B4-BE49-F238E27FC236}">
                <a16:creationId xmlns:a16="http://schemas.microsoft.com/office/drawing/2014/main" id="{7603E0B9-925C-A92B-FC83-A2A4BDD77614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041357" y="3965743"/>
            <a:ext cx="169943" cy="169943"/>
          </a:xfrm>
          <a:prstGeom prst="rect">
            <a:avLst/>
          </a:prstGeom>
        </p:spPr>
      </p:pic>
      <p:pic>
        <p:nvPicPr>
          <p:cNvPr id="41" name="Graphic 40" descr="School girl with solid fill">
            <a:extLst>
              <a:ext uri="{FF2B5EF4-FFF2-40B4-BE49-F238E27FC236}">
                <a16:creationId xmlns:a16="http://schemas.microsoft.com/office/drawing/2014/main" id="{9ADB1BE3-7A62-945C-8569-BB94106BB2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217341" y="3965743"/>
            <a:ext cx="169943" cy="169943"/>
          </a:xfrm>
          <a:prstGeom prst="rect">
            <a:avLst/>
          </a:prstGeom>
        </p:spPr>
      </p:pic>
      <p:pic>
        <p:nvPicPr>
          <p:cNvPr id="42" name="Graphic 41" descr="Male profile with solid fill">
            <a:extLst>
              <a:ext uri="{FF2B5EF4-FFF2-40B4-BE49-F238E27FC236}">
                <a16:creationId xmlns:a16="http://schemas.microsoft.com/office/drawing/2014/main" id="{A130A5A3-8697-CCFC-64B7-DD75052DBD25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5385559" y="3965743"/>
            <a:ext cx="169943" cy="169943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3D0FE85B-A09C-F5DF-1546-CD3589600F62}"/>
              </a:ext>
            </a:extLst>
          </p:cNvPr>
          <p:cNvGrpSpPr/>
          <p:nvPr/>
        </p:nvGrpSpPr>
        <p:grpSpPr>
          <a:xfrm>
            <a:off x="7694271" y="5701440"/>
            <a:ext cx="1128710" cy="219929"/>
            <a:chOff x="8991601" y="5814581"/>
            <a:chExt cx="1895474" cy="369332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6567E68D-4707-DCB1-6C71-32DCC49C8AF3}"/>
                </a:ext>
              </a:extLst>
            </p:cNvPr>
            <p:cNvSpPr/>
            <p:nvPr/>
          </p:nvSpPr>
          <p:spPr>
            <a:xfrm>
              <a:off x="8991601" y="5814581"/>
              <a:ext cx="1895474" cy="3693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A509666C-C4E3-731A-8F38-2414A6B9D134}"/>
                </a:ext>
              </a:extLst>
            </p:cNvPr>
            <p:cNvSpPr/>
            <p:nvPr/>
          </p:nvSpPr>
          <p:spPr>
            <a:xfrm>
              <a:off x="8991601" y="5814581"/>
              <a:ext cx="1009648" cy="369332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/>
                <a:t>completion</a:t>
              </a: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20CCB8D-14E3-DD5C-ED4B-A73A88CAEAB4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1253691" y="2195122"/>
            <a:ext cx="253641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14B0577-F432-DCF9-934B-BBEF43178852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 flipV="1">
            <a:off x="1253691" y="2659020"/>
            <a:ext cx="975160" cy="9233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029E4BF-2CB0-4AEA-D622-394B470FE0BB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 flipV="1">
            <a:off x="1253691" y="3122918"/>
            <a:ext cx="2432408" cy="18466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5B3FBB4-5FB7-6763-9D52-FA49E5D67226}"/>
              </a:ext>
            </a:extLst>
          </p:cNvPr>
          <p:cNvCxnSpPr>
            <a:cxnSpLocks/>
            <a:stCxn id="7" idx="3"/>
            <a:endCxn id="17" idx="1"/>
          </p:cNvCxnSpPr>
          <p:nvPr/>
        </p:nvCxnSpPr>
        <p:spPr>
          <a:xfrm flipV="1">
            <a:off x="1253691" y="3586816"/>
            <a:ext cx="4389796" cy="57414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2D6E0BE-4685-A569-6B5F-6BD81486A51E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1259732" y="4018410"/>
            <a:ext cx="3662236" cy="32304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EFF3B7B-3342-BA42-F850-AD51D0794085}"/>
              </a:ext>
            </a:extLst>
          </p:cNvPr>
          <p:cNvCxnSpPr>
            <a:cxnSpLocks/>
            <a:stCxn id="9" idx="3"/>
            <a:endCxn id="21" idx="1"/>
          </p:cNvCxnSpPr>
          <p:nvPr/>
        </p:nvCxnSpPr>
        <p:spPr>
          <a:xfrm>
            <a:off x="1253691" y="4514612"/>
            <a:ext cx="5368565" cy="0"/>
          </a:xfrm>
          <a:prstGeom prst="line">
            <a:avLst/>
          </a:prstGeom>
          <a:ln w="3175">
            <a:solidFill>
              <a:schemeClr val="accent1">
                <a:alpha val="69000"/>
              </a:schemeClr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Graphic 51" descr="User with solid fill">
            <a:extLst>
              <a:ext uri="{FF2B5EF4-FFF2-40B4-BE49-F238E27FC236}">
                <a16:creationId xmlns:a16="http://schemas.microsoft.com/office/drawing/2014/main" id="{7725874C-B74F-C08C-0049-6B260BA1A980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466524" y="2574049"/>
            <a:ext cx="169943" cy="169943"/>
          </a:xfrm>
          <a:prstGeom prst="rect">
            <a:avLst/>
          </a:prstGeom>
        </p:spPr>
      </p:pic>
      <p:pic>
        <p:nvPicPr>
          <p:cNvPr id="53" name="Graphic 52" descr="Female Profile with solid fill">
            <a:extLst>
              <a:ext uri="{FF2B5EF4-FFF2-40B4-BE49-F238E27FC236}">
                <a16:creationId xmlns:a16="http://schemas.microsoft.com/office/drawing/2014/main" id="{8DB96630-DBAD-EA40-F4C7-AECA4E0CDCAF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2324571" y="2574049"/>
            <a:ext cx="169943" cy="169943"/>
          </a:xfrm>
          <a:prstGeom prst="rect">
            <a:avLst/>
          </a:prstGeom>
        </p:spPr>
      </p:pic>
      <p:pic>
        <p:nvPicPr>
          <p:cNvPr id="54" name="Graphic 53" descr="User Crown Female with solid fill">
            <a:extLst>
              <a:ext uri="{FF2B5EF4-FFF2-40B4-BE49-F238E27FC236}">
                <a16:creationId xmlns:a16="http://schemas.microsoft.com/office/drawing/2014/main" id="{874CDFAD-5DA9-F0C9-1574-D06F3146822F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6407386" y="4429641"/>
            <a:ext cx="169943" cy="169943"/>
          </a:xfrm>
          <a:prstGeom prst="rect">
            <a:avLst/>
          </a:prstGeom>
        </p:spPr>
      </p:pic>
      <p:pic>
        <p:nvPicPr>
          <p:cNvPr id="55" name="Graphic 54" descr="School girl with solid fill">
            <a:extLst>
              <a:ext uri="{FF2B5EF4-FFF2-40B4-BE49-F238E27FC236}">
                <a16:creationId xmlns:a16="http://schemas.microsoft.com/office/drawing/2014/main" id="{4EA50A0B-A889-7963-7639-AB09E4BA57C0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6237442" y="4429641"/>
            <a:ext cx="169943" cy="169943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6438234A-5C01-0726-889B-099CF358693E}"/>
              </a:ext>
            </a:extLst>
          </p:cNvPr>
          <p:cNvSpPr txBox="1"/>
          <p:nvPr/>
        </p:nvSpPr>
        <p:spPr>
          <a:xfrm>
            <a:off x="6630328" y="5085740"/>
            <a:ext cx="498206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50" dirty="0">
                <a:solidFill>
                  <a:schemeClr val="accent5"/>
                </a:solidFill>
              </a:rPr>
              <a:t>Today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E33602-5FC4-F364-B0B3-1F927EC5436D}"/>
              </a:ext>
            </a:extLst>
          </p:cNvPr>
          <p:cNvSpPr txBox="1"/>
          <p:nvPr/>
        </p:nvSpPr>
        <p:spPr>
          <a:xfrm>
            <a:off x="193984" y="2259718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2 – Dec 12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9B471B1-2430-BC0D-ACE1-FA17A02070BF}"/>
              </a:ext>
            </a:extLst>
          </p:cNvPr>
          <p:cNvSpPr txBox="1"/>
          <p:nvPr/>
        </p:nvSpPr>
        <p:spPr>
          <a:xfrm>
            <a:off x="193984" y="2723414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5 – Dec 11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D98D79E-4214-4728-D54A-19470BF141A1}"/>
              </a:ext>
            </a:extLst>
          </p:cNvPr>
          <p:cNvSpPr txBox="1"/>
          <p:nvPr/>
        </p:nvSpPr>
        <p:spPr>
          <a:xfrm>
            <a:off x="193984" y="3187110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11 – Dec 22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7AE9EFB-4AE6-8CA3-D3DC-6A956F2FDF99}"/>
              </a:ext>
            </a:extLst>
          </p:cNvPr>
          <p:cNvSpPr txBox="1"/>
          <p:nvPr/>
        </p:nvSpPr>
        <p:spPr>
          <a:xfrm>
            <a:off x="193984" y="3650806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19 – Dec 31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0E90837-C997-7244-0C97-D8EA6ABE3CB2}"/>
              </a:ext>
            </a:extLst>
          </p:cNvPr>
          <p:cNvSpPr txBox="1"/>
          <p:nvPr/>
        </p:nvSpPr>
        <p:spPr>
          <a:xfrm>
            <a:off x="193984" y="4114502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16 – Dec 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39A80F1-F95C-651A-323C-ACA7EE07DD1D}"/>
              </a:ext>
            </a:extLst>
          </p:cNvPr>
          <p:cNvSpPr txBox="1"/>
          <p:nvPr/>
        </p:nvSpPr>
        <p:spPr>
          <a:xfrm>
            <a:off x="193984" y="4578199"/>
            <a:ext cx="1059707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bg2">
                    <a:lumMod val="75000"/>
                  </a:schemeClr>
                </a:solidFill>
              </a:rPr>
              <a:t>Dec 23 – Dec 29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879B86F-923A-051C-0F32-DDABB35D1EEB}"/>
              </a:ext>
            </a:extLst>
          </p:cNvPr>
          <p:cNvSpPr txBox="1"/>
          <p:nvPr/>
        </p:nvSpPr>
        <p:spPr>
          <a:xfrm>
            <a:off x="1596592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>
                <a:solidFill>
                  <a:schemeClr val="bg1">
                    <a:lumMod val="85000"/>
                  </a:schemeClr>
                </a:solidFill>
              </a:rPr>
              <a:t>Lorem Dolor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FA291D5-59D6-BC41-23FD-7A9A4016E30B}"/>
              </a:ext>
            </a:extLst>
          </p:cNvPr>
          <p:cNvSpPr txBox="1"/>
          <p:nvPr/>
        </p:nvSpPr>
        <p:spPr>
          <a:xfrm>
            <a:off x="2368860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>
                <a:solidFill>
                  <a:schemeClr val="bg1">
                    <a:lumMod val="85000"/>
                  </a:schemeClr>
                </a:solidFill>
              </a:rPr>
              <a:t>Lorem Dolor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AF11BFE-BB11-661B-3F86-A8435E2C7055}"/>
              </a:ext>
            </a:extLst>
          </p:cNvPr>
          <p:cNvSpPr txBox="1"/>
          <p:nvPr/>
        </p:nvSpPr>
        <p:spPr>
          <a:xfrm>
            <a:off x="3141128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>
                <a:solidFill>
                  <a:schemeClr val="bg1">
                    <a:lumMod val="85000"/>
                  </a:schemeClr>
                </a:solidFill>
              </a:rPr>
              <a:t>Lorem Dolor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415040E-ADAB-2F08-61D4-08B56B08CEB4}"/>
              </a:ext>
            </a:extLst>
          </p:cNvPr>
          <p:cNvSpPr txBox="1"/>
          <p:nvPr/>
        </p:nvSpPr>
        <p:spPr>
          <a:xfrm>
            <a:off x="3913397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>
                <a:solidFill>
                  <a:schemeClr val="bg1">
                    <a:lumMod val="85000"/>
                  </a:schemeClr>
                </a:solidFill>
              </a:rPr>
              <a:t>Lorem Dolor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83CBEA3-BB5A-D9B3-09B9-460DAE154B50}"/>
              </a:ext>
            </a:extLst>
          </p:cNvPr>
          <p:cNvSpPr txBox="1"/>
          <p:nvPr/>
        </p:nvSpPr>
        <p:spPr>
          <a:xfrm>
            <a:off x="4685665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>
                <a:solidFill>
                  <a:schemeClr val="bg1">
                    <a:lumMod val="85000"/>
                  </a:schemeClr>
                </a:solidFill>
              </a:rPr>
              <a:t>Lorem Dolor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BA72FD8-5699-172C-62BD-EB5B69A1488C}"/>
              </a:ext>
            </a:extLst>
          </p:cNvPr>
          <p:cNvSpPr txBox="1"/>
          <p:nvPr/>
        </p:nvSpPr>
        <p:spPr>
          <a:xfrm>
            <a:off x="5457932" y="5614929"/>
            <a:ext cx="498206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25" dirty="0">
                <a:solidFill>
                  <a:schemeClr val="bg1">
                    <a:lumMod val="85000"/>
                  </a:schemeClr>
                </a:solidFill>
              </a:rPr>
              <a:t>Lorem Dolor</a:t>
            </a:r>
          </a:p>
        </p:txBody>
      </p:sp>
    </p:spTree>
    <p:extLst>
      <p:ext uri="{BB962C8B-B14F-4D97-AF65-F5344CB8AC3E}">
        <p14:creationId xmlns:p14="http://schemas.microsoft.com/office/powerpoint/2010/main" val="345636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265</Words>
  <Application>Microsoft Office PowerPoint</Application>
  <PresentationFormat>On-screen Show (4:3)</PresentationFormat>
  <Paragraphs>122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 Roadmap – Slide Template</vt:lpstr>
      <vt:lpstr>Project Roadmap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Roadmap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2023-02-19T02:43:39Z</dcterms:modified>
  <cp:category>Timelines &amp; Planning</cp:category>
</cp:coreProperties>
</file>