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7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2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Schedule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6507EA5A-B51F-6A46-A270-5152E8E8477F}"/>
              </a:ext>
            </a:extLst>
          </p:cNvPr>
          <p:cNvSpPr/>
          <p:nvPr/>
        </p:nvSpPr>
        <p:spPr>
          <a:xfrm>
            <a:off x="1060839" y="1616372"/>
            <a:ext cx="473215" cy="1263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CCBB91E-5E18-4047-9895-377ECB7F3322}"/>
              </a:ext>
            </a:extLst>
          </p:cNvPr>
          <p:cNvSpPr/>
          <p:nvPr/>
        </p:nvSpPr>
        <p:spPr>
          <a:xfrm>
            <a:off x="1060839" y="2978122"/>
            <a:ext cx="473215" cy="1263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9845040-2250-B24E-9504-3447879E6AD4}"/>
              </a:ext>
            </a:extLst>
          </p:cNvPr>
          <p:cNvSpPr/>
          <p:nvPr/>
        </p:nvSpPr>
        <p:spPr>
          <a:xfrm>
            <a:off x="1060839" y="4339870"/>
            <a:ext cx="473215" cy="1263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27990CE-6425-7345-B96A-1E3FE9A02C4D}"/>
              </a:ext>
            </a:extLst>
          </p:cNvPr>
          <p:cNvSpPr/>
          <p:nvPr/>
        </p:nvSpPr>
        <p:spPr>
          <a:xfrm>
            <a:off x="1622561" y="1615520"/>
            <a:ext cx="9513525" cy="1264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93" y="0"/>
                </a:moveTo>
                <a:lnTo>
                  <a:pt x="20955" y="0"/>
                </a:lnTo>
                <a:lnTo>
                  <a:pt x="20955" y="727"/>
                </a:lnTo>
                <a:cubicBezTo>
                  <a:pt x="20955" y="756"/>
                  <a:pt x="20951" y="756"/>
                  <a:pt x="20951" y="756"/>
                </a:cubicBezTo>
                <a:lnTo>
                  <a:pt x="20931" y="756"/>
                </a:lnTo>
                <a:cubicBezTo>
                  <a:pt x="20928" y="756"/>
                  <a:pt x="20928" y="727"/>
                  <a:pt x="20928" y="727"/>
                </a:cubicBezTo>
                <a:lnTo>
                  <a:pt x="20928" y="0"/>
                </a:lnTo>
                <a:lnTo>
                  <a:pt x="19111" y="0"/>
                </a:lnTo>
                <a:lnTo>
                  <a:pt x="19111" y="727"/>
                </a:lnTo>
                <a:cubicBezTo>
                  <a:pt x="19111" y="756"/>
                  <a:pt x="19107" y="756"/>
                  <a:pt x="19107" y="756"/>
                </a:cubicBezTo>
                <a:lnTo>
                  <a:pt x="19088" y="756"/>
                </a:lnTo>
                <a:cubicBezTo>
                  <a:pt x="19084" y="756"/>
                  <a:pt x="19084" y="727"/>
                  <a:pt x="19084" y="727"/>
                </a:cubicBezTo>
                <a:lnTo>
                  <a:pt x="19084" y="0"/>
                </a:lnTo>
                <a:lnTo>
                  <a:pt x="17268" y="0"/>
                </a:lnTo>
                <a:lnTo>
                  <a:pt x="17268" y="727"/>
                </a:lnTo>
                <a:cubicBezTo>
                  <a:pt x="17268" y="756"/>
                  <a:pt x="17264" y="756"/>
                  <a:pt x="17264" y="756"/>
                </a:cubicBezTo>
                <a:lnTo>
                  <a:pt x="17244" y="756"/>
                </a:lnTo>
                <a:cubicBezTo>
                  <a:pt x="17241" y="756"/>
                  <a:pt x="17241" y="727"/>
                  <a:pt x="17241" y="727"/>
                </a:cubicBezTo>
                <a:lnTo>
                  <a:pt x="17241" y="0"/>
                </a:lnTo>
                <a:lnTo>
                  <a:pt x="15424" y="0"/>
                </a:lnTo>
                <a:lnTo>
                  <a:pt x="15424" y="727"/>
                </a:lnTo>
                <a:cubicBezTo>
                  <a:pt x="15424" y="756"/>
                  <a:pt x="15420" y="756"/>
                  <a:pt x="15420" y="756"/>
                </a:cubicBezTo>
                <a:lnTo>
                  <a:pt x="15401" y="756"/>
                </a:lnTo>
                <a:cubicBezTo>
                  <a:pt x="15397" y="756"/>
                  <a:pt x="15397" y="727"/>
                  <a:pt x="15397" y="727"/>
                </a:cubicBezTo>
                <a:lnTo>
                  <a:pt x="15397" y="0"/>
                </a:lnTo>
                <a:lnTo>
                  <a:pt x="13581" y="0"/>
                </a:lnTo>
                <a:lnTo>
                  <a:pt x="13581" y="727"/>
                </a:lnTo>
                <a:cubicBezTo>
                  <a:pt x="13581" y="756"/>
                  <a:pt x="13577" y="756"/>
                  <a:pt x="13577" y="756"/>
                </a:cubicBezTo>
                <a:lnTo>
                  <a:pt x="13557" y="756"/>
                </a:lnTo>
                <a:cubicBezTo>
                  <a:pt x="13554" y="756"/>
                  <a:pt x="13554" y="727"/>
                  <a:pt x="13554" y="727"/>
                </a:cubicBezTo>
                <a:lnTo>
                  <a:pt x="13554" y="0"/>
                </a:lnTo>
                <a:lnTo>
                  <a:pt x="11737" y="0"/>
                </a:lnTo>
                <a:lnTo>
                  <a:pt x="11737" y="727"/>
                </a:lnTo>
                <a:cubicBezTo>
                  <a:pt x="11737" y="756"/>
                  <a:pt x="11733" y="756"/>
                  <a:pt x="11733" y="756"/>
                </a:cubicBezTo>
                <a:lnTo>
                  <a:pt x="11714" y="756"/>
                </a:lnTo>
                <a:cubicBezTo>
                  <a:pt x="11710" y="756"/>
                  <a:pt x="11710" y="727"/>
                  <a:pt x="11710" y="727"/>
                </a:cubicBezTo>
                <a:lnTo>
                  <a:pt x="11710" y="0"/>
                </a:lnTo>
                <a:lnTo>
                  <a:pt x="9894" y="0"/>
                </a:lnTo>
                <a:lnTo>
                  <a:pt x="9894" y="727"/>
                </a:lnTo>
                <a:cubicBezTo>
                  <a:pt x="9894" y="756"/>
                  <a:pt x="9890" y="756"/>
                  <a:pt x="9890" y="756"/>
                </a:cubicBezTo>
                <a:lnTo>
                  <a:pt x="9871" y="756"/>
                </a:lnTo>
                <a:cubicBezTo>
                  <a:pt x="9867" y="756"/>
                  <a:pt x="9867" y="727"/>
                  <a:pt x="9867" y="727"/>
                </a:cubicBezTo>
                <a:lnTo>
                  <a:pt x="9867" y="0"/>
                </a:lnTo>
                <a:lnTo>
                  <a:pt x="8050" y="0"/>
                </a:lnTo>
                <a:lnTo>
                  <a:pt x="8050" y="727"/>
                </a:lnTo>
                <a:cubicBezTo>
                  <a:pt x="8050" y="756"/>
                  <a:pt x="8046" y="756"/>
                  <a:pt x="8046" y="756"/>
                </a:cubicBezTo>
                <a:lnTo>
                  <a:pt x="8027" y="756"/>
                </a:lnTo>
                <a:cubicBezTo>
                  <a:pt x="8023" y="756"/>
                  <a:pt x="8023" y="727"/>
                  <a:pt x="8023" y="727"/>
                </a:cubicBezTo>
                <a:lnTo>
                  <a:pt x="8023" y="0"/>
                </a:lnTo>
                <a:lnTo>
                  <a:pt x="6207" y="0"/>
                </a:lnTo>
                <a:lnTo>
                  <a:pt x="6207" y="727"/>
                </a:lnTo>
                <a:cubicBezTo>
                  <a:pt x="6207" y="756"/>
                  <a:pt x="6203" y="756"/>
                  <a:pt x="6203" y="756"/>
                </a:cubicBezTo>
                <a:lnTo>
                  <a:pt x="6184" y="756"/>
                </a:lnTo>
                <a:cubicBezTo>
                  <a:pt x="6180" y="756"/>
                  <a:pt x="6180" y="727"/>
                  <a:pt x="6180" y="727"/>
                </a:cubicBezTo>
                <a:lnTo>
                  <a:pt x="6180" y="0"/>
                </a:lnTo>
                <a:lnTo>
                  <a:pt x="4363" y="0"/>
                </a:lnTo>
                <a:lnTo>
                  <a:pt x="4363" y="727"/>
                </a:lnTo>
                <a:cubicBezTo>
                  <a:pt x="4363" y="756"/>
                  <a:pt x="4359" y="756"/>
                  <a:pt x="4359" y="756"/>
                </a:cubicBezTo>
                <a:lnTo>
                  <a:pt x="4340" y="756"/>
                </a:lnTo>
                <a:cubicBezTo>
                  <a:pt x="4336" y="756"/>
                  <a:pt x="4336" y="727"/>
                  <a:pt x="4336" y="727"/>
                </a:cubicBezTo>
                <a:lnTo>
                  <a:pt x="4336" y="0"/>
                </a:lnTo>
                <a:lnTo>
                  <a:pt x="2520" y="0"/>
                </a:lnTo>
                <a:lnTo>
                  <a:pt x="2520" y="727"/>
                </a:lnTo>
                <a:cubicBezTo>
                  <a:pt x="2520" y="756"/>
                  <a:pt x="2516" y="756"/>
                  <a:pt x="2516" y="756"/>
                </a:cubicBezTo>
                <a:lnTo>
                  <a:pt x="2497" y="756"/>
                </a:lnTo>
                <a:cubicBezTo>
                  <a:pt x="2493" y="756"/>
                  <a:pt x="2493" y="727"/>
                  <a:pt x="2493" y="727"/>
                </a:cubicBezTo>
                <a:lnTo>
                  <a:pt x="2493" y="0"/>
                </a:lnTo>
                <a:lnTo>
                  <a:pt x="676" y="0"/>
                </a:lnTo>
                <a:lnTo>
                  <a:pt x="676" y="727"/>
                </a:lnTo>
                <a:cubicBezTo>
                  <a:pt x="676" y="756"/>
                  <a:pt x="672" y="756"/>
                  <a:pt x="672" y="756"/>
                </a:cubicBezTo>
                <a:lnTo>
                  <a:pt x="653" y="756"/>
                </a:lnTo>
                <a:cubicBezTo>
                  <a:pt x="649" y="756"/>
                  <a:pt x="649" y="727"/>
                  <a:pt x="649" y="727"/>
                </a:cubicBezTo>
                <a:lnTo>
                  <a:pt x="649" y="0"/>
                </a:lnTo>
                <a:lnTo>
                  <a:pt x="0" y="0"/>
                </a:lnTo>
                <a:lnTo>
                  <a:pt x="0" y="21600"/>
                </a:lnTo>
                <a:lnTo>
                  <a:pt x="20997" y="21600"/>
                </a:lnTo>
                <a:cubicBezTo>
                  <a:pt x="21329" y="21600"/>
                  <a:pt x="21600" y="19565"/>
                  <a:pt x="21600" y="17065"/>
                </a:cubicBezTo>
                <a:lnTo>
                  <a:pt x="21600" y="4564"/>
                </a:lnTo>
                <a:cubicBezTo>
                  <a:pt x="21600" y="2035"/>
                  <a:pt x="21329" y="0"/>
                  <a:pt x="20993" y="0"/>
                </a:cubicBezTo>
                <a:close/>
                <a:moveTo>
                  <a:pt x="676" y="21426"/>
                </a:moveTo>
                <a:cubicBezTo>
                  <a:pt x="676" y="21455"/>
                  <a:pt x="673" y="21455"/>
                  <a:pt x="673" y="21455"/>
                </a:cubicBezTo>
                <a:lnTo>
                  <a:pt x="653" y="21455"/>
                </a:lnTo>
                <a:cubicBezTo>
                  <a:pt x="649" y="21455"/>
                  <a:pt x="649" y="21426"/>
                  <a:pt x="649" y="21426"/>
                </a:cubicBezTo>
                <a:lnTo>
                  <a:pt x="649" y="19943"/>
                </a:lnTo>
                <a:cubicBezTo>
                  <a:pt x="649" y="19914"/>
                  <a:pt x="653" y="19914"/>
                  <a:pt x="653" y="19914"/>
                </a:cubicBezTo>
                <a:lnTo>
                  <a:pt x="673" y="19914"/>
                </a:lnTo>
                <a:cubicBezTo>
                  <a:pt x="676" y="19914"/>
                  <a:pt x="676" y="19943"/>
                  <a:pt x="676" y="19943"/>
                </a:cubicBezTo>
                <a:lnTo>
                  <a:pt x="676" y="21426"/>
                </a:lnTo>
                <a:close/>
                <a:moveTo>
                  <a:pt x="676" y="18460"/>
                </a:moveTo>
                <a:cubicBezTo>
                  <a:pt x="676" y="18489"/>
                  <a:pt x="673" y="18489"/>
                  <a:pt x="673" y="18489"/>
                </a:cubicBezTo>
                <a:lnTo>
                  <a:pt x="653" y="18489"/>
                </a:lnTo>
                <a:cubicBezTo>
                  <a:pt x="649" y="18489"/>
                  <a:pt x="649" y="18460"/>
                  <a:pt x="649" y="18460"/>
                </a:cubicBezTo>
                <a:lnTo>
                  <a:pt x="649" y="16978"/>
                </a:lnTo>
                <a:cubicBezTo>
                  <a:pt x="649" y="16949"/>
                  <a:pt x="653" y="16949"/>
                  <a:pt x="653" y="16949"/>
                </a:cubicBezTo>
                <a:lnTo>
                  <a:pt x="673" y="16949"/>
                </a:lnTo>
                <a:cubicBezTo>
                  <a:pt x="676" y="16949"/>
                  <a:pt x="676" y="16978"/>
                  <a:pt x="676" y="16978"/>
                </a:cubicBezTo>
                <a:lnTo>
                  <a:pt x="676" y="18460"/>
                </a:lnTo>
                <a:close/>
                <a:moveTo>
                  <a:pt x="676" y="15495"/>
                </a:moveTo>
                <a:cubicBezTo>
                  <a:pt x="676" y="15524"/>
                  <a:pt x="673" y="15524"/>
                  <a:pt x="673" y="15524"/>
                </a:cubicBezTo>
                <a:lnTo>
                  <a:pt x="653" y="15524"/>
                </a:lnTo>
                <a:cubicBezTo>
                  <a:pt x="649" y="15524"/>
                  <a:pt x="649" y="15495"/>
                  <a:pt x="649" y="15495"/>
                </a:cubicBezTo>
                <a:lnTo>
                  <a:pt x="649" y="14012"/>
                </a:lnTo>
                <a:cubicBezTo>
                  <a:pt x="649" y="13983"/>
                  <a:pt x="653" y="13983"/>
                  <a:pt x="653" y="13983"/>
                </a:cubicBezTo>
                <a:lnTo>
                  <a:pt x="673" y="13983"/>
                </a:lnTo>
                <a:cubicBezTo>
                  <a:pt x="676" y="13983"/>
                  <a:pt x="676" y="14012"/>
                  <a:pt x="676" y="14012"/>
                </a:cubicBezTo>
                <a:lnTo>
                  <a:pt x="676" y="15495"/>
                </a:lnTo>
                <a:close/>
                <a:moveTo>
                  <a:pt x="676" y="12559"/>
                </a:moveTo>
                <a:cubicBezTo>
                  <a:pt x="676" y="12588"/>
                  <a:pt x="673" y="12588"/>
                  <a:pt x="673" y="12588"/>
                </a:cubicBezTo>
                <a:lnTo>
                  <a:pt x="653" y="12588"/>
                </a:lnTo>
                <a:cubicBezTo>
                  <a:pt x="649" y="12588"/>
                  <a:pt x="649" y="12559"/>
                  <a:pt x="649" y="12559"/>
                </a:cubicBezTo>
                <a:lnTo>
                  <a:pt x="649" y="11076"/>
                </a:lnTo>
                <a:cubicBezTo>
                  <a:pt x="649" y="11047"/>
                  <a:pt x="653" y="11047"/>
                  <a:pt x="653" y="11047"/>
                </a:cubicBezTo>
                <a:lnTo>
                  <a:pt x="673" y="11047"/>
                </a:lnTo>
                <a:cubicBezTo>
                  <a:pt x="676" y="11047"/>
                  <a:pt x="676" y="11076"/>
                  <a:pt x="676" y="11076"/>
                </a:cubicBezTo>
                <a:lnTo>
                  <a:pt x="676" y="12559"/>
                </a:lnTo>
                <a:close/>
                <a:moveTo>
                  <a:pt x="676" y="9594"/>
                </a:moveTo>
                <a:cubicBezTo>
                  <a:pt x="676" y="9623"/>
                  <a:pt x="673" y="9623"/>
                  <a:pt x="673" y="9623"/>
                </a:cubicBezTo>
                <a:lnTo>
                  <a:pt x="653" y="9623"/>
                </a:lnTo>
                <a:cubicBezTo>
                  <a:pt x="649" y="9623"/>
                  <a:pt x="649" y="9594"/>
                  <a:pt x="649" y="9594"/>
                </a:cubicBezTo>
                <a:lnTo>
                  <a:pt x="649" y="8111"/>
                </a:lnTo>
                <a:cubicBezTo>
                  <a:pt x="649" y="8082"/>
                  <a:pt x="653" y="8082"/>
                  <a:pt x="653" y="8082"/>
                </a:cubicBezTo>
                <a:lnTo>
                  <a:pt x="673" y="8082"/>
                </a:lnTo>
                <a:cubicBezTo>
                  <a:pt x="676" y="8082"/>
                  <a:pt x="676" y="8111"/>
                  <a:pt x="676" y="8111"/>
                </a:cubicBezTo>
                <a:lnTo>
                  <a:pt x="676" y="9594"/>
                </a:lnTo>
                <a:close/>
                <a:moveTo>
                  <a:pt x="676" y="6657"/>
                </a:moveTo>
                <a:cubicBezTo>
                  <a:pt x="676" y="6686"/>
                  <a:pt x="673" y="6686"/>
                  <a:pt x="673" y="6686"/>
                </a:cubicBezTo>
                <a:lnTo>
                  <a:pt x="653" y="6686"/>
                </a:lnTo>
                <a:cubicBezTo>
                  <a:pt x="649" y="6686"/>
                  <a:pt x="649" y="6657"/>
                  <a:pt x="649" y="6657"/>
                </a:cubicBezTo>
                <a:lnTo>
                  <a:pt x="649" y="5175"/>
                </a:lnTo>
                <a:cubicBezTo>
                  <a:pt x="649" y="5146"/>
                  <a:pt x="653" y="5146"/>
                  <a:pt x="653" y="5146"/>
                </a:cubicBezTo>
                <a:lnTo>
                  <a:pt x="673" y="5146"/>
                </a:lnTo>
                <a:cubicBezTo>
                  <a:pt x="676" y="5146"/>
                  <a:pt x="676" y="5175"/>
                  <a:pt x="676" y="5175"/>
                </a:cubicBezTo>
                <a:lnTo>
                  <a:pt x="676" y="6657"/>
                </a:lnTo>
                <a:close/>
                <a:moveTo>
                  <a:pt x="676" y="3692"/>
                </a:moveTo>
                <a:cubicBezTo>
                  <a:pt x="676" y="3721"/>
                  <a:pt x="673" y="3721"/>
                  <a:pt x="673" y="3721"/>
                </a:cubicBezTo>
                <a:lnTo>
                  <a:pt x="653" y="3721"/>
                </a:lnTo>
                <a:cubicBezTo>
                  <a:pt x="649" y="3721"/>
                  <a:pt x="649" y="3692"/>
                  <a:pt x="649" y="3692"/>
                </a:cubicBezTo>
                <a:lnTo>
                  <a:pt x="649" y="2209"/>
                </a:lnTo>
                <a:cubicBezTo>
                  <a:pt x="649" y="2180"/>
                  <a:pt x="653" y="2180"/>
                  <a:pt x="653" y="2180"/>
                </a:cubicBezTo>
                <a:lnTo>
                  <a:pt x="673" y="2180"/>
                </a:lnTo>
                <a:cubicBezTo>
                  <a:pt x="676" y="2180"/>
                  <a:pt x="676" y="2209"/>
                  <a:pt x="676" y="2209"/>
                </a:cubicBezTo>
                <a:lnTo>
                  <a:pt x="676" y="3692"/>
                </a:lnTo>
                <a:close/>
                <a:moveTo>
                  <a:pt x="2520" y="21426"/>
                </a:moveTo>
                <a:cubicBezTo>
                  <a:pt x="2520" y="21455"/>
                  <a:pt x="2516" y="21455"/>
                  <a:pt x="2516" y="21455"/>
                </a:cubicBezTo>
                <a:lnTo>
                  <a:pt x="2497" y="21455"/>
                </a:lnTo>
                <a:cubicBezTo>
                  <a:pt x="2493" y="21455"/>
                  <a:pt x="2493" y="21426"/>
                  <a:pt x="2493" y="21426"/>
                </a:cubicBezTo>
                <a:lnTo>
                  <a:pt x="2493" y="19943"/>
                </a:lnTo>
                <a:cubicBezTo>
                  <a:pt x="2493" y="19914"/>
                  <a:pt x="2497" y="19914"/>
                  <a:pt x="2497" y="19914"/>
                </a:cubicBezTo>
                <a:lnTo>
                  <a:pt x="2516" y="19914"/>
                </a:lnTo>
                <a:cubicBezTo>
                  <a:pt x="2520" y="19914"/>
                  <a:pt x="2520" y="19943"/>
                  <a:pt x="2520" y="19943"/>
                </a:cubicBezTo>
                <a:lnTo>
                  <a:pt x="2520" y="21426"/>
                </a:lnTo>
                <a:close/>
                <a:moveTo>
                  <a:pt x="2520" y="18460"/>
                </a:moveTo>
                <a:cubicBezTo>
                  <a:pt x="2520" y="18489"/>
                  <a:pt x="2516" y="18489"/>
                  <a:pt x="2516" y="18489"/>
                </a:cubicBezTo>
                <a:lnTo>
                  <a:pt x="2497" y="18489"/>
                </a:lnTo>
                <a:cubicBezTo>
                  <a:pt x="2493" y="18489"/>
                  <a:pt x="2493" y="18460"/>
                  <a:pt x="2493" y="18460"/>
                </a:cubicBezTo>
                <a:lnTo>
                  <a:pt x="2493" y="16978"/>
                </a:lnTo>
                <a:cubicBezTo>
                  <a:pt x="2493" y="16949"/>
                  <a:pt x="2497" y="16949"/>
                  <a:pt x="2497" y="16949"/>
                </a:cubicBezTo>
                <a:lnTo>
                  <a:pt x="2516" y="16949"/>
                </a:lnTo>
                <a:cubicBezTo>
                  <a:pt x="2520" y="16949"/>
                  <a:pt x="2520" y="16978"/>
                  <a:pt x="2520" y="16978"/>
                </a:cubicBezTo>
                <a:lnTo>
                  <a:pt x="2520" y="18460"/>
                </a:lnTo>
                <a:close/>
                <a:moveTo>
                  <a:pt x="2520" y="15495"/>
                </a:moveTo>
                <a:cubicBezTo>
                  <a:pt x="2520" y="15524"/>
                  <a:pt x="2516" y="15524"/>
                  <a:pt x="2516" y="15524"/>
                </a:cubicBezTo>
                <a:lnTo>
                  <a:pt x="2497" y="15524"/>
                </a:lnTo>
                <a:cubicBezTo>
                  <a:pt x="2493" y="15524"/>
                  <a:pt x="2493" y="15495"/>
                  <a:pt x="2493" y="15495"/>
                </a:cubicBezTo>
                <a:lnTo>
                  <a:pt x="2493" y="14012"/>
                </a:lnTo>
                <a:cubicBezTo>
                  <a:pt x="2493" y="13983"/>
                  <a:pt x="2497" y="13983"/>
                  <a:pt x="2497" y="13983"/>
                </a:cubicBezTo>
                <a:lnTo>
                  <a:pt x="2516" y="13983"/>
                </a:lnTo>
                <a:cubicBezTo>
                  <a:pt x="2520" y="13983"/>
                  <a:pt x="2520" y="14012"/>
                  <a:pt x="2520" y="14012"/>
                </a:cubicBezTo>
                <a:lnTo>
                  <a:pt x="2520" y="15495"/>
                </a:lnTo>
                <a:close/>
                <a:moveTo>
                  <a:pt x="2520" y="12559"/>
                </a:moveTo>
                <a:cubicBezTo>
                  <a:pt x="2520" y="12588"/>
                  <a:pt x="2516" y="12588"/>
                  <a:pt x="2516" y="12588"/>
                </a:cubicBezTo>
                <a:lnTo>
                  <a:pt x="2497" y="12588"/>
                </a:lnTo>
                <a:cubicBezTo>
                  <a:pt x="2493" y="12588"/>
                  <a:pt x="2493" y="12559"/>
                  <a:pt x="2493" y="12559"/>
                </a:cubicBezTo>
                <a:lnTo>
                  <a:pt x="2493" y="11076"/>
                </a:lnTo>
                <a:cubicBezTo>
                  <a:pt x="2493" y="11047"/>
                  <a:pt x="2497" y="11047"/>
                  <a:pt x="2497" y="11047"/>
                </a:cubicBezTo>
                <a:lnTo>
                  <a:pt x="2516" y="11047"/>
                </a:lnTo>
                <a:cubicBezTo>
                  <a:pt x="2520" y="11047"/>
                  <a:pt x="2520" y="11076"/>
                  <a:pt x="2520" y="11076"/>
                </a:cubicBezTo>
                <a:lnTo>
                  <a:pt x="2520" y="12559"/>
                </a:lnTo>
                <a:close/>
                <a:moveTo>
                  <a:pt x="2520" y="9594"/>
                </a:moveTo>
                <a:cubicBezTo>
                  <a:pt x="2520" y="9623"/>
                  <a:pt x="2516" y="9623"/>
                  <a:pt x="2516" y="9623"/>
                </a:cubicBezTo>
                <a:lnTo>
                  <a:pt x="2497" y="9623"/>
                </a:lnTo>
                <a:cubicBezTo>
                  <a:pt x="2493" y="9623"/>
                  <a:pt x="2493" y="9594"/>
                  <a:pt x="2493" y="9594"/>
                </a:cubicBezTo>
                <a:lnTo>
                  <a:pt x="2493" y="8111"/>
                </a:lnTo>
                <a:cubicBezTo>
                  <a:pt x="2493" y="8082"/>
                  <a:pt x="2497" y="8082"/>
                  <a:pt x="2497" y="8082"/>
                </a:cubicBezTo>
                <a:lnTo>
                  <a:pt x="2516" y="8082"/>
                </a:lnTo>
                <a:cubicBezTo>
                  <a:pt x="2520" y="8082"/>
                  <a:pt x="2520" y="8111"/>
                  <a:pt x="2520" y="8111"/>
                </a:cubicBezTo>
                <a:lnTo>
                  <a:pt x="2520" y="9594"/>
                </a:lnTo>
                <a:close/>
                <a:moveTo>
                  <a:pt x="2520" y="6657"/>
                </a:moveTo>
                <a:cubicBezTo>
                  <a:pt x="2520" y="6686"/>
                  <a:pt x="2516" y="6686"/>
                  <a:pt x="2516" y="6686"/>
                </a:cubicBezTo>
                <a:lnTo>
                  <a:pt x="2497" y="6686"/>
                </a:lnTo>
                <a:cubicBezTo>
                  <a:pt x="2493" y="6686"/>
                  <a:pt x="2493" y="6657"/>
                  <a:pt x="2493" y="6657"/>
                </a:cubicBezTo>
                <a:lnTo>
                  <a:pt x="2493" y="5175"/>
                </a:lnTo>
                <a:cubicBezTo>
                  <a:pt x="2493" y="5146"/>
                  <a:pt x="2497" y="5146"/>
                  <a:pt x="2497" y="5146"/>
                </a:cubicBezTo>
                <a:lnTo>
                  <a:pt x="2516" y="5146"/>
                </a:lnTo>
                <a:cubicBezTo>
                  <a:pt x="2520" y="5146"/>
                  <a:pt x="2520" y="5175"/>
                  <a:pt x="2520" y="5175"/>
                </a:cubicBezTo>
                <a:lnTo>
                  <a:pt x="2520" y="6657"/>
                </a:lnTo>
                <a:close/>
                <a:moveTo>
                  <a:pt x="2520" y="3692"/>
                </a:moveTo>
                <a:cubicBezTo>
                  <a:pt x="2520" y="3721"/>
                  <a:pt x="2516" y="3721"/>
                  <a:pt x="2516" y="3721"/>
                </a:cubicBezTo>
                <a:lnTo>
                  <a:pt x="2497" y="3721"/>
                </a:lnTo>
                <a:cubicBezTo>
                  <a:pt x="2493" y="3721"/>
                  <a:pt x="2493" y="3692"/>
                  <a:pt x="2493" y="3692"/>
                </a:cubicBezTo>
                <a:lnTo>
                  <a:pt x="2493" y="2209"/>
                </a:lnTo>
                <a:cubicBezTo>
                  <a:pt x="2493" y="2180"/>
                  <a:pt x="2497" y="2180"/>
                  <a:pt x="2497" y="2180"/>
                </a:cubicBezTo>
                <a:lnTo>
                  <a:pt x="2516" y="2180"/>
                </a:lnTo>
                <a:cubicBezTo>
                  <a:pt x="2520" y="2180"/>
                  <a:pt x="2520" y="2209"/>
                  <a:pt x="2520" y="2209"/>
                </a:cubicBezTo>
                <a:lnTo>
                  <a:pt x="2520" y="3692"/>
                </a:lnTo>
                <a:close/>
                <a:moveTo>
                  <a:pt x="4363" y="21426"/>
                </a:moveTo>
                <a:cubicBezTo>
                  <a:pt x="4363" y="21455"/>
                  <a:pt x="4359" y="21455"/>
                  <a:pt x="4359" y="21455"/>
                </a:cubicBezTo>
                <a:lnTo>
                  <a:pt x="4340" y="21455"/>
                </a:lnTo>
                <a:cubicBezTo>
                  <a:pt x="4336" y="21455"/>
                  <a:pt x="4336" y="21426"/>
                  <a:pt x="4336" y="21426"/>
                </a:cubicBezTo>
                <a:lnTo>
                  <a:pt x="4336" y="19943"/>
                </a:lnTo>
                <a:cubicBezTo>
                  <a:pt x="4336" y="19914"/>
                  <a:pt x="4340" y="19914"/>
                  <a:pt x="4340" y="19914"/>
                </a:cubicBezTo>
                <a:lnTo>
                  <a:pt x="4359" y="19914"/>
                </a:lnTo>
                <a:cubicBezTo>
                  <a:pt x="4363" y="19914"/>
                  <a:pt x="4363" y="19943"/>
                  <a:pt x="4363" y="19943"/>
                </a:cubicBezTo>
                <a:lnTo>
                  <a:pt x="4363" y="21426"/>
                </a:lnTo>
                <a:close/>
                <a:moveTo>
                  <a:pt x="4363" y="18460"/>
                </a:moveTo>
                <a:cubicBezTo>
                  <a:pt x="4363" y="18489"/>
                  <a:pt x="4359" y="18489"/>
                  <a:pt x="4359" y="18489"/>
                </a:cubicBezTo>
                <a:lnTo>
                  <a:pt x="4340" y="18489"/>
                </a:lnTo>
                <a:cubicBezTo>
                  <a:pt x="4336" y="18489"/>
                  <a:pt x="4336" y="18460"/>
                  <a:pt x="4336" y="18460"/>
                </a:cubicBezTo>
                <a:lnTo>
                  <a:pt x="4336" y="16978"/>
                </a:lnTo>
                <a:cubicBezTo>
                  <a:pt x="4336" y="16949"/>
                  <a:pt x="4340" y="16949"/>
                  <a:pt x="4340" y="16949"/>
                </a:cubicBezTo>
                <a:lnTo>
                  <a:pt x="4359" y="16949"/>
                </a:lnTo>
                <a:cubicBezTo>
                  <a:pt x="4363" y="16949"/>
                  <a:pt x="4363" y="16978"/>
                  <a:pt x="4363" y="16978"/>
                </a:cubicBezTo>
                <a:lnTo>
                  <a:pt x="4363" y="18460"/>
                </a:lnTo>
                <a:close/>
                <a:moveTo>
                  <a:pt x="4363" y="15495"/>
                </a:moveTo>
                <a:cubicBezTo>
                  <a:pt x="4363" y="15524"/>
                  <a:pt x="4359" y="15524"/>
                  <a:pt x="4359" y="15524"/>
                </a:cubicBezTo>
                <a:lnTo>
                  <a:pt x="4340" y="15524"/>
                </a:lnTo>
                <a:cubicBezTo>
                  <a:pt x="4336" y="15524"/>
                  <a:pt x="4336" y="15495"/>
                  <a:pt x="4336" y="15495"/>
                </a:cubicBezTo>
                <a:lnTo>
                  <a:pt x="4336" y="14012"/>
                </a:lnTo>
                <a:cubicBezTo>
                  <a:pt x="4336" y="13983"/>
                  <a:pt x="4340" y="13983"/>
                  <a:pt x="4340" y="13983"/>
                </a:cubicBezTo>
                <a:lnTo>
                  <a:pt x="4359" y="13983"/>
                </a:lnTo>
                <a:cubicBezTo>
                  <a:pt x="4363" y="13983"/>
                  <a:pt x="4363" y="14012"/>
                  <a:pt x="4363" y="14012"/>
                </a:cubicBezTo>
                <a:lnTo>
                  <a:pt x="4363" y="15495"/>
                </a:lnTo>
                <a:close/>
                <a:moveTo>
                  <a:pt x="4363" y="12559"/>
                </a:moveTo>
                <a:cubicBezTo>
                  <a:pt x="4363" y="12588"/>
                  <a:pt x="4359" y="12588"/>
                  <a:pt x="4359" y="12588"/>
                </a:cubicBezTo>
                <a:lnTo>
                  <a:pt x="4340" y="12588"/>
                </a:lnTo>
                <a:cubicBezTo>
                  <a:pt x="4336" y="12588"/>
                  <a:pt x="4336" y="12559"/>
                  <a:pt x="4336" y="12559"/>
                </a:cubicBezTo>
                <a:lnTo>
                  <a:pt x="4336" y="11076"/>
                </a:lnTo>
                <a:cubicBezTo>
                  <a:pt x="4336" y="11047"/>
                  <a:pt x="4340" y="11047"/>
                  <a:pt x="4340" y="11047"/>
                </a:cubicBezTo>
                <a:lnTo>
                  <a:pt x="4359" y="11047"/>
                </a:lnTo>
                <a:cubicBezTo>
                  <a:pt x="4363" y="11047"/>
                  <a:pt x="4363" y="11076"/>
                  <a:pt x="4363" y="11076"/>
                </a:cubicBezTo>
                <a:lnTo>
                  <a:pt x="4363" y="12559"/>
                </a:lnTo>
                <a:close/>
                <a:moveTo>
                  <a:pt x="4363" y="9594"/>
                </a:moveTo>
                <a:cubicBezTo>
                  <a:pt x="4363" y="9623"/>
                  <a:pt x="4359" y="9623"/>
                  <a:pt x="4359" y="9623"/>
                </a:cubicBezTo>
                <a:lnTo>
                  <a:pt x="4340" y="9623"/>
                </a:lnTo>
                <a:cubicBezTo>
                  <a:pt x="4336" y="9623"/>
                  <a:pt x="4336" y="9594"/>
                  <a:pt x="4336" y="9594"/>
                </a:cubicBezTo>
                <a:lnTo>
                  <a:pt x="4336" y="8111"/>
                </a:lnTo>
                <a:cubicBezTo>
                  <a:pt x="4336" y="8082"/>
                  <a:pt x="4340" y="8082"/>
                  <a:pt x="4340" y="8082"/>
                </a:cubicBezTo>
                <a:lnTo>
                  <a:pt x="4359" y="8082"/>
                </a:lnTo>
                <a:cubicBezTo>
                  <a:pt x="4363" y="8082"/>
                  <a:pt x="4363" y="8111"/>
                  <a:pt x="4363" y="8111"/>
                </a:cubicBezTo>
                <a:lnTo>
                  <a:pt x="4363" y="9594"/>
                </a:lnTo>
                <a:close/>
                <a:moveTo>
                  <a:pt x="4363" y="6657"/>
                </a:moveTo>
                <a:cubicBezTo>
                  <a:pt x="4363" y="6686"/>
                  <a:pt x="4359" y="6686"/>
                  <a:pt x="4359" y="6686"/>
                </a:cubicBezTo>
                <a:lnTo>
                  <a:pt x="4340" y="6686"/>
                </a:lnTo>
                <a:cubicBezTo>
                  <a:pt x="4336" y="6686"/>
                  <a:pt x="4336" y="6657"/>
                  <a:pt x="4336" y="6657"/>
                </a:cubicBezTo>
                <a:lnTo>
                  <a:pt x="4336" y="5175"/>
                </a:lnTo>
                <a:cubicBezTo>
                  <a:pt x="4336" y="5146"/>
                  <a:pt x="4340" y="5146"/>
                  <a:pt x="4340" y="5146"/>
                </a:cubicBezTo>
                <a:lnTo>
                  <a:pt x="4359" y="5146"/>
                </a:lnTo>
                <a:cubicBezTo>
                  <a:pt x="4363" y="5146"/>
                  <a:pt x="4363" y="5175"/>
                  <a:pt x="4363" y="5175"/>
                </a:cubicBezTo>
                <a:lnTo>
                  <a:pt x="4363" y="6657"/>
                </a:lnTo>
                <a:close/>
                <a:moveTo>
                  <a:pt x="4363" y="3692"/>
                </a:moveTo>
                <a:cubicBezTo>
                  <a:pt x="4363" y="3721"/>
                  <a:pt x="4359" y="3721"/>
                  <a:pt x="4359" y="3721"/>
                </a:cubicBezTo>
                <a:lnTo>
                  <a:pt x="4340" y="3721"/>
                </a:lnTo>
                <a:cubicBezTo>
                  <a:pt x="4336" y="3721"/>
                  <a:pt x="4336" y="3692"/>
                  <a:pt x="4336" y="3692"/>
                </a:cubicBezTo>
                <a:lnTo>
                  <a:pt x="4336" y="2209"/>
                </a:lnTo>
                <a:cubicBezTo>
                  <a:pt x="4336" y="2180"/>
                  <a:pt x="4340" y="2180"/>
                  <a:pt x="4340" y="2180"/>
                </a:cubicBezTo>
                <a:lnTo>
                  <a:pt x="4359" y="2180"/>
                </a:lnTo>
                <a:cubicBezTo>
                  <a:pt x="4363" y="2180"/>
                  <a:pt x="4363" y="2209"/>
                  <a:pt x="4363" y="2209"/>
                </a:cubicBezTo>
                <a:lnTo>
                  <a:pt x="4363" y="3692"/>
                </a:lnTo>
                <a:close/>
                <a:moveTo>
                  <a:pt x="6207" y="21426"/>
                </a:moveTo>
                <a:cubicBezTo>
                  <a:pt x="6207" y="21455"/>
                  <a:pt x="6203" y="21455"/>
                  <a:pt x="6203" y="21455"/>
                </a:cubicBezTo>
                <a:lnTo>
                  <a:pt x="6184" y="21455"/>
                </a:lnTo>
                <a:cubicBezTo>
                  <a:pt x="6180" y="21455"/>
                  <a:pt x="6180" y="21426"/>
                  <a:pt x="6180" y="21426"/>
                </a:cubicBezTo>
                <a:lnTo>
                  <a:pt x="6180" y="19943"/>
                </a:lnTo>
                <a:cubicBezTo>
                  <a:pt x="6180" y="19914"/>
                  <a:pt x="6184" y="19914"/>
                  <a:pt x="6184" y="19914"/>
                </a:cubicBezTo>
                <a:lnTo>
                  <a:pt x="6203" y="19914"/>
                </a:lnTo>
                <a:cubicBezTo>
                  <a:pt x="6207" y="19914"/>
                  <a:pt x="6207" y="19943"/>
                  <a:pt x="6207" y="19943"/>
                </a:cubicBezTo>
                <a:lnTo>
                  <a:pt x="6207" y="21426"/>
                </a:lnTo>
                <a:close/>
                <a:moveTo>
                  <a:pt x="6207" y="18460"/>
                </a:moveTo>
                <a:cubicBezTo>
                  <a:pt x="6207" y="18489"/>
                  <a:pt x="6203" y="18489"/>
                  <a:pt x="6203" y="18489"/>
                </a:cubicBezTo>
                <a:lnTo>
                  <a:pt x="6184" y="18489"/>
                </a:lnTo>
                <a:cubicBezTo>
                  <a:pt x="6180" y="18489"/>
                  <a:pt x="6180" y="18460"/>
                  <a:pt x="6180" y="18460"/>
                </a:cubicBezTo>
                <a:lnTo>
                  <a:pt x="6180" y="16978"/>
                </a:lnTo>
                <a:cubicBezTo>
                  <a:pt x="6180" y="16949"/>
                  <a:pt x="6184" y="16949"/>
                  <a:pt x="6184" y="16949"/>
                </a:cubicBezTo>
                <a:lnTo>
                  <a:pt x="6203" y="16949"/>
                </a:lnTo>
                <a:cubicBezTo>
                  <a:pt x="6207" y="16949"/>
                  <a:pt x="6207" y="16978"/>
                  <a:pt x="6207" y="16978"/>
                </a:cubicBezTo>
                <a:lnTo>
                  <a:pt x="6207" y="18460"/>
                </a:lnTo>
                <a:close/>
                <a:moveTo>
                  <a:pt x="6207" y="15495"/>
                </a:moveTo>
                <a:cubicBezTo>
                  <a:pt x="6207" y="15524"/>
                  <a:pt x="6203" y="15524"/>
                  <a:pt x="6203" y="15524"/>
                </a:cubicBezTo>
                <a:lnTo>
                  <a:pt x="6184" y="15524"/>
                </a:lnTo>
                <a:cubicBezTo>
                  <a:pt x="6180" y="15524"/>
                  <a:pt x="6180" y="15495"/>
                  <a:pt x="6180" y="15495"/>
                </a:cubicBezTo>
                <a:lnTo>
                  <a:pt x="6180" y="14012"/>
                </a:lnTo>
                <a:cubicBezTo>
                  <a:pt x="6180" y="13983"/>
                  <a:pt x="6184" y="13983"/>
                  <a:pt x="6184" y="13983"/>
                </a:cubicBezTo>
                <a:lnTo>
                  <a:pt x="6203" y="13983"/>
                </a:lnTo>
                <a:cubicBezTo>
                  <a:pt x="6207" y="13983"/>
                  <a:pt x="6207" y="14012"/>
                  <a:pt x="6207" y="14012"/>
                </a:cubicBezTo>
                <a:lnTo>
                  <a:pt x="6207" y="15495"/>
                </a:lnTo>
                <a:close/>
                <a:moveTo>
                  <a:pt x="6207" y="12559"/>
                </a:moveTo>
                <a:cubicBezTo>
                  <a:pt x="6207" y="12588"/>
                  <a:pt x="6203" y="12588"/>
                  <a:pt x="6203" y="12588"/>
                </a:cubicBezTo>
                <a:lnTo>
                  <a:pt x="6184" y="12588"/>
                </a:lnTo>
                <a:cubicBezTo>
                  <a:pt x="6180" y="12588"/>
                  <a:pt x="6180" y="12559"/>
                  <a:pt x="6180" y="12559"/>
                </a:cubicBezTo>
                <a:lnTo>
                  <a:pt x="6180" y="11076"/>
                </a:lnTo>
                <a:cubicBezTo>
                  <a:pt x="6180" y="11047"/>
                  <a:pt x="6184" y="11047"/>
                  <a:pt x="6184" y="11047"/>
                </a:cubicBezTo>
                <a:lnTo>
                  <a:pt x="6203" y="11047"/>
                </a:lnTo>
                <a:cubicBezTo>
                  <a:pt x="6207" y="11047"/>
                  <a:pt x="6207" y="11076"/>
                  <a:pt x="6207" y="11076"/>
                </a:cubicBezTo>
                <a:lnTo>
                  <a:pt x="6207" y="12559"/>
                </a:lnTo>
                <a:close/>
                <a:moveTo>
                  <a:pt x="6207" y="9594"/>
                </a:moveTo>
                <a:cubicBezTo>
                  <a:pt x="6207" y="9623"/>
                  <a:pt x="6203" y="9623"/>
                  <a:pt x="6203" y="9623"/>
                </a:cubicBezTo>
                <a:lnTo>
                  <a:pt x="6184" y="9623"/>
                </a:lnTo>
                <a:cubicBezTo>
                  <a:pt x="6180" y="9623"/>
                  <a:pt x="6180" y="9594"/>
                  <a:pt x="6180" y="9594"/>
                </a:cubicBezTo>
                <a:lnTo>
                  <a:pt x="6180" y="8111"/>
                </a:lnTo>
                <a:cubicBezTo>
                  <a:pt x="6180" y="8082"/>
                  <a:pt x="6184" y="8082"/>
                  <a:pt x="6184" y="8082"/>
                </a:cubicBezTo>
                <a:lnTo>
                  <a:pt x="6203" y="8082"/>
                </a:lnTo>
                <a:cubicBezTo>
                  <a:pt x="6207" y="8082"/>
                  <a:pt x="6207" y="8111"/>
                  <a:pt x="6207" y="8111"/>
                </a:cubicBezTo>
                <a:lnTo>
                  <a:pt x="6207" y="9594"/>
                </a:lnTo>
                <a:close/>
                <a:moveTo>
                  <a:pt x="6207" y="6657"/>
                </a:moveTo>
                <a:cubicBezTo>
                  <a:pt x="6207" y="6686"/>
                  <a:pt x="6203" y="6686"/>
                  <a:pt x="6203" y="6686"/>
                </a:cubicBezTo>
                <a:lnTo>
                  <a:pt x="6184" y="6686"/>
                </a:lnTo>
                <a:cubicBezTo>
                  <a:pt x="6180" y="6686"/>
                  <a:pt x="6180" y="6657"/>
                  <a:pt x="6180" y="6657"/>
                </a:cubicBezTo>
                <a:lnTo>
                  <a:pt x="6180" y="5175"/>
                </a:lnTo>
                <a:cubicBezTo>
                  <a:pt x="6180" y="5146"/>
                  <a:pt x="6184" y="5146"/>
                  <a:pt x="6184" y="5146"/>
                </a:cubicBezTo>
                <a:lnTo>
                  <a:pt x="6203" y="5146"/>
                </a:lnTo>
                <a:cubicBezTo>
                  <a:pt x="6207" y="5146"/>
                  <a:pt x="6207" y="5175"/>
                  <a:pt x="6207" y="5175"/>
                </a:cubicBezTo>
                <a:lnTo>
                  <a:pt x="6207" y="6657"/>
                </a:lnTo>
                <a:close/>
                <a:moveTo>
                  <a:pt x="6207" y="3692"/>
                </a:moveTo>
                <a:cubicBezTo>
                  <a:pt x="6207" y="3721"/>
                  <a:pt x="6203" y="3721"/>
                  <a:pt x="6203" y="3721"/>
                </a:cubicBezTo>
                <a:lnTo>
                  <a:pt x="6184" y="3721"/>
                </a:lnTo>
                <a:cubicBezTo>
                  <a:pt x="6180" y="3721"/>
                  <a:pt x="6180" y="3692"/>
                  <a:pt x="6180" y="3692"/>
                </a:cubicBezTo>
                <a:lnTo>
                  <a:pt x="6180" y="2209"/>
                </a:lnTo>
                <a:cubicBezTo>
                  <a:pt x="6180" y="2180"/>
                  <a:pt x="6184" y="2180"/>
                  <a:pt x="6184" y="2180"/>
                </a:cubicBezTo>
                <a:lnTo>
                  <a:pt x="6203" y="2180"/>
                </a:lnTo>
                <a:cubicBezTo>
                  <a:pt x="6207" y="2180"/>
                  <a:pt x="6207" y="2209"/>
                  <a:pt x="6207" y="2209"/>
                </a:cubicBezTo>
                <a:lnTo>
                  <a:pt x="6207" y="3692"/>
                </a:lnTo>
                <a:close/>
                <a:moveTo>
                  <a:pt x="8050" y="21426"/>
                </a:moveTo>
                <a:cubicBezTo>
                  <a:pt x="8050" y="21455"/>
                  <a:pt x="8046" y="21455"/>
                  <a:pt x="8046" y="21455"/>
                </a:cubicBezTo>
                <a:lnTo>
                  <a:pt x="8027" y="21455"/>
                </a:lnTo>
                <a:cubicBezTo>
                  <a:pt x="8023" y="21455"/>
                  <a:pt x="8023" y="21426"/>
                  <a:pt x="8023" y="21426"/>
                </a:cubicBezTo>
                <a:lnTo>
                  <a:pt x="8023" y="19943"/>
                </a:lnTo>
                <a:cubicBezTo>
                  <a:pt x="8023" y="19914"/>
                  <a:pt x="8027" y="19914"/>
                  <a:pt x="8027" y="19914"/>
                </a:cubicBezTo>
                <a:lnTo>
                  <a:pt x="8046" y="19914"/>
                </a:lnTo>
                <a:cubicBezTo>
                  <a:pt x="8050" y="19914"/>
                  <a:pt x="8050" y="19943"/>
                  <a:pt x="8050" y="19943"/>
                </a:cubicBezTo>
                <a:lnTo>
                  <a:pt x="8050" y="21426"/>
                </a:lnTo>
                <a:close/>
                <a:moveTo>
                  <a:pt x="8050" y="18460"/>
                </a:moveTo>
                <a:cubicBezTo>
                  <a:pt x="8050" y="18489"/>
                  <a:pt x="8046" y="18489"/>
                  <a:pt x="8046" y="18489"/>
                </a:cubicBezTo>
                <a:lnTo>
                  <a:pt x="8027" y="18489"/>
                </a:lnTo>
                <a:cubicBezTo>
                  <a:pt x="8023" y="18489"/>
                  <a:pt x="8023" y="18460"/>
                  <a:pt x="8023" y="18460"/>
                </a:cubicBezTo>
                <a:lnTo>
                  <a:pt x="8023" y="16978"/>
                </a:lnTo>
                <a:cubicBezTo>
                  <a:pt x="8023" y="16949"/>
                  <a:pt x="8027" y="16949"/>
                  <a:pt x="8027" y="16949"/>
                </a:cubicBezTo>
                <a:lnTo>
                  <a:pt x="8046" y="16949"/>
                </a:lnTo>
                <a:cubicBezTo>
                  <a:pt x="8050" y="16949"/>
                  <a:pt x="8050" y="16978"/>
                  <a:pt x="8050" y="16978"/>
                </a:cubicBezTo>
                <a:lnTo>
                  <a:pt x="8050" y="18460"/>
                </a:lnTo>
                <a:close/>
                <a:moveTo>
                  <a:pt x="8050" y="15495"/>
                </a:moveTo>
                <a:cubicBezTo>
                  <a:pt x="8050" y="15524"/>
                  <a:pt x="8046" y="15524"/>
                  <a:pt x="8046" y="15524"/>
                </a:cubicBezTo>
                <a:lnTo>
                  <a:pt x="8027" y="15524"/>
                </a:lnTo>
                <a:cubicBezTo>
                  <a:pt x="8023" y="15524"/>
                  <a:pt x="8023" y="15495"/>
                  <a:pt x="8023" y="15495"/>
                </a:cubicBezTo>
                <a:lnTo>
                  <a:pt x="8023" y="14012"/>
                </a:lnTo>
                <a:cubicBezTo>
                  <a:pt x="8023" y="13983"/>
                  <a:pt x="8027" y="13983"/>
                  <a:pt x="8027" y="13983"/>
                </a:cubicBezTo>
                <a:lnTo>
                  <a:pt x="8046" y="13983"/>
                </a:lnTo>
                <a:cubicBezTo>
                  <a:pt x="8050" y="13983"/>
                  <a:pt x="8050" y="14012"/>
                  <a:pt x="8050" y="14012"/>
                </a:cubicBezTo>
                <a:lnTo>
                  <a:pt x="8050" y="15495"/>
                </a:lnTo>
                <a:close/>
                <a:moveTo>
                  <a:pt x="8050" y="12559"/>
                </a:moveTo>
                <a:cubicBezTo>
                  <a:pt x="8050" y="12588"/>
                  <a:pt x="8046" y="12588"/>
                  <a:pt x="8046" y="12588"/>
                </a:cubicBezTo>
                <a:lnTo>
                  <a:pt x="8027" y="12588"/>
                </a:lnTo>
                <a:cubicBezTo>
                  <a:pt x="8023" y="12588"/>
                  <a:pt x="8023" y="12559"/>
                  <a:pt x="8023" y="12559"/>
                </a:cubicBezTo>
                <a:lnTo>
                  <a:pt x="8023" y="11076"/>
                </a:lnTo>
                <a:cubicBezTo>
                  <a:pt x="8023" y="11047"/>
                  <a:pt x="8027" y="11047"/>
                  <a:pt x="8027" y="11047"/>
                </a:cubicBezTo>
                <a:lnTo>
                  <a:pt x="8046" y="11047"/>
                </a:lnTo>
                <a:cubicBezTo>
                  <a:pt x="8050" y="11047"/>
                  <a:pt x="8050" y="11076"/>
                  <a:pt x="8050" y="11076"/>
                </a:cubicBezTo>
                <a:lnTo>
                  <a:pt x="8050" y="12559"/>
                </a:lnTo>
                <a:close/>
                <a:moveTo>
                  <a:pt x="8050" y="9594"/>
                </a:moveTo>
                <a:cubicBezTo>
                  <a:pt x="8050" y="9623"/>
                  <a:pt x="8046" y="9623"/>
                  <a:pt x="8046" y="9623"/>
                </a:cubicBezTo>
                <a:lnTo>
                  <a:pt x="8027" y="9623"/>
                </a:lnTo>
                <a:cubicBezTo>
                  <a:pt x="8023" y="9623"/>
                  <a:pt x="8023" y="9594"/>
                  <a:pt x="8023" y="9594"/>
                </a:cubicBezTo>
                <a:lnTo>
                  <a:pt x="8023" y="8111"/>
                </a:lnTo>
                <a:cubicBezTo>
                  <a:pt x="8023" y="8082"/>
                  <a:pt x="8027" y="8082"/>
                  <a:pt x="8027" y="8082"/>
                </a:cubicBezTo>
                <a:lnTo>
                  <a:pt x="8046" y="8082"/>
                </a:lnTo>
                <a:cubicBezTo>
                  <a:pt x="8050" y="8082"/>
                  <a:pt x="8050" y="8111"/>
                  <a:pt x="8050" y="8111"/>
                </a:cubicBezTo>
                <a:lnTo>
                  <a:pt x="8050" y="9594"/>
                </a:lnTo>
                <a:close/>
                <a:moveTo>
                  <a:pt x="8050" y="6657"/>
                </a:moveTo>
                <a:cubicBezTo>
                  <a:pt x="8050" y="6686"/>
                  <a:pt x="8046" y="6686"/>
                  <a:pt x="8046" y="6686"/>
                </a:cubicBezTo>
                <a:lnTo>
                  <a:pt x="8027" y="6686"/>
                </a:lnTo>
                <a:cubicBezTo>
                  <a:pt x="8023" y="6686"/>
                  <a:pt x="8023" y="6657"/>
                  <a:pt x="8023" y="6657"/>
                </a:cubicBezTo>
                <a:lnTo>
                  <a:pt x="8023" y="5175"/>
                </a:lnTo>
                <a:cubicBezTo>
                  <a:pt x="8023" y="5146"/>
                  <a:pt x="8027" y="5146"/>
                  <a:pt x="8027" y="5146"/>
                </a:cubicBezTo>
                <a:lnTo>
                  <a:pt x="8046" y="5146"/>
                </a:lnTo>
                <a:cubicBezTo>
                  <a:pt x="8050" y="5146"/>
                  <a:pt x="8050" y="5175"/>
                  <a:pt x="8050" y="5175"/>
                </a:cubicBezTo>
                <a:lnTo>
                  <a:pt x="8050" y="6657"/>
                </a:lnTo>
                <a:close/>
                <a:moveTo>
                  <a:pt x="8050" y="3692"/>
                </a:moveTo>
                <a:cubicBezTo>
                  <a:pt x="8050" y="3721"/>
                  <a:pt x="8046" y="3721"/>
                  <a:pt x="8046" y="3721"/>
                </a:cubicBezTo>
                <a:lnTo>
                  <a:pt x="8027" y="3721"/>
                </a:lnTo>
                <a:cubicBezTo>
                  <a:pt x="8023" y="3721"/>
                  <a:pt x="8023" y="3692"/>
                  <a:pt x="8023" y="3692"/>
                </a:cubicBezTo>
                <a:lnTo>
                  <a:pt x="8023" y="2209"/>
                </a:lnTo>
                <a:cubicBezTo>
                  <a:pt x="8023" y="2180"/>
                  <a:pt x="8027" y="2180"/>
                  <a:pt x="8027" y="2180"/>
                </a:cubicBezTo>
                <a:lnTo>
                  <a:pt x="8046" y="2180"/>
                </a:lnTo>
                <a:cubicBezTo>
                  <a:pt x="8050" y="2180"/>
                  <a:pt x="8050" y="2209"/>
                  <a:pt x="8050" y="2209"/>
                </a:cubicBezTo>
                <a:lnTo>
                  <a:pt x="8050" y="3692"/>
                </a:lnTo>
                <a:close/>
                <a:moveTo>
                  <a:pt x="9894" y="21426"/>
                </a:moveTo>
                <a:cubicBezTo>
                  <a:pt x="9894" y="21455"/>
                  <a:pt x="9890" y="21455"/>
                  <a:pt x="9890" y="21455"/>
                </a:cubicBezTo>
                <a:lnTo>
                  <a:pt x="9871" y="21455"/>
                </a:lnTo>
                <a:cubicBezTo>
                  <a:pt x="9867" y="21455"/>
                  <a:pt x="9867" y="21426"/>
                  <a:pt x="9867" y="21426"/>
                </a:cubicBezTo>
                <a:lnTo>
                  <a:pt x="9867" y="19943"/>
                </a:lnTo>
                <a:cubicBezTo>
                  <a:pt x="9867" y="19914"/>
                  <a:pt x="9871" y="19914"/>
                  <a:pt x="9871" y="19914"/>
                </a:cubicBezTo>
                <a:lnTo>
                  <a:pt x="9890" y="19914"/>
                </a:lnTo>
                <a:cubicBezTo>
                  <a:pt x="9894" y="19914"/>
                  <a:pt x="9894" y="19943"/>
                  <a:pt x="9894" y="19943"/>
                </a:cubicBezTo>
                <a:lnTo>
                  <a:pt x="9894" y="21426"/>
                </a:lnTo>
                <a:close/>
                <a:moveTo>
                  <a:pt x="9894" y="18460"/>
                </a:moveTo>
                <a:cubicBezTo>
                  <a:pt x="9894" y="18489"/>
                  <a:pt x="9890" y="18489"/>
                  <a:pt x="9890" y="18489"/>
                </a:cubicBezTo>
                <a:lnTo>
                  <a:pt x="9871" y="18489"/>
                </a:lnTo>
                <a:cubicBezTo>
                  <a:pt x="9867" y="18489"/>
                  <a:pt x="9867" y="18460"/>
                  <a:pt x="9867" y="18460"/>
                </a:cubicBezTo>
                <a:lnTo>
                  <a:pt x="9867" y="16978"/>
                </a:lnTo>
                <a:cubicBezTo>
                  <a:pt x="9867" y="16949"/>
                  <a:pt x="9871" y="16949"/>
                  <a:pt x="9871" y="16949"/>
                </a:cubicBezTo>
                <a:lnTo>
                  <a:pt x="9890" y="16949"/>
                </a:lnTo>
                <a:cubicBezTo>
                  <a:pt x="9894" y="16949"/>
                  <a:pt x="9894" y="16978"/>
                  <a:pt x="9894" y="16978"/>
                </a:cubicBezTo>
                <a:lnTo>
                  <a:pt x="9894" y="18460"/>
                </a:lnTo>
                <a:close/>
                <a:moveTo>
                  <a:pt x="9894" y="15495"/>
                </a:moveTo>
                <a:cubicBezTo>
                  <a:pt x="9894" y="15524"/>
                  <a:pt x="9890" y="15524"/>
                  <a:pt x="9890" y="15524"/>
                </a:cubicBezTo>
                <a:lnTo>
                  <a:pt x="9871" y="15524"/>
                </a:lnTo>
                <a:cubicBezTo>
                  <a:pt x="9867" y="15524"/>
                  <a:pt x="9867" y="15495"/>
                  <a:pt x="9867" y="15495"/>
                </a:cubicBezTo>
                <a:lnTo>
                  <a:pt x="9867" y="14012"/>
                </a:lnTo>
                <a:cubicBezTo>
                  <a:pt x="9867" y="13983"/>
                  <a:pt x="9871" y="13983"/>
                  <a:pt x="9871" y="13983"/>
                </a:cubicBezTo>
                <a:lnTo>
                  <a:pt x="9890" y="13983"/>
                </a:lnTo>
                <a:cubicBezTo>
                  <a:pt x="9894" y="13983"/>
                  <a:pt x="9894" y="14012"/>
                  <a:pt x="9894" y="14012"/>
                </a:cubicBezTo>
                <a:lnTo>
                  <a:pt x="9894" y="15495"/>
                </a:lnTo>
                <a:close/>
                <a:moveTo>
                  <a:pt x="9894" y="12559"/>
                </a:moveTo>
                <a:cubicBezTo>
                  <a:pt x="9894" y="12588"/>
                  <a:pt x="9890" y="12588"/>
                  <a:pt x="9890" y="12588"/>
                </a:cubicBezTo>
                <a:lnTo>
                  <a:pt x="9871" y="12588"/>
                </a:lnTo>
                <a:cubicBezTo>
                  <a:pt x="9867" y="12588"/>
                  <a:pt x="9867" y="12559"/>
                  <a:pt x="9867" y="12559"/>
                </a:cubicBezTo>
                <a:lnTo>
                  <a:pt x="9867" y="11076"/>
                </a:lnTo>
                <a:cubicBezTo>
                  <a:pt x="9867" y="11047"/>
                  <a:pt x="9871" y="11047"/>
                  <a:pt x="9871" y="11047"/>
                </a:cubicBezTo>
                <a:lnTo>
                  <a:pt x="9890" y="11047"/>
                </a:lnTo>
                <a:cubicBezTo>
                  <a:pt x="9894" y="11047"/>
                  <a:pt x="9894" y="11076"/>
                  <a:pt x="9894" y="11076"/>
                </a:cubicBezTo>
                <a:lnTo>
                  <a:pt x="9894" y="12559"/>
                </a:lnTo>
                <a:close/>
                <a:moveTo>
                  <a:pt x="9894" y="9594"/>
                </a:moveTo>
                <a:cubicBezTo>
                  <a:pt x="9894" y="9623"/>
                  <a:pt x="9890" y="9623"/>
                  <a:pt x="9890" y="9623"/>
                </a:cubicBezTo>
                <a:lnTo>
                  <a:pt x="9871" y="9623"/>
                </a:lnTo>
                <a:cubicBezTo>
                  <a:pt x="9867" y="9623"/>
                  <a:pt x="9867" y="9594"/>
                  <a:pt x="9867" y="9594"/>
                </a:cubicBezTo>
                <a:lnTo>
                  <a:pt x="9867" y="8111"/>
                </a:lnTo>
                <a:cubicBezTo>
                  <a:pt x="9867" y="8082"/>
                  <a:pt x="9871" y="8082"/>
                  <a:pt x="9871" y="8082"/>
                </a:cubicBezTo>
                <a:lnTo>
                  <a:pt x="9890" y="8082"/>
                </a:lnTo>
                <a:cubicBezTo>
                  <a:pt x="9894" y="8082"/>
                  <a:pt x="9894" y="8111"/>
                  <a:pt x="9894" y="8111"/>
                </a:cubicBezTo>
                <a:lnTo>
                  <a:pt x="9894" y="9594"/>
                </a:lnTo>
                <a:close/>
                <a:moveTo>
                  <a:pt x="9894" y="6657"/>
                </a:moveTo>
                <a:cubicBezTo>
                  <a:pt x="9894" y="6686"/>
                  <a:pt x="9890" y="6686"/>
                  <a:pt x="9890" y="6686"/>
                </a:cubicBezTo>
                <a:lnTo>
                  <a:pt x="9871" y="6686"/>
                </a:lnTo>
                <a:cubicBezTo>
                  <a:pt x="9867" y="6686"/>
                  <a:pt x="9867" y="6657"/>
                  <a:pt x="9867" y="6657"/>
                </a:cubicBezTo>
                <a:lnTo>
                  <a:pt x="9867" y="5175"/>
                </a:lnTo>
                <a:cubicBezTo>
                  <a:pt x="9867" y="5146"/>
                  <a:pt x="9871" y="5146"/>
                  <a:pt x="9871" y="5146"/>
                </a:cubicBezTo>
                <a:lnTo>
                  <a:pt x="9890" y="5146"/>
                </a:lnTo>
                <a:cubicBezTo>
                  <a:pt x="9894" y="5146"/>
                  <a:pt x="9894" y="5175"/>
                  <a:pt x="9894" y="5175"/>
                </a:cubicBezTo>
                <a:lnTo>
                  <a:pt x="9894" y="6657"/>
                </a:lnTo>
                <a:close/>
                <a:moveTo>
                  <a:pt x="9894" y="3692"/>
                </a:moveTo>
                <a:cubicBezTo>
                  <a:pt x="9894" y="3721"/>
                  <a:pt x="9890" y="3721"/>
                  <a:pt x="9890" y="3721"/>
                </a:cubicBezTo>
                <a:lnTo>
                  <a:pt x="9871" y="3721"/>
                </a:lnTo>
                <a:cubicBezTo>
                  <a:pt x="9867" y="3721"/>
                  <a:pt x="9867" y="3692"/>
                  <a:pt x="9867" y="3692"/>
                </a:cubicBezTo>
                <a:lnTo>
                  <a:pt x="9867" y="2209"/>
                </a:lnTo>
                <a:cubicBezTo>
                  <a:pt x="9867" y="2180"/>
                  <a:pt x="9871" y="2180"/>
                  <a:pt x="9871" y="2180"/>
                </a:cubicBezTo>
                <a:lnTo>
                  <a:pt x="9890" y="2180"/>
                </a:lnTo>
                <a:cubicBezTo>
                  <a:pt x="9894" y="2180"/>
                  <a:pt x="9894" y="2209"/>
                  <a:pt x="9894" y="2209"/>
                </a:cubicBezTo>
                <a:lnTo>
                  <a:pt x="9894" y="3692"/>
                </a:lnTo>
                <a:close/>
                <a:moveTo>
                  <a:pt x="11737" y="21426"/>
                </a:moveTo>
                <a:cubicBezTo>
                  <a:pt x="11737" y="21455"/>
                  <a:pt x="11733" y="21455"/>
                  <a:pt x="11733" y="21455"/>
                </a:cubicBezTo>
                <a:lnTo>
                  <a:pt x="11714" y="21455"/>
                </a:lnTo>
                <a:cubicBezTo>
                  <a:pt x="11710" y="21455"/>
                  <a:pt x="11710" y="21426"/>
                  <a:pt x="11710" y="21426"/>
                </a:cubicBezTo>
                <a:lnTo>
                  <a:pt x="11710" y="19943"/>
                </a:lnTo>
                <a:cubicBezTo>
                  <a:pt x="11710" y="19914"/>
                  <a:pt x="11714" y="19914"/>
                  <a:pt x="11714" y="19914"/>
                </a:cubicBezTo>
                <a:lnTo>
                  <a:pt x="11733" y="19914"/>
                </a:lnTo>
                <a:cubicBezTo>
                  <a:pt x="11737" y="19914"/>
                  <a:pt x="11737" y="19943"/>
                  <a:pt x="11737" y="19943"/>
                </a:cubicBezTo>
                <a:lnTo>
                  <a:pt x="11737" y="21426"/>
                </a:lnTo>
                <a:close/>
                <a:moveTo>
                  <a:pt x="11737" y="18460"/>
                </a:moveTo>
                <a:cubicBezTo>
                  <a:pt x="11737" y="18489"/>
                  <a:pt x="11733" y="18489"/>
                  <a:pt x="11733" y="18489"/>
                </a:cubicBezTo>
                <a:lnTo>
                  <a:pt x="11714" y="18489"/>
                </a:lnTo>
                <a:cubicBezTo>
                  <a:pt x="11710" y="18489"/>
                  <a:pt x="11710" y="18460"/>
                  <a:pt x="11710" y="18460"/>
                </a:cubicBezTo>
                <a:lnTo>
                  <a:pt x="11710" y="16978"/>
                </a:lnTo>
                <a:cubicBezTo>
                  <a:pt x="11710" y="16949"/>
                  <a:pt x="11714" y="16949"/>
                  <a:pt x="11714" y="16949"/>
                </a:cubicBezTo>
                <a:lnTo>
                  <a:pt x="11733" y="16949"/>
                </a:lnTo>
                <a:cubicBezTo>
                  <a:pt x="11737" y="16949"/>
                  <a:pt x="11737" y="16978"/>
                  <a:pt x="11737" y="16978"/>
                </a:cubicBezTo>
                <a:lnTo>
                  <a:pt x="11737" y="18460"/>
                </a:lnTo>
                <a:close/>
                <a:moveTo>
                  <a:pt x="11737" y="15495"/>
                </a:moveTo>
                <a:cubicBezTo>
                  <a:pt x="11737" y="15524"/>
                  <a:pt x="11733" y="15524"/>
                  <a:pt x="11733" y="15524"/>
                </a:cubicBezTo>
                <a:lnTo>
                  <a:pt x="11714" y="15524"/>
                </a:lnTo>
                <a:cubicBezTo>
                  <a:pt x="11710" y="15524"/>
                  <a:pt x="11710" y="15495"/>
                  <a:pt x="11710" y="15495"/>
                </a:cubicBezTo>
                <a:lnTo>
                  <a:pt x="11710" y="14012"/>
                </a:lnTo>
                <a:cubicBezTo>
                  <a:pt x="11710" y="13983"/>
                  <a:pt x="11714" y="13983"/>
                  <a:pt x="11714" y="13983"/>
                </a:cubicBezTo>
                <a:lnTo>
                  <a:pt x="11733" y="13983"/>
                </a:lnTo>
                <a:cubicBezTo>
                  <a:pt x="11737" y="13983"/>
                  <a:pt x="11737" y="14012"/>
                  <a:pt x="11737" y="14012"/>
                </a:cubicBezTo>
                <a:lnTo>
                  <a:pt x="11737" y="15495"/>
                </a:lnTo>
                <a:close/>
                <a:moveTo>
                  <a:pt x="11737" y="12559"/>
                </a:moveTo>
                <a:cubicBezTo>
                  <a:pt x="11737" y="12588"/>
                  <a:pt x="11733" y="12588"/>
                  <a:pt x="11733" y="12588"/>
                </a:cubicBezTo>
                <a:lnTo>
                  <a:pt x="11714" y="12588"/>
                </a:lnTo>
                <a:cubicBezTo>
                  <a:pt x="11710" y="12588"/>
                  <a:pt x="11710" y="12559"/>
                  <a:pt x="11710" y="12559"/>
                </a:cubicBezTo>
                <a:lnTo>
                  <a:pt x="11710" y="11076"/>
                </a:lnTo>
                <a:cubicBezTo>
                  <a:pt x="11710" y="11047"/>
                  <a:pt x="11714" y="11047"/>
                  <a:pt x="11714" y="11047"/>
                </a:cubicBezTo>
                <a:lnTo>
                  <a:pt x="11733" y="11047"/>
                </a:lnTo>
                <a:cubicBezTo>
                  <a:pt x="11737" y="11047"/>
                  <a:pt x="11737" y="11076"/>
                  <a:pt x="11737" y="11076"/>
                </a:cubicBezTo>
                <a:lnTo>
                  <a:pt x="11737" y="12559"/>
                </a:lnTo>
                <a:close/>
                <a:moveTo>
                  <a:pt x="11737" y="9594"/>
                </a:moveTo>
                <a:cubicBezTo>
                  <a:pt x="11737" y="9623"/>
                  <a:pt x="11733" y="9623"/>
                  <a:pt x="11733" y="9623"/>
                </a:cubicBezTo>
                <a:lnTo>
                  <a:pt x="11714" y="9623"/>
                </a:lnTo>
                <a:cubicBezTo>
                  <a:pt x="11710" y="9623"/>
                  <a:pt x="11710" y="9594"/>
                  <a:pt x="11710" y="9594"/>
                </a:cubicBezTo>
                <a:lnTo>
                  <a:pt x="11710" y="8111"/>
                </a:lnTo>
                <a:cubicBezTo>
                  <a:pt x="11710" y="8082"/>
                  <a:pt x="11714" y="8082"/>
                  <a:pt x="11714" y="8082"/>
                </a:cubicBezTo>
                <a:lnTo>
                  <a:pt x="11733" y="8082"/>
                </a:lnTo>
                <a:cubicBezTo>
                  <a:pt x="11737" y="8082"/>
                  <a:pt x="11737" y="8111"/>
                  <a:pt x="11737" y="8111"/>
                </a:cubicBezTo>
                <a:lnTo>
                  <a:pt x="11737" y="9594"/>
                </a:lnTo>
                <a:close/>
                <a:moveTo>
                  <a:pt x="11737" y="6657"/>
                </a:moveTo>
                <a:cubicBezTo>
                  <a:pt x="11737" y="6686"/>
                  <a:pt x="11733" y="6686"/>
                  <a:pt x="11733" y="6686"/>
                </a:cubicBezTo>
                <a:lnTo>
                  <a:pt x="11714" y="6686"/>
                </a:lnTo>
                <a:cubicBezTo>
                  <a:pt x="11710" y="6686"/>
                  <a:pt x="11710" y="6657"/>
                  <a:pt x="11710" y="6657"/>
                </a:cubicBezTo>
                <a:lnTo>
                  <a:pt x="11710" y="5175"/>
                </a:lnTo>
                <a:cubicBezTo>
                  <a:pt x="11710" y="5146"/>
                  <a:pt x="11714" y="5146"/>
                  <a:pt x="11714" y="5146"/>
                </a:cubicBezTo>
                <a:lnTo>
                  <a:pt x="11733" y="5146"/>
                </a:lnTo>
                <a:cubicBezTo>
                  <a:pt x="11737" y="5146"/>
                  <a:pt x="11737" y="5175"/>
                  <a:pt x="11737" y="5175"/>
                </a:cubicBezTo>
                <a:lnTo>
                  <a:pt x="11737" y="6657"/>
                </a:lnTo>
                <a:close/>
                <a:moveTo>
                  <a:pt x="11737" y="3692"/>
                </a:moveTo>
                <a:cubicBezTo>
                  <a:pt x="11737" y="3721"/>
                  <a:pt x="11733" y="3721"/>
                  <a:pt x="11733" y="3721"/>
                </a:cubicBezTo>
                <a:lnTo>
                  <a:pt x="11714" y="3721"/>
                </a:lnTo>
                <a:cubicBezTo>
                  <a:pt x="11710" y="3721"/>
                  <a:pt x="11710" y="3692"/>
                  <a:pt x="11710" y="3692"/>
                </a:cubicBezTo>
                <a:lnTo>
                  <a:pt x="11710" y="2209"/>
                </a:lnTo>
                <a:cubicBezTo>
                  <a:pt x="11710" y="2180"/>
                  <a:pt x="11714" y="2180"/>
                  <a:pt x="11714" y="2180"/>
                </a:cubicBezTo>
                <a:lnTo>
                  <a:pt x="11733" y="2180"/>
                </a:lnTo>
                <a:cubicBezTo>
                  <a:pt x="11737" y="2180"/>
                  <a:pt x="11737" y="2209"/>
                  <a:pt x="11737" y="2209"/>
                </a:cubicBezTo>
                <a:lnTo>
                  <a:pt x="11737" y="3692"/>
                </a:lnTo>
                <a:close/>
                <a:moveTo>
                  <a:pt x="13585" y="21426"/>
                </a:moveTo>
                <a:cubicBezTo>
                  <a:pt x="13585" y="21455"/>
                  <a:pt x="13581" y="21455"/>
                  <a:pt x="13581" y="21455"/>
                </a:cubicBezTo>
                <a:lnTo>
                  <a:pt x="13561" y="21455"/>
                </a:lnTo>
                <a:cubicBezTo>
                  <a:pt x="13558" y="21455"/>
                  <a:pt x="13558" y="21426"/>
                  <a:pt x="13558" y="21426"/>
                </a:cubicBezTo>
                <a:lnTo>
                  <a:pt x="13558" y="19943"/>
                </a:lnTo>
                <a:cubicBezTo>
                  <a:pt x="13558" y="19914"/>
                  <a:pt x="13561" y="19914"/>
                  <a:pt x="13561" y="19914"/>
                </a:cubicBezTo>
                <a:lnTo>
                  <a:pt x="13581" y="19914"/>
                </a:lnTo>
                <a:cubicBezTo>
                  <a:pt x="13585" y="19914"/>
                  <a:pt x="13585" y="19943"/>
                  <a:pt x="13585" y="19943"/>
                </a:cubicBezTo>
                <a:lnTo>
                  <a:pt x="13585" y="21426"/>
                </a:lnTo>
                <a:close/>
                <a:moveTo>
                  <a:pt x="13585" y="18460"/>
                </a:moveTo>
                <a:cubicBezTo>
                  <a:pt x="13585" y="18489"/>
                  <a:pt x="13581" y="18489"/>
                  <a:pt x="13581" y="18489"/>
                </a:cubicBezTo>
                <a:lnTo>
                  <a:pt x="13561" y="18489"/>
                </a:lnTo>
                <a:cubicBezTo>
                  <a:pt x="13558" y="18489"/>
                  <a:pt x="13558" y="18460"/>
                  <a:pt x="13558" y="18460"/>
                </a:cubicBezTo>
                <a:lnTo>
                  <a:pt x="13558" y="16978"/>
                </a:lnTo>
                <a:cubicBezTo>
                  <a:pt x="13558" y="16949"/>
                  <a:pt x="13561" y="16949"/>
                  <a:pt x="13561" y="16949"/>
                </a:cubicBezTo>
                <a:lnTo>
                  <a:pt x="13581" y="16949"/>
                </a:lnTo>
                <a:cubicBezTo>
                  <a:pt x="13585" y="16949"/>
                  <a:pt x="13585" y="16978"/>
                  <a:pt x="13585" y="16978"/>
                </a:cubicBezTo>
                <a:lnTo>
                  <a:pt x="13585" y="18460"/>
                </a:lnTo>
                <a:close/>
                <a:moveTo>
                  <a:pt x="13585" y="15495"/>
                </a:moveTo>
                <a:cubicBezTo>
                  <a:pt x="13585" y="15524"/>
                  <a:pt x="13581" y="15524"/>
                  <a:pt x="13581" y="15524"/>
                </a:cubicBezTo>
                <a:lnTo>
                  <a:pt x="13561" y="15524"/>
                </a:lnTo>
                <a:cubicBezTo>
                  <a:pt x="13558" y="15524"/>
                  <a:pt x="13558" y="15495"/>
                  <a:pt x="13558" y="15495"/>
                </a:cubicBezTo>
                <a:lnTo>
                  <a:pt x="13558" y="14012"/>
                </a:lnTo>
                <a:cubicBezTo>
                  <a:pt x="13558" y="13983"/>
                  <a:pt x="13561" y="13983"/>
                  <a:pt x="13561" y="13983"/>
                </a:cubicBezTo>
                <a:lnTo>
                  <a:pt x="13581" y="13983"/>
                </a:lnTo>
                <a:cubicBezTo>
                  <a:pt x="13585" y="13983"/>
                  <a:pt x="13585" y="14012"/>
                  <a:pt x="13585" y="14012"/>
                </a:cubicBezTo>
                <a:lnTo>
                  <a:pt x="13585" y="15495"/>
                </a:lnTo>
                <a:close/>
                <a:moveTo>
                  <a:pt x="13585" y="12559"/>
                </a:moveTo>
                <a:cubicBezTo>
                  <a:pt x="13585" y="12588"/>
                  <a:pt x="13581" y="12588"/>
                  <a:pt x="13581" y="12588"/>
                </a:cubicBezTo>
                <a:lnTo>
                  <a:pt x="13561" y="12588"/>
                </a:lnTo>
                <a:cubicBezTo>
                  <a:pt x="13558" y="12588"/>
                  <a:pt x="13558" y="12559"/>
                  <a:pt x="13558" y="12559"/>
                </a:cubicBezTo>
                <a:lnTo>
                  <a:pt x="13558" y="11076"/>
                </a:lnTo>
                <a:cubicBezTo>
                  <a:pt x="13558" y="11047"/>
                  <a:pt x="13561" y="11047"/>
                  <a:pt x="13561" y="11047"/>
                </a:cubicBezTo>
                <a:lnTo>
                  <a:pt x="13581" y="11047"/>
                </a:lnTo>
                <a:cubicBezTo>
                  <a:pt x="13585" y="11047"/>
                  <a:pt x="13585" y="11076"/>
                  <a:pt x="13585" y="11076"/>
                </a:cubicBezTo>
                <a:lnTo>
                  <a:pt x="13585" y="12559"/>
                </a:lnTo>
                <a:close/>
                <a:moveTo>
                  <a:pt x="13585" y="9594"/>
                </a:moveTo>
                <a:cubicBezTo>
                  <a:pt x="13585" y="9623"/>
                  <a:pt x="13581" y="9623"/>
                  <a:pt x="13581" y="9623"/>
                </a:cubicBezTo>
                <a:lnTo>
                  <a:pt x="13561" y="9623"/>
                </a:lnTo>
                <a:cubicBezTo>
                  <a:pt x="13558" y="9623"/>
                  <a:pt x="13558" y="9594"/>
                  <a:pt x="13558" y="9594"/>
                </a:cubicBezTo>
                <a:lnTo>
                  <a:pt x="13558" y="8111"/>
                </a:lnTo>
                <a:cubicBezTo>
                  <a:pt x="13558" y="8082"/>
                  <a:pt x="13561" y="8082"/>
                  <a:pt x="13561" y="8082"/>
                </a:cubicBezTo>
                <a:lnTo>
                  <a:pt x="13581" y="8082"/>
                </a:lnTo>
                <a:cubicBezTo>
                  <a:pt x="13585" y="8082"/>
                  <a:pt x="13585" y="8111"/>
                  <a:pt x="13585" y="8111"/>
                </a:cubicBezTo>
                <a:lnTo>
                  <a:pt x="13585" y="9594"/>
                </a:lnTo>
                <a:close/>
                <a:moveTo>
                  <a:pt x="13585" y="6657"/>
                </a:moveTo>
                <a:cubicBezTo>
                  <a:pt x="13585" y="6686"/>
                  <a:pt x="13581" y="6686"/>
                  <a:pt x="13581" y="6686"/>
                </a:cubicBezTo>
                <a:lnTo>
                  <a:pt x="13561" y="6686"/>
                </a:lnTo>
                <a:cubicBezTo>
                  <a:pt x="13558" y="6686"/>
                  <a:pt x="13558" y="6657"/>
                  <a:pt x="13558" y="6657"/>
                </a:cubicBezTo>
                <a:lnTo>
                  <a:pt x="13558" y="5175"/>
                </a:lnTo>
                <a:cubicBezTo>
                  <a:pt x="13558" y="5146"/>
                  <a:pt x="13561" y="5146"/>
                  <a:pt x="13561" y="5146"/>
                </a:cubicBezTo>
                <a:lnTo>
                  <a:pt x="13581" y="5146"/>
                </a:lnTo>
                <a:cubicBezTo>
                  <a:pt x="13585" y="5146"/>
                  <a:pt x="13585" y="5175"/>
                  <a:pt x="13585" y="5175"/>
                </a:cubicBezTo>
                <a:lnTo>
                  <a:pt x="13585" y="6657"/>
                </a:lnTo>
                <a:close/>
                <a:moveTo>
                  <a:pt x="13585" y="3692"/>
                </a:moveTo>
                <a:cubicBezTo>
                  <a:pt x="13585" y="3721"/>
                  <a:pt x="13581" y="3721"/>
                  <a:pt x="13581" y="3721"/>
                </a:cubicBezTo>
                <a:lnTo>
                  <a:pt x="13561" y="3721"/>
                </a:lnTo>
                <a:cubicBezTo>
                  <a:pt x="13558" y="3721"/>
                  <a:pt x="13558" y="3692"/>
                  <a:pt x="13558" y="3692"/>
                </a:cubicBezTo>
                <a:lnTo>
                  <a:pt x="13558" y="2209"/>
                </a:lnTo>
                <a:cubicBezTo>
                  <a:pt x="13558" y="2180"/>
                  <a:pt x="13561" y="2180"/>
                  <a:pt x="13561" y="2180"/>
                </a:cubicBezTo>
                <a:lnTo>
                  <a:pt x="13581" y="2180"/>
                </a:lnTo>
                <a:cubicBezTo>
                  <a:pt x="13585" y="2180"/>
                  <a:pt x="13585" y="2209"/>
                  <a:pt x="13585" y="2209"/>
                </a:cubicBezTo>
                <a:lnTo>
                  <a:pt x="13585" y="3692"/>
                </a:lnTo>
                <a:close/>
                <a:moveTo>
                  <a:pt x="15428" y="21426"/>
                </a:moveTo>
                <a:cubicBezTo>
                  <a:pt x="15428" y="21455"/>
                  <a:pt x="15424" y="21455"/>
                  <a:pt x="15424" y="21455"/>
                </a:cubicBezTo>
                <a:lnTo>
                  <a:pt x="15405" y="21455"/>
                </a:lnTo>
                <a:cubicBezTo>
                  <a:pt x="15401" y="21455"/>
                  <a:pt x="15401" y="21426"/>
                  <a:pt x="15401" y="21426"/>
                </a:cubicBezTo>
                <a:lnTo>
                  <a:pt x="15401" y="19943"/>
                </a:lnTo>
                <a:cubicBezTo>
                  <a:pt x="15401" y="19914"/>
                  <a:pt x="15405" y="19914"/>
                  <a:pt x="15405" y="19914"/>
                </a:cubicBezTo>
                <a:lnTo>
                  <a:pt x="15424" y="19914"/>
                </a:lnTo>
                <a:cubicBezTo>
                  <a:pt x="15428" y="19914"/>
                  <a:pt x="15428" y="19943"/>
                  <a:pt x="15428" y="19943"/>
                </a:cubicBezTo>
                <a:lnTo>
                  <a:pt x="15428" y="21426"/>
                </a:lnTo>
                <a:close/>
                <a:moveTo>
                  <a:pt x="15428" y="18460"/>
                </a:moveTo>
                <a:cubicBezTo>
                  <a:pt x="15428" y="18489"/>
                  <a:pt x="15424" y="18489"/>
                  <a:pt x="15424" y="18489"/>
                </a:cubicBezTo>
                <a:lnTo>
                  <a:pt x="15405" y="18489"/>
                </a:lnTo>
                <a:cubicBezTo>
                  <a:pt x="15401" y="18489"/>
                  <a:pt x="15401" y="18460"/>
                  <a:pt x="15401" y="18460"/>
                </a:cubicBezTo>
                <a:lnTo>
                  <a:pt x="15401" y="16978"/>
                </a:lnTo>
                <a:cubicBezTo>
                  <a:pt x="15401" y="16949"/>
                  <a:pt x="15405" y="16949"/>
                  <a:pt x="15405" y="16949"/>
                </a:cubicBezTo>
                <a:lnTo>
                  <a:pt x="15424" y="16949"/>
                </a:lnTo>
                <a:cubicBezTo>
                  <a:pt x="15428" y="16949"/>
                  <a:pt x="15428" y="16978"/>
                  <a:pt x="15428" y="16978"/>
                </a:cubicBezTo>
                <a:lnTo>
                  <a:pt x="15428" y="18460"/>
                </a:lnTo>
                <a:close/>
                <a:moveTo>
                  <a:pt x="15428" y="15495"/>
                </a:moveTo>
                <a:cubicBezTo>
                  <a:pt x="15428" y="15524"/>
                  <a:pt x="15424" y="15524"/>
                  <a:pt x="15424" y="15524"/>
                </a:cubicBezTo>
                <a:lnTo>
                  <a:pt x="15405" y="15524"/>
                </a:lnTo>
                <a:cubicBezTo>
                  <a:pt x="15401" y="15524"/>
                  <a:pt x="15401" y="15495"/>
                  <a:pt x="15401" y="15495"/>
                </a:cubicBezTo>
                <a:lnTo>
                  <a:pt x="15401" y="14012"/>
                </a:lnTo>
                <a:cubicBezTo>
                  <a:pt x="15401" y="13983"/>
                  <a:pt x="15405" y="13983"/>
                  <a:pt x="15405" y="13983"/>
                </a:cubicBezTo>
                <a:lnTo>
                  <a:pt x="15424" y="13983"/>
                </a:lnTo>
                <a:cubicBezTo>
                  <a:pt x="15428" y="13983"/>
                  <a:pt x="15428" y="14012"/>
                  <a:pt x="15428" y="14012"/>
                </a:cubicBezTo>
                <a:lnTo>
                  <a:pt x="15428" y="15495"/>
                </a:lnTo>
                <a:close/>
                <a:moveTo>
                  <a:pt x="15428" y="12559"/>
                </a:moveTo>
                <a:cubicBezTo>
                  <a:pt x="15428" y="12588"/>
                  <a:pt x="15424" y="12588"/>
                  <a:pt x="15424" y="12588"/>
                </a:cubicBezTo>
                <a:lnTo>
                  <a:pt x="15405" y="12588"/>
                </a:lnTo>
                <a:cubicBezTo>
                  <a:pt x="15401" y="12588"/>
                  <a:pt x="15401" y="12559"/>
                  <a:pt x="15401" y="12559"/>
                </a:cubicBezTo>
                <a:lnTo>
                  <a:pt x="15401" y="11076"/>
                </a:lnTo>
                <a:cubicBezTo>
                  <a:pt x="15401" y="11047"/>
                  <a:pt x="15405" y="11047"/>
                  <a:pt x="15405" y="11047"/>
                </a:cubicBezTo>
                <a:lnTo>
                  <a:pt x="15424" y="11047"/>
                </a:lnTo>
                <a:cubicBezTo>
                  <a:pt x="15428" y="11047"/>
                  <a:pt x="15428" y="11076"/>
                  <a:pt x="15428" y="11076"/>
                </a:cubicBezTo>
                <a:lnTo>
                  <a:pt x="15428" y="12559"/>
                </a:lnTo>
                <a:close/>
                <a:moveTo>
                  <a:pt x="15428" y="9594"/>
                </a:moveTo>
                <a:cubicBezTo>
                  <a:pt x="15428" y="9623"/>
                  <a:pt x="15424" y="9623"/>
                  <a:pt x="15424" y="9623"/>
                </a:cubicBezTo>
                <a:lnTo>
                  <a:pt x="15405" y="9623"/>
                </a:lnTo>
                <a:cubicBezTo>
                  <a:pt x="15401" y="9623"/>
                  <a:pt x="15401" y="9594"/>
                  <a:pt x="15401" y="9594"/>
                </a:cubicBezTo>
                <a:lnTo>
                  <a:pt x="15401" y="8111"/>
                </a:lnTo>
                <a:cubicBezTo>
                  <a:pt x="15401" y="8082"/>
                  <a:pt x="15405" y="8082"/>
                  <a:pt x="15405" y="8082"/>
                </a:cubicBezTo>
                <a:lnTo>
                  <a:pt x="15424" y="8082"/>
                </a:lnTo>
                <a:cubicBezTo>
                  <a:pt x="15428" y="8082"/>
                  <a:pt x="15428" y="8111"/>
                  <a:pt x="15428" y="8111"/>
                </a:cubicBezTo>
                <a:lnTo>
                  <a:pt x="15428" y="9594"/>
                </a:lnTo>
                <a:close/>
                <a:moveTo>
                  <a:pt x="15428" y="6657"/>
                </a:moveTo>
                <a:cubicBezTo>
                  <a:pt x="15428" y="6686"/>
                  <a:pt x="15424" y="6686"/>
                  <a:pt x="15424" y="6686"/>
                </a:cubicBezTo>
                <a:lnTo>
                  <a:pt x="15405" y="6686"/>
                </a:lnTo>
                <a:cubicBezTo>
                  <a:pt x="15401" y="6686"/>
                  <a:pt x="15401" y="6657"/>
                  <a:pt x="15401" y="6657"/>
                </a:cubicBezTo>
                <a:lnTo>
                  <a:pt x="15401" y="5175"/>
                </a:lnTo>
                <a:cubicBezTo>
                  <a:pt x="15401" y="5146"/>
                  <a:pt x="15405" y="5146"/>
                  <a:pt x="15405" y="5146"/>
                </a:cubicBezTo>
                <a:lnTo>
                  <a:pt x="15424" y="5146"/>
                </a:lnTo>
                <a:cubicBezTo>
                  <a:pt x="15428" y="5146"/>
                  <a:pt x="15428" y="5175"/>
                  <a:pt x="15428" y="5175"/>
                </a:cubicBezTo>
                <a:lnTo>
                  <a:pt x="15428" y="6657"/>
                </a:lnTo>
                <a:close/>
                <a:moveTo>
                  <a:pt x="15428" y="3692"/>
                </a:moveTo>
                <a:cubicBezTo>
                  <a:pt x="15428" y="3721"/>
                  <a:pt x="15424" y="3721"/>
                  <a:pt x="15424" y="3721"/>
                </a:cubicBezTo>
                <a:lnTo>
                  <a:pt x="15405" y="3721"/>
                </a:lnTo>
                <a:cubicBezTo>
                  <a:pt x="15401" y="3721"/>
                  <a:pt x="15401" y="3692"/>
                  <a:pt x="15401" y="3692"/>
                </a:cubicBezTo>
                <a:lnTo>
                  <a:pt x="15401" y="2209"/>
                </a:lnTo>
                <a:cubicBezTo>
                  <a:pt x="15401" y="2180"/>
                  <a:pt x="15405" y="2180"/>
                  <a:pt x="15405" y="2180"/>
                </a:cubicBezTo>
                <a:lnTo>
                  <a:pt x="15424" y="2180"/>
                </a:lnTo>
                <a:cubicBezTo>
                  <a:pt x="15428" y="2180"/>
                  <a:pt x="15428" y="2209"/>
                  <a:pt x="15428" y="2209"/>
                </a:cubicBezTo>
                <a:lnTo>
                  <a:pt x="15428" y="3692"/>
                </a:lnTo>
                <a:close/>
                <a:moveTo>
                  <a:pt x="17272" y="21426"/>
                </a:moveTo>
                <a:cubicBezTo>
                  <a:pt x="17272" y="21455"/>
                  <a:pt x="17268" y="21455"/>
                  <a:pt x="17268" y="21455"/>
                </a:cubicBezTo>
                <a:lnTo>
                  <a:pt x="17248" y="21455"/>
                </a:lnTo>
                <a:cubicBezTo>
                  <a:pt x="17244" y="21455"/>
                  <a:pt x="17244" y="21426"/>
                  <a:pt x="17244" y="21426"/>
                </a:cubicBezTo>
                <a:lnTo>
                  <a:pt x="17244" y="19943"/>
                </a:lnTo>
                <a:cubicBezTo>
                  <a:pt x="17244" y="19914"/>
                  <a:pt x="17248" y="19914"/>
                  <a:pt x="17248" y="19914"/>
                </a:cubicBezTo>
                <a:lnTo>
                  <a:pt x="17268" y="19914"/>
                </a:lnTo>
                <a:cubicBezTo>
                  <a:pt x="17272" y="19914"/>
                  <a:pt x="17272" y="19943"/>
                  <a:pt x="17272" y="19943"/>
                </a:cubicBezTo>
                <a:lnTo>
                  <a:pt x="17272" y="21426"/>
                </a:lnTo>
                <a:close/>
                <a:moveTo>
                  <a:pt x="17272" y="18460"/>
                </a:moveTo>
                <a:cubicBezTo>
                  <a:pt x="17272" y="18489"/>
                  <a:pt x="17268" y="18489"/>
                  <a:pt x="17268" y="18489"/>
                </a:cubicBezTo>
                <a:lnTo>
                  <a:pt x="17248" y="18489"/>
                </a:lnTo>
                <a:cubicBezTo>
                  <a:pt x="17244" y="18489"/>
                  <a:pt x="17244" y="18460"/>
                  <a:pt x="17244" y="18460"/>
                </a:cubicBezTo>
                <a:lnTo>
                  <a:pt x="17244" y="16978"/>
                </a:lnTo>
                <a:cubicBezTo>
                  <a:pt x="17244" y="16949"/>
                  <a:pt x="17248" y="16949"/>
                  <a:pt x="17248" y="16949"/>
                </a:cubicBezTo>
                <a:lnTo>
                  <a:pt x="17268" y="16949"/>
                </a:lnTo>
                <a:cubicBezTo>
                  <a:pt x="17272" y="16949"/>
                  <a:pt x="17272" y="16978"/>
                  <a:pt x="17272" y="16978"/>
                </a:cubicBezTo>
                <a:lnTo>
                  <a:pt x="17272" y="18460"/>
                </a:lnTo>
                <a:close/>
                <a:moveTo>
                  <a:pt x="17272" y="15495"/>
                </a:moveTo>
                <a:cubicBezTo>
                  <a:pt x="17272" y="15524"/>
                  <a:pt x="17268" y="15524"/>
                  <a:pt x="17268" y="15524"/>
                </a:cubicBezTo>
                <a:lnTo>
                  <a:pt x="17248" y="15524"/>
                </a:lnTo>
                <a:cubicBezTo>
                  <a:pt x="17244" y="15524"/>
                  <a:pt x="17244" y="15495"/>
                  <a:pt x="17244" y="15495"/>
                </a:cubicBezTo>
                <a:lnTo>
                  <a:pt x="17244" y="14012"/>
                </a:lnTo>
                <a:cubicBezTo>
                  <a:pt x="17244" y="13983"/>
                  <a:pt x="17248" y="13983"/>
                  <a:pt x="17248" y="13983"/>
                </a:cubicBezTo>
                <a:lnTo>
                  <a:pt x="17268" y="13983"/>
                </a:lnTo>
                <a:cubicBezTo>
                  <a:pt x="17272" y="13983"/>
                  <a:pt x="17272" y="14012"/>
                  <a:pt x="17272" y="14012"/>
                </a:cubicBezTo>
                <a:lnTo>
                  <a:pt x="17272" y="15495"/>
                </a:lnTo>
                <a:close/>
                <a:moveTo>
                  <a:pt x="17272" y="12559"/>
                </a:moveTo>
                <a:cubicBezTo>
                  <a:pt x="17272" y="12588"/>
                  <a:pt x="17268" y="12588"/>
                  <a:pt x="17268" y="12588"/>
                </a:cubicBezTo>
                <a:lnTo>
                  <a:pt x="17248" y="12588"/>
                </a:lnTo>
                <a:cubicBezTo>
                  <a:pt x="17244" y="12588"/>
                  <a:pt x="17244" y="12559"/>
                  <a:pt x="17244" y="12559"/>
                </a:cubicBezTo>
                <a:lnTo>
                  <a:pt x="17244" y="11076"/>
                </a:lnTo>
                <a:cubicBezTo>
                  <a:pt x="17244" y="11047"/>
                  <a:pt x="17248" y="11047"/>
                  <a:pt x="17248" y="11047"/>
                </a:cubicBezTo>
                <a:lnTo>
                  <a:pt x="17268" y="11047"/>
                </a:lnTo>
                <a:cubicBezTo>
                  <a:pt x="17272" y="11047"/>
                  <a:pt x="17272" y="11076"/>
                  <a:pt x="17272" y="11076"/>
                </a:cubicBezTo>
                <a:lnTo>
                  <a:pt x="17272" y="12559"/>
                </a:lnTo>
                <a:close/>
                <a:moveTo>
                  <a:pt x="17272" y="9594"/>
                </a:moveTo>
                <a:cubicBezTo>
                  <a:pt x="17272" y="9623"/>
                  <a:pt x="17268" y="9623"/>
                  <a:pt x="17268" y="9623"/>
                </a:cubicBezTo>
                <a:lnTo>
                  <a:pt x="17248" y="9623"/>
                </a:lnTo>
                <a:cubicBezTo>
                  <a:pt x="17244" y="9623"/>
                  <a:pt x="17244" y="9594"/>
                  <a:pt x="17244" y="9594"/>
                </a:cubicBezTo>
                <a:lnTo>
                  <a:pt x="17244" y="8111"/>
                </a:lnTo>
                <a:cubicBezTo>
                  <a:pt x="17244" y="8082"/>
                  <a:pt x="17248" y="8082"/>
                  <a:pt x="17248" y="8082"/>
                </a:cubicBezTo>
                <a:lnTo>
                  <a:pt x="17268" y="8082"/>
                </a:lnTo>
                <a:cubicBezTo>
                  <a:pt x="17272" y="8082"/>
                  <a:pt x="17272" y="8111"/>
                  <a:pt x="17272" y="8111"/>
                </a:cubicBezTo>
                <a:lnTo>
                  <a:pt x="17272" y="9594"/>
                </a:lnTo>
                <a:close/>
                <a:moveTo>
                  <a:pt x="17272" y="6657"/>
                </a:moveTo>
                <a:cubicBezTo>
                  <a:pt x="17272" y="6686"/>
                  <a:pt x="17268" y="6686"/>
                  <a:pt x="17268" y="6686"/>
                </a:cubicBezTo>
                <a:lnTo>
                  <a:pt x="17248" y="6686"/>
                </a:lnTo>
                <a:cubicBezTo>
                  <a:pt x="17244" y="6686"/>
                  <a:pt x="17244" y="6657"/>
                  <a:pt x="17244" y="6657"/>
                </a:cubicBezTo>
                <a:lnTo>
                  <a:pt x="17244" y="5175"/>
                </a:lnTo>
                <a:cubicBezTo>
                  <a:pt x="17244" y="5146"/>
                  <a:pt x="17248" y="5146"/>
                  <a:pt x="17248" y="5146"/>
                </a:cubicBezTo>
                <a:lnTo>
                  <a:pt x="17268" y="5146"/>
                </a:lnTo>
                <a:cubicBezTo>
                  <a:pt x="17272" y="5146"/>
                  <a:pt x="17272" y="5175"/>
                  <a:pt x="17272" y="5175"/>
                </a:cubicBezTo>
                <a:lnTo>
                  <a:pt x="17272" y="6657"/>
                </a:lnTo>
                <a:close/>
                <a:moveTo>
                  <a:pt x="17272" y="3692"/>
                </a:moveTo>
                <a:cubicBezTo>
                  <a:pt x="17272" y="3721"/>
                  <a:pt x="17268" y="3721"/>
                  <a:pt x="17268" y="3721"/>
                </a:cubicBezTo>
                <a:lnTo>
                  <a:pt x="17248" y="3721"/>
                </a:lnTo>
                <a:cubicBezTo>
                  <a:pt x="17244" y="3721"/>
                  <a:pt x="17244" y="3692"/>
                  <a:pt x="17244" y="3692"/>
                </a:cubicBezTo>
                <a:lnTo>
                  <a:pt x="17244" y="2209"/>
                </a:lnTo>
                <a:cubicBezTo>
                  <a:pt x="17244" y="2180"/>
                  <a:pt x="17248" y="2180"/>
                  <a:pt x="17248" y="2180"/>
                </a:cubicBezTo>
                <a:lnTo>
                  <a:pt x="17268" y="2180"/>
                </a:lnTo>
                <a:cubicBezTo>
                  <a:pt x="17272" y="2180"/>
                  <a:pt x="17272" y="2209"/>
                  <a:pt x="17272" y="2209"/>
                </a:cubicBezTo>
                <a:lnTo>
                  <a:pt x="17272" y="3692"/>
                </a:lnTo>
                <a:close/>
                <a:moveTo>
                  <a:pt x="19115" y="21426"/>
                </a:moveTo>
                <a:cubicBezTo>
                  <a:pt x="19115" y="21455"/>
                  <a:pt x="19111" y="21455"/>
                  <a:pt x="19111" y="21455"/>
                </a:cubicBezTo>
                <a:lnTo>
                  <a:pt x="19092" y="21455"/>
                </a:lnTo>
                <a:cubicBezTo>
                  <a:pt x="19088" y="21455"/>
                  <a:pt x="19088" y="21426"/>
                  <a:pt x="19088" y="21426"/>
                </a:cubicBezTo>
                <a:lnTo>
                  <a:pt x="19088" y="19943"/>
                </a:lnTo>
                <a:cubicBezTo>
                  <a:pt x="19088" y="19914"/>
                  <a:pt x="19092" y="19914"/>
                  <a:pt x="19092" y="19914"/>
                </a:cubicBezTo>
                <a:lnTo>
                  <a:pt x="19111" y="19914"/>
                </a:lnTo>
                <a:cubicBezTo>
                  <a:pt x="19115" y="19914"/>
                  <a:pt x="19115" y="19943"/>
                  <a:pt x="19115" y="19943"/>
                </a:cubicBezTo>
                <a:lnTo>
                  <a:pt x="19115" y="21426"/>
                </a:lnTo>
                <a:close/>
                <a:moveTo>
                  <a:pt x="19115" y="18460"/>
                </a:moveTo>
                <a:cubicBezTo>
                  <a:pt x="19115" y="18489"/>
                  <a:pt x="19111" y="18489"/>
                  <a:pt x="19111" y="18489"/>
                </a:cubicBezTo>
                <a:lnTo>
                  <a:pt x="19092" y="18489"/>
                </a:lnTo>
                <a:cubicBezTo>
                  <a:pt x="19088" y="18489"/>
                  <a:pt x="19088" y="18460"/>
                  <a:pt x="19088" y="18460"/>
                </a:cubicBezTo>
                <a:lnTo>
                  <a:pt x="19088" y="16978"/>
                </a:lnTo>
                <a:cubicBezTo>
                  <a:pt x="19088" y="16949"/>
                  <a:pt x="19092" y="16949"/>
                  <a:pt x="19092" y="16949"/>
                </a:cubicBezTo>
                <a:lnTo>
                  <a:pt x="19111" y="16949"/>
                </a:lnTo>
                <a:cubicBezTo>
                  <a:pt x="19115" y="16949"/>
                  <a:pt x="19115" y="16978"/>
                  <a:pt x="19115" y="16978"/>
                </a:cubicBezTo>
                <a:lnTo>
                  <a:pt x="19115" y="18460"/>
                </a:lnTo>
                <a:close/>
                <a:moveTo>
                  <a:pt x="19115" y="15495"/>
                </a:moveTo>
                <a:cubicBezTo>
                  <a:pt x="19115" y="15524"/>
                  <a:pt x="19111" y="15524"/>
                  <a:pt x="19111" y="15524"/>
                </a:cubicBezTo>
                <a:lnTo>
                  <a:pt x="19092" y="15524"/>
                </a:lnTo>
                <a:cubicBezTo>
                  <a:pt x="19088" y="15524"/>
                  <a:pt x="19088" y="15495"/>
                  <a:pt x="19088" y="15495"/>
                </a:cubicBezTo>
                <a:lnTo>
                  <a:pt x="19088" y="14012"/>
                </a:lnTo>
                <a:cubicBezTo>
                  <a:pt x="19088" y="13983"/>
                  <a:pt x="19092" y="13983"/>
                  <a:pt x="19092" y="13983"/>
                </a:cubicBezTo>
                <a:lnTo>
                  <a:pt x="19111" y="13983"/>
                </a:lnTo>
                <a:cubicBezTo>
                  <a:pt x="19115" y="13983"/>
                  <a:pt x="19115" y="14012"/>
                  <a:pt x="19115" y="14012"/>
                </a:cubicBezTo>
                <a:lnTo>
                  <a:pt x="19115" y="15495"/>
                </a:lnTo>
                <a:close/>
                <a:moveTo>
                  <a:pt x="19115" y="12559"/>
                </a:moveTo>
                <a:cubicBezTo>
                  <a:pt x="19115" y="12588"/>
                  <a:pt x="19111" y="12588"/>
                  <a:pt x="19111" y="12588"/>
                </a:cubicBezTo>
                <a:lnTo>
                  <a:pt x="19092" y="12588"/>
                </a:lnTo>
                <a:cubicBezTo>
                  <a:pt x="19088" y="12588"/>
                  <a:pt x="19088" y="12559"/>
                  <a:pt x="19088" y="12559"/>
                </a:cubicBezTo>
                <a:lnTo>
                  <a:pt x="19088" y="11076"/>
                </a:lnTo>
                <a:cubicBezTo>
                  <a:pt x="19088" y="11047"/>
                  <a:pt x="19092" y="11047"/>
                  <a:pt x="19092" y="11047"/>
                </a:cubicBezTo>
                <a:lnTo>
                  <a:pt x="19111" y="11047"/>
                </a:lnTo>
                <a:cubicBezTo>
                  <a:pt x="19115" y="11047"/>
                  <a:pt x="19115" y="11076"/>
                  <a:pt x="19115" y="11076"/>
                </a:cubicBezTo>
                <a:lnTo>
                  <a:pt x="19115" y="12559"/>
                </a:lnTo>
                <a:close/>
                <a:moveTo>
                  <a:pt x="19115" y="9594"/>
                </a:moveTo>
                <a:cubicBezTo>
                  <a:pt x="19115" y="9623"/>
                  <a:pt x="19111" y="9623"/>
                  <a:pt x="19111" y="9623"/>
                </a:cubicBezTo>
                <a:lnTo>
                  <a:pt x="19092" y="9623"/>
                </a:lnTo>
                <a:cubicBezTo>
                  <a:pt x="19088" y="9623"/>
                  <a:pt x="19088" y="9594"/>
                  <a:pt x="19088" y="9594"/>
                </a:cubicBezTo>
                <a:lnTo>
                  <a:pt x="19088" y="8111"/>
                </a:lnTo>
                <a:cubicBezTo>
                  <a:pt x="19088" y="8082"/>
                  <a:pt x="19092" y="8082"/>
                  <a:pt x="19092" y="8082"/>
                </a:cubicBezTo>
                <a:lnTo>
                  <a:pt x="19111" y="8082"/>
                </a:lnTo>
                <a:cubicBezTo>
                  <a:pt x="19115" y="8082"/>
                  <a:pt x="19115" y="8111"/>
                  <a:pt x="19115" y="8111"/>
                </a:cubicBezTo>
                <a:lnTo>
                  <a:pt x="19115" y="9594"/>
                </a:lnTo>
                <a:close/>
                <a:moveTo>
                  <a:pt x="19115" y="6657"/>
                </a:moveTo>
                <a:cubicBezTo>
                  <a:pt x="19115" y="6686"/>
                  <a:pt x="19111" y="6686"/>
                  <a:pt x="19111" y="6686"/>
                </a:cubicBezTo>
                <a:lnTo>
                  <a:pt x="19092" y="6686"/>
                </a:lnTo>
                <a:cubicBezTo>
                  <a:pt x="19088" y="6686"/>
                  <a:pt x="19088" y="6657"/>
                  <a:pt x="19088" y="6657"/>
                </a:cubicBezTo>
                <a:lnTo>
                  <a:pt x="19088" y="5175"/>
                </a:lnTo>
                <a:cubicBezTo>
                  <a:pt x="19088" y="5146"/>
                  <a:pt x="19092" y="5146"/>
                  <a:pt x="19092" y="5146"/>
                </a:cubicBezTo>
                <a:lnTo>
                  <a:pt x="19111" y="5146"/>
                </a:lnTo>
                <a:cubicBezTo>
                  <a:pt x="19115" y="5146"/>
                  <a:pt x="19115" y="5175"/>
                  <a:pt x="19115" y="5175"/>
                </a:cubicBezTo>
                <a:lnTo>
                  <a:pt x="19115" y="6657"/>
                </a:lnTo>
                <a:close/>
                <a:moveTo>
                  <a:pt x="19115" y="3692"/>
                </a:moveTo>
                <a:cubicBezTo>
                  <a:pt x="19115" y="3721"/>
                  <a:pt x="19111" y="3721"/>
                  <a:pt x="19111" y="3721"/>
                </a:cubicBezTo>
                <a:lnTo>
                  <a:pt x="19092" y="3721"/>
                </a:lnTo>
                <a:cubicBezTo>
                  <a:pt x="19088" y="3721"/>
                  <a:pt x="19088" y="3692"/>
                  <a:pt x="19088" y="3692"/>
                </a:cubicBezTo>
                <a:lnTo>
                  <a:pt x="19088" y="2209"/>
                </a:lnTo>
                <a:cubicBezTo>
                  <a:pt x="19088" y="2180"/>
                  <a:pt x="19092" y="2180"/>
                  <a:pt x="19092" y="2180"/>
                </a:cubicBezTo>
                <a:lnTo>
                  <a:pt x="19111" y="2180"/>
                </a:lnTo>
                <a:cubicBezTo>
                  <a:pt x="19115" y="2180"/>
                  <a:pt x="19115" y="2209"/>
                  <a:pt x="19115" y="2209"/>
                </a:cubicBezTo>
                <a:lnTo>
                  <a:pt x="19115" y="3692"/>
                </a:lnTo>
                <a:close/>
                <a:moveTo>
                  <a:pt x="20958" y="21426"/>
                </a:moveTo>
                <a:cubicBezTo>
                  <a:pt x="20958" y="21455"/>
                  <a:pt x="20955" y="21455"/>
                  <a:pt x="20955" y="21455"/>
                </a:cubicBezTo>
                <a:lnTo>
                  <a:pt x="20935" y="21455"/>
                </a:lnTo>
                <a:cubicBezTo>
                  <a:pt x="20931" y="21455"/>
                  <a:pt x="20931" y="21426"/>
                  <a:pt x="20931" y="21426"/>
                </a:cubicBezTo>
                <a:lnTo>
                  <a:pt x="20931" y="19943"/>
                </a:lnTo>
                <a:cubicBezTo>
                  <a:pt x="20931" y="19914"/>
                  <a:pt x="20935" y="19914"/>
                  <a:pt x="20935" y="19914"/>
                </a:cubicBezTo>
                <a:lnTo>
                  <a:pt x="20955" y="19914"/>
                </a:lnTo>
                <a:cubicBezTo>
                  <a:pt x="20958" y="19914"/>
                  <a:pt x="20958" y="19943"/>
                  <a:pt x="20958" y="19943"/>
                </a:cubicBezTo>
                <a:lnTo>
                  <a:pt x="20958" y="21426"/>
                </a:lnTo>
                <a:close/>
                <a:moveTo>
                  <a:pt x="20958" y="18460"/>
                </a:moveTo>
                <a:cubicBezTo>
                  <a:pt x="20958" y="18489"/>
                  <a:pt x="20955" y="18489"/>
                  <a:pt x="20955" y="18489"/>
                </a:cubicBezTo>
                <a:lnTo>
                  <a:pt x="20935" y="18489"/>
                </a:lnTo>
                <a:cubicBezTo>
                  <a:pt x="20931" y="18489"/>
                  <a:pt x="20931" y="18460"/>
                  <a:pt x="20931" y="18460"/>
                </a:cubicBezTo>
                <a:lnTo>
                  <a:pt x="20931" y="16978"/>
                </a:lnTo>
                <a:cubicBezTo>
                  <a:pt x="20931" y="16949"/>
                  <a:pt x="20935" y="16949"/>
                  <a:pt x="20935" y="16949"/>
                </a:cubicBezTo>
                <a:lnTo>
                  <a:pt x="20955" y="16949"/>
                </a:lnTo>
                <a:cubicBezTo>
                  <a:pt x="20958" y="16949"/>
                  <a:pt x="20958" y="16978"/>
                  <a:pt x="20958" y="16978"/>
                </a:cubicBezTo>
                <a:lnTo>
                  <a:pt x="20958" y="18460"/>
                </a:lnTo>
                <a:close/>
                <a:moveTo>
                  <a:pt x="20958" y="15495"/>
                </a:moveTo>
                <a:cubicBezTo>
                  <a:pt x="20958" y="15524"/>
                  <a:pt x="20955" y="15524"/>
                  <a:pt x="20955" y="15524"/>
                </a:cubicBezTo>
                <a:lnTo>
                  <a:pt x="20935" y="15524"/>
                </a:lnTo>
                <a:cubicBezTo>
                  <a:pt x="20931" y="15524"/>
                  <a:pt x="20931" y="15495"/>
                  <a:pt x="20931" y="15495"/>
                </a:cubicBezTo>
                <a:lnTo>
                  <a:pt x="20931" y="14012"/>
                </a:lnTo>
                <a:cubicBezTo>
                  <a:pt x="20931" y="13983"/>
                  <a:pt x="20935" y="13983"/>
                  <a:pt x="20935" y="13983"/>
                </a:cubicBezTo>
                <a:lnTo>
                  <a:pt x="20955" y="13983"/>
                </a:lnTo>
                <a:cubicBezTo>
                  <a:pt x="20958" y="13983"/>
                  <a:pt x="20958" y="14012"/>
                  <a:pt x="20958" y="14012"/>
                </a:cubicBezTo>
                <a:lnTo>
                  <a:pt x="20958" y="15495"/>
                </a:lnTo>
                <a:close/>
                <a:moveTo>
                  <a:pt x="20958" y="12559"/>
                </a:moveTo>
                <a:cubicBezTo>
                  <a:pt x="20958" y="12588"/>
                  <a:pt x="20955" y="12588"/>
                  <a:pt x="20955" y="12588"/>
                </a:cubicBezTo>
                <a:lnTo>
                  <a:pt x="20935" y="12588"/>
                </a:lnTo>
                <a:cubicBezTo>
                  <a:pt x="20931" y="12588"/>
                  <a:pt x="20931" y="12559"/>
                  <a:pt x="20931" y="12559"/>
                </a:cubicBezTo>
                <a:lnTo>
                  <a:pt x="20931" y="11076"/>
                </a:lnTo>
                <a:cubicBezTo>
                  <a:pt x="20931" y="11047"/>
                  <a:pt x="20935" y="11047"/>
                  <a:pt x="20935" y="11047"/>
                </a:cubicBezTo>
                <a:lnTo>
                  <a:pt x="20955" y="11047"/>
                </a:lnTo>
                <a:cubicBezTo>
                  <a:pt x="20958" y="11047"/>
                  <a:pt x="20958" y="11076"/>
                  <a:pt x="20958" y="11076"/>
                </a:cubicBezTo>
                <a:lnTo>
                  <a:pt x="20958" y="12559"/>
                </a:lnTo>
                <a:close/>
                <a:moveTo>
                  <a:pt x="20958" y="9594"/>
                </a:moveTo>
                <a:cubicBezTo>
                  <a:pt x="20958" y="9623"/>
                  <a:pt x="20955" y="9623"/>
                  <a:pt x="20955" y="9623"/>
                </a:cubicBezTo>
                <a:lnTo>
                  <a:pt x="20935" y="9623"/>
                </a:lnTo>
                <a:cubicBezTo>
                  <a:pt x="20931" y="9623"/>
                  <a:pt x="20931" y="9594"/>
                  <a:pt x="20931" y="9594"/>
                </a:cubicBezTo>
                <a:lnTo>
                  <a:pt x="20931" y="8111"/>
                </a:lnTo>
                <a:cubicBezTo>
                  <a:pt x="20931" y="8082"/>
                  <a:pt x="20935" y="8082"/>
                  <a:pt x="20935" y="8082"/>
                </a:cubicBezTo>
                <a:lnTo>
                  <a:pt x="20955" y="8082"/>
                </a:lnTo>
                <a:cubicBezTo>
                  <a:pt x="20958" y="8082"/>
                  <a:pt x="20958" y="8111"/>
                  <a:pt x="20958" y="8111"/>
                </a:cubicBezTo>
                <a:lnTo>
                  <a:pt x="20958" y="9594"/>
                </a:lnTo>
                <a:close/>
                <a:moveTo>
                  <a:pt x="20958" y="6657"/>
                </a:moveTo>
                <a:cubicBezTo>
                  <a:pt x="20958" y="6686"/>
                  <a:pt x="20955" y="6686"/>
                  <a:pt x="20955" y="6686"/>
                </a:cubicBezTo>
                <a:lnTo>
                  <a:pt x="20935" y="6686"/>
                </a:lnTo>
                <a:cubicBezTo>
                  <a:pt x="20931" y="6686"/>
                  <a:pt x="20931" y="6657"/>
                  <a:pt x="20931" y="6657"/>
                </a:cubicBezTo>
                <a:lnTo>
                  <a:pt x="20931" y="5175"/>
                </a:lnTo>
                <a:cubicBezTo>
                  <a:pt x="20931" y="5146"/>
                  <a:pt x="20935" y="5146"/>
                  <a:pt x="20935" y="5146"/>
                </a:cubicBezTo>
                <a:lnTo>
                  <a:pt x="20955" y="5146"/>
                </a:lnTo>
                <a:cubicBezTo>
                  <a:pt x="20958" y="5146"/>
                  <a:pt x="20958" y="5175"/>
                  <a:pt x="20958" y="5175"/>
                </a:cubicBezTo>
                <a:lnTo>
                  <a:pt x="20958" y="6657"/>
                </a:lnTo>
                <a:close/>
                <a:moveTo>
                  <a:pt x="20958" y="3692"/>
                </a:moveTo>
                <a:cubicBezTo>
                  <a:pt x="20958" y="3721"/>
                  <a:pt x="20955" y="3721"/>
                  <a:pt x="20955" y="3721"/>
                </a:cubicBezTo>
                <a:lnTo>
                  <a:pt x="20935" y="3721"/>
                </a:lnTo>
                <a:cubicBezTo>
                  <a:pt x="20931" y="3721"/>
                  <a:pt x="20931" y="3692"/>
                  <a:pt x="20931" y="3692"/>
                </a:cubicBezTo>
                <a:lnTo>
                  <a:pt x="20931" y="2209"/>
                </a:lnTo>
                <a:cubicBezTo>
                  <a:pt x="20931" y="2180"/>
                  <a:pt x="20935" y="2180"/>
                  <a:pt x="20935" y="2180"/>
                </a:cubicBezTo>
                <a:lnTo>
                  <a:pt x="20955" y="2180"/>
                </a:lnTo>
                <a:cubicBezTo>
                  <a:pt x="20958" y="2180"/>
                  <a:pt x="20958" y="2209"/>
                  <a:pt x="20958" y="2209"/>
                </a:cubicBezTo>
                <a:lnTo>
                  <a:pt x="20958" y="3692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 dirty="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77FE04E-4D07-0C43-9C51-AAC10B2DD97E}"/>
              </a:ext>
            </a:extLst>
          </p:cNvPr>
          <p:cNvSpPr/>
          <p:nvPr/>
        </p:nvSpPr>
        <p:spPr>
          <a:xfrm>
            <a:off x="1622561" y="2977271"/>
            <a:ext cx="9511880" cy="1264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6" h="21600" extrusionOk="0">
                <a:moveTo>
                  <a:pt x="20993" y="0"/>
                </a:moveTo>
                <a:lnTo>
                  <a:pt x="20955" y="0"/>
                </a:lnTo>
                <a:lnTo>
                  <a:pt x="20955" y="1192"/>
                </a:lnTo>
                <a:cubicBezTo>
                  <a:pt x="20955" y="1221"/>
                  <a:pt x="20951" y="1221"/>
                  <a:pt x="20951" y="1221"/>
                </a:cubicBezTo>
                <a:lnTo>
                  <a:pt x="20931" y="1221"/>
                </a:lnTo>
                <a:cubicBezTo>
                  <a:pt x="20928" y="1221"/>
                  <a:pt x="20928" y="1192"/>
                  <a:pt x="20928" y="1192"/>
                </a:cubicBezTo>
                <a:lnTo>
                  <a:pt x="20928" y="0"/>
                </a:lnTo>
                <a:lnTo>
                  <a:pt x="19111" y="0"/>
                </a:lnTo>
                <a:lnTo>
                  <a:pt x="19111" y="1192"/>
                </a:lnTo>
                <a:cubicBezTo>
                  <a:pt x="19111" y="1221"/>
                  <a:pt x="19107" y="1221"/>
                  <a:pt x="19107" y="1221"/>
                </a:cubicBezTo>
                <a:lnTo>
                  <a:pt x="19088" y="1221"/>
                </a:lnTo>
                <a:cubicBezTo>
                  <a:pt x="19084" y="1221"/>
                  <a:pt x="19084" y="1192"/>
                  <a:pt x="19084" y="1192"/>
                </a:cubicBezTo>
                <a:lnTo>
                  <a:pt x="19084" y="0"/>
                </a:lnTo>
                <a:lnTo>
                  <a:pt x="17268" y="0"/>
                </a:lnTo>
                <a:lnTo>
                  <a:pt x="17268" y="1192"/>
                </a:lnTo>
                <a:cubicBezTo>
                  <a:pt x="17268" y="1221"/>
                  <a:pt x="17264" y="1221"/>
                  <a:pt x="17264" y="1221"/>
                </a:cubicBezTo>
                <a:lnTo>
                  <a:pt x="17244" y="1221"/>
                </a:lnTo>
                <a:cubicBezTo>
                  <a:pt x="17241" y="1221"/>
                  <a:pt x="17241" y="1192"/>
                  <a:pt x="17241" y="1192"/>
                </a:cubicBezTo>
                <a:lnTo>
                  <a:pt x="17241" y="0"/>
                </a:lnTo>
                <a:lnTo>
                  <a:pt x="15424" y="0"/>
                </a:lnTo>
                <a:lnTo>
                  <a:pt x="15424" y="1192"/>
                </a:lnTo>
                <a:cubicBezTo>
                  <a:pt x="15424" y="1221"/>
                  <a:pt x="15420" y="1221"/>
                  <a:pt x="15420" y="1221"/>
                </a:cubicBezTo>
                <a:lnTo>
                  <a:pt x="15401" y="1221"/>
                </a:lnTo>
                <a:cubicBezTo>
                  <a:pt x="15397" y="1221"/>
                  <a:pt x="15397" y="1192"/>
                  <a:pt x="15397" y="1192"/>
                </a:cubicBezTo>
                <a:lnTo>
                  <a:pt x="15397" y="0"/>
                </a:lnTo>
                <a:lnTo>
                  <a:pt x="13581" y="0"/>
                </a:lnTo>
                <a:lnTo>
                  <a:pt x="13581" y="1192"/>
                </a:lnTo>
                <a:cubicBezTo>
                  <a:pt x="13581" y="1221"/>
                  <a:pt x="13577" y="1221"/>
                  <a:pt x="13577" y="1221"/>
                </a:cubicBezTo>
                <a:lnTo>
                  <a:pt x="13557" y="1221"/>
                </a:lnTo>
                <a:cubicBezTo>
                  <a:pt x="13554" y="1221"/>
                  <a:pt x="13554" y="1192"/>
                  <a:pt x="13554" y="1192"/>
                </a:cubicBezTo>
                <a:lnTo>
                  <a:pt x="13554" y="0"/>
                </a:lnTo>
                <a:lnTo>
                  <a:pt x="11737" y="0"/>
                </a:lnTo>
                <a:lnTo>
                  <a:pt x="11737" y="1192"/>
                </a:lnTo>
                <a:cubicBezTo>
                  <a:pt x="11737" y="1221"/>
                  <a:pt x="11733" y="1221"/>
                  <a:pt x="11733" y="1221"/>
                </a:cubicBezTo>
                <a:lnTo>
                  <a:pt x="11714" y="1221"/>
                </a:lnTo>
                <a:cubicBezTo>
                  <a:pt x="11710" y="1221"/>
                  <a:pt x="11710" y="1192"/>
                  <a:pt x="11710" y="1192"/>
                </a:cubicBezTo>
                <a:lnTo>
                  <a:pt x="11710" y="0"/>
                </a:lnTo>
                <a:lnTo>
                  <a:pt x="9894" y="0"/>
                </a:lnTo>
                <a:lnTo>
                  <a:pt x="9894" y="1192"/>
                </a:lnTo>
                <a:cubicBezTo>
                  <a:pt x="9894" y="1221"/>
                  <a:pt x="9890" y="1221"/>
                  <a:pt x="9890" y="1221"/>
                </a:cubicBezTo>
                <a:lnTo>
                  <a:pt x="9871" y="1221"/>
                </a:lnTo>
                <a:cubicBezTo>
                  <a:pt x="9867" y="1221"/>
                  <a:pt x="9867" y="1192"/>
                  <a:pt x="9867" y="1192"/>
                </a:cubicBezTo>
                <a:lnTo>
                  <a:pt x="9867" y="0"/>
                </a:lnTo>
                <a:lnTo>
                  <a:pt x="8050" y="0"/>
                </a:lnTo>
                <a:lnTo>
                  <a:pt x="8050" y="1192"/>
                </a:lnTo>
                <a:cubicBezTo>
                  <a:pt x="8050" y="1221"/>
                  <a:pt x="8046" y="1221"/>
                  <a:pt x="8046" y="1221"/>
                </a:cubicBezTo>
                <a:lnTo>
                  <a:pt x="8027" y="1221"/>
                </a:lnTo>
                <a:cubicBezTo>
                  <a:pt x="8023" y="1221"/>
                  <a:pt x="8023" y="1192"/>
                  <a:pt x="8023" y="1192"/>
                </a:cubicBezTo>
                <a:lnTo>
                  <a:pt x="8023" y="0"/>
                </a:lnTo>
                <a:lnTo>
                  <a:pt x="6207" y="0"/>
                </a:lnTo>
                <a:lnTo>
                  <a:pt x="6207" y="1192"/>
                </a:lnTo>
                <a:cubicBezTo>
                  <a:pt x="6207" y="1221"/>
                  <a:pt x="6203" y="1221"/>
                  <a:pt x="6203" y="1221"/>
                </a:cubicBezTo>
                <a:lnTo>
                  <a:pt x="6184" y="1221"/>
                </a:lnTo>
                <a:cubicBezTo>
                  <a:pt x="6180" y="1221"/>
                  <a:pt x="6180" y="1192"/>
                  <a:pt x="6180" y="1192"/>
                </a:cubicBezTo>
                <a:lnTo>
                  <a:pt x="6180" y="0"/>
                </a:lnTo>
                <a:lnTo>
                  <a:pt x="4363" y="0"/>
                </a:lnTo>
                <a:lnTo>
                  <a:pt x="4363" y="1192"/>
                </a:lnTo>
                <a:cubicBezTo>
                  <a:pt x="4363" y="1221"/>
                  <a:pt x="4359" y="1221"/>
                  <a:pt x="4359" y="1221"/>
                </a:cubicBezTo>
                <a:lnTo>
                  <a:pt x="4340" y="1221"/>
                </a:lnTo>
                <a:cubicBezTo>
                  <a:pt x="4336" y="1221"/>
                  <a:pt x="4336" y="1192"/>
                  <a:pt x="4336" y="1192"/>
                </a:cubicBezTo>
                <a:lnTo>
                  <a:pt x="4336" y="0"/>
                </a:lnTo>
                <a:lnTo>
                  <a:pt x="2520" y="0"/>
                </a:lnTo>
                <a:lnTo>
                  <a:pt x="2520" y="1192"/>
                </a:lnTo>
                <a:cubicBezTo>
                  <a:pt x="2520" y="1221"/>
                  <a:pt x="2516" y="1221"/>
                  <a:pt x="2516" y="1221"/>
                </a:cubicBezTo>
                <a:lnTo>
                  <a:pt x="2497" y="1221"/>
                </a:lnTo>
                <a:cubicBezTo>
                  <a:pt x="2493" y="1221"/>
                  <a:pt x="2493" y="1192"/>
                  <a:pt x="2493" y="1192"/>
                </a:cubicBezTo>
                <a:lnTo>
                  <a:pt x="2493" y="0"/>
                </a:lnTo>
                <a:lnTo>
                  <a:pt x="676" y="0"/>
                </a:lnTo>
                <a:lnTo>
                  <a:pt x="676" y="1192"/>
                </a:lnTo>
                <a:cubicBezTo>
                  <a:pt x="676" y="1221"/>
                  <a:pt x="672" y="1221"/>
                  <a:pt x="672" y="1221"/>
                </a:cubicBezTo>
                <a:lnTo>
                  <a:pt x="653" y="1221"/>
                </a:lnTo>
                <a:cubicBezTo>
                  <a:pt x="649" y="1221"/>
                  <a:pt x="649" y="1192"/>
                  <a:pt x="649" y="1192"/>
                </a:cubicBezTo>
                <a:lnTo>
                  <a:pt x="649" y="0"/>
                </a:lnTo>
                <a:lnTo>
                  <a:pt x="0" y="0"/>
                </a:lnTo>
                <a:lnTo>
                  <a:pt x="0" y="21600"/>
                </a:lnTo>
                <a:lnTo>
                  <a:pt x="649" y="21600"/>
                </a:lnTo>
                <a:lnTo>
                  <a:pt x="649" y="20408"/>
                </a:lnTo>
                <a:cubicBezTo>
                  <a:pt x="649" y="20379"/>
                  <a:pt x="653" y="20379"/>
                  <a:pt x="653" y="20379"/>
                </a:cubicBezTo>
                <a:lnTo>
                  <a:pt x="672" y="20379"/>
                </a:lnTo>
                <a:cubicBezTo>
                  <a:pt x="676" y="20379"/>
                  <a:pt x="676" y="20408"/>
                  <a:pt x="676" y="20408"/>
                </a:cubicBezTo>
                <a:lnTo>
                  <a:pt x="676" y="21600"/>
                </a:lnTo>
                <a:lnTo>
                  <a:pt x="2493" y="21600"/>
                </a:lnTo>
                <a:lnTo>
                  <a:pt x="2493" y="20408"/>
                </a:lnTo>
                <a:cubicBezTo>
                  <a:pt x="2493" y="20379"/>
                  <a:pt x="2497" y="20379"/>
                  <a:pt x="2497" y="20379"/>
                </a:cubicBezTo>
                <a:lnTo>
                  <a:pt x="2516" y="20379"/>
                </a:lnTo>
                <a:cubicBezTo>
                  <a:pt x="2520" y="20379"/>
                  <a:pt x="2520" y="20408"/>
                  <a:pt x="2520" y="20408"/>
                </a:cubicBezTo>
                <a:lnTo>
                  <a:pt x="2520" y="21600"/>
                </a:lnTo>
                <a:lnTo>
                  <a:pt x="4336" y="21600"/>
                </a:lnTo>
                <a:lnTo>
                  <a:pt x="4336" y="20408"/>
                </a:lnTo>
                <a:cubicBezTo>
                  <a:pt x="4336" y="20379"/>
                  <a:pt x="4340" y="20379"/>
                  <a:pt x="4340" y="20379"/>
                </a:cubicBezTo>
                <a:lnTo>
                  <a:pt x="4359" y="20379"/>
                </a:lnTo>
                <a:cubicBezTo>
                  <a:pt x="4363" y="20379"/>
                  <a:pt x="4363" y="20408"/>
                  <a:pt x="4363" y="20408"/>
                </a:cubicBezTo>
                <a:lnTo>
                  <a:pt x="4363" y="21600"/>
                </a:lnTo>
                <a:lnTo>
                  <a:pt x="6180" y="21600"/>
                </a:lnTo>
                <a:lnTo>
                  <a:pt x="6180" y="20408"/>
                </a:lnTo>
                <a:cubicBezTo>
                  <a:pt x="6180" y="20379"/>
                  <a:pt x="6184" y="20379"/>
                  <a:pt x="6184" y="20379"/>
                </a:cubicBezTo>
                <a:lnTo>
                  <a:pt x="6203" y="20379"/>
                </a:lnTo>
                <a:cubicBezTo>
                  <a:pt x="6207" y="20379"/>
                  <a:pt x="6207" y="20408"/>
                  <a:pt x="6207" y="20408"/>
                </a:cubicBezTo>
                <a:lnTo>
                  <a:pt x="6207" y="21600"/>
                </a:lnTo>
                <a:lnTo>
                  <a:pt x="8023" y="21600"/>
                </a:lnTo>
                <a:lnTo>
                  <a:pt x="8023" y="20408"/>
                </a:lnTo>
                <a:cubicBezTo>
                  <a:pt x="8023" y="20379"/>
                  <a:pt x="8027" y="20379"/>
                  <a:pt x="8027" y="20379"/>
                </a:cubicBezTo>
                <a:lnTo>
                  <a:pt x="8046" y="20379"/>
                </a:lnTo>
                <a:cubicBezTo>
                  <a:pt x="8050" y="20379"/>
                  <a:pt x="8050" y="20408"/>
                  <a:pt x="8050" y="20408"/>
                </a:cubicBezTo>
                <a:lnTo>
                  <a:pt x="8050" y="21600"/>
                </a:lnTo>
                <a:lnTo>
                  <a:pt x="9867" y="21600"/>
                </a:lnTo>
                <a:lnTo>
                  <a:pt x="9867" y="20408"/>
                </a:lnTo>
                <a:cubicBezTo>
                  <a:pt x="9867" y="20379"/>
                  <a:pt x="9871" y="20379"/>
                  <a:pt x="9871" y="20379"/>
                </a:cubicBezTo>
                <a:lnTo>
                  <a:pt x="9890" y="20379"/>
                </a:lnTo>
                <a:cubicBezTo>
                  <a:pt x="9894" y="20379"/>
                  <a:pt x="9894" y="20408"/>
                  <a:pt x="9894" y="20408"/>
                </a:cubicBezTo>
                <a:lnTo>
                  <a:pt x="9894" y="21600"/>
                </a:lnTo>
                <a:lnTo>
                  <a:pt x="11710" y="21600"/>
                </a:lnTo>
                <a:lnTo>
                  <a:pt x="11710" y="20408"/>
                </a:lnTo>
                <a:cubicBezTo>
                  <a:pt x="11710" y="20379"/>
                  <a:pt x="11714" y="20379"/>
                  <a:pt x="11714" y="20379"/>
                </a:cubicBezTo>
                <a:lnTo>
                  <a:pt x="11733" y="20379"/>
                </a:lnTo>
                <a:cubicBezTo>
                  <a:pt x="11737" y="20379"/>
                  <a:pt x="11737" y="20408"/>
                  <a:pt x="11737" y="20408"/>
                </a:cubicBezTo>
                <a:lnTo>
                  <a:pt x="11737" y="21600"/>
                </a:lnTo>
                <a:lnTo>
                  <a:pt x="13554" y="21600"/>
                </a:lnTo>
                <a:lnTo>
                  <a:pt x="13554" y="20408"/>
                </a:lnTo>
                <a:cubicBezTo>
                  <a:pt x="13554" y="20379"/>
                  <a:pt x="13557" y="20379"/>
                  <a:pt x="13557" y="20379"/>
                </a:cubicBezTo>
                <a:lnTo>
                  <a:pt x="13577" y="20379"/>
                </a:lnTo>
                <a:cubicBezTo>
                  <a:pt x="13581" y="20379"/>
                  <a:pt x="13581" y="20408"/>
                  <a:pt x="13581" y="20408"/>
                </a:cubicBezTo>
                <a:lnTo>
                  <a:pt x="13581" y="21600"/>
                </a:lnTo>
                <a:lnTo>
                  <a:pt x="15397" y="21600"/>
                </a:lnTo>
                <a:lnTo>
                  <a:pt x="15397" y="20408"/>
                </a:lnTo>
                <a:cubicBezTo>
                  <a:pt x="15397" y="20379"/>
                  <a:pt x="15401" y="20379"/>
                  <a:pt x="15401" y="20379"/>
                </a:cubicBezTo>
                <a:lnTo>
                  <a:pt x="15420" y="20379"/>
                </a:lnTo>
                <a:cubicBezTo>
                  <a:pt x="15424" y="20379"/>
                  <a:pt x="15424" y="20408"/>
                  <a:pt x="15424" y="20408"/>
                </a:cubicBezTo>
                <a:lnTo>
                  <a:pt x="15424" y="21600"/>
                </a:lnTo>
                <a:lnTo>
                  <a:pt x="17241" y="21600"/>
                </a:lnTo>
                <a:lnTo>
                  <a:pt x="17241" y="20408"/>
                </a:lnTo>
                <a:cubicBezTo>
                  <a:pt x="17241" y="20379"/>
                  <a:pt x="17244" y="20379"/>
                  <a:pt x="17244" y="20379"/>
                </a:cubicBezTo>
                <a:lnTo>
                  <a:pt x="17264" y="20379"/>
                </a:lnTo>
                <a:cubicBezTo>
                  <a:pt x="17268" y="20379"/>
                  <a:pt x="17268" y="20408"/>
                  <a:pt x="17268" y="20408"/>
                </a:cubicBezTo>
                <a:lnTo>
                  <a:pt x="17268" y="21600"/>
                </a:lnTo>
                <a:lnTo>
                  <a:pt x="19084" y="21600"/>
                </a:lnTo>
                <a:lnTo>
                  <a:pt x="19084" y="20408"/>
                </a:lnTo>
                <a:cubicBezTo>
                  <a:pt x="19084" y="20379"/>
                  <a:pt x="19088" y="20379"/>
                  <a:pt x="19088" y="20379"/>
                </a:cubicBezTo>
                <a:lnTo>
                  <a:pt x="19107" y="20379"/>
                </a:lnTo>
                <a:cubicBezTo>
                  <a:pt x="19111" y="20379"/>
                  <a:pt x="19111" y="20408"/>
                  <a:pt x="19111" y="20408"/>
                </a:cubicBezTo>
                <a:lnTo>
                  <a:pt x="19111" y="21600"/>
                </a:lnTo>
                <a:lnTo>
                  <a:pt x="20928" y="21600"/>
                </a:lnTo>
                <a:lnTo>
                  <a:pt x="20928" y="20408"/>
                </a:lnTo>
                <a:cubicBezTo>
                  <a:pt x="20928" y="20379"/>
                  <a:pt x="20931" y="20379"/>
                  <a:pt x="20931" y="20379"/>
                </a:cubicBezTo>
                <a:lnTo>
                  <a:pt x="20951" y="20379"/>
                </a:lnTo>
                <a:cubicBezTo>
                  <a:pt x="20955" y="20379"/>
                  <a:pt x="20955" y="20408"/>
                  <a:pt x="20955" y="20408"/>
                </a:cubicBezTo>
                <a:lnTo>
                  <a:pt x="20955" y="21600"/>
                </a:lnTo>
                <a:lnTo>
                  <a:pt x="20993" y="21600"/>
                </a:lnTo>
                <a:cubicBezTo>
                  <a:pt x="21326" y="21600"/>
                  <a:pt x="21596" y="19565"/>
                  <a:pt x="21596" y="17065"/>
                </a:cubicBezTo>
                <a:lnTo>
                  <a:pt x="21596" y="4564"/>
                </a:lnTo>
                <a:cubicBezTo>
                  <a:pt x="21600" y="2035"/>
                  <a:pt x="21329" y="0"/>
                  <a:pt x="20993" y="0"/>
                </a:cubicBezTo>
                <a:close/>
                <a:moveTo>
                  <a:pt x="676" y="18925"/>
                </a:moveTo>
                <a:cubicBezTo>
                  <a:pt x="676" y="18954"/>
                  <a:pt x="673" y="18954"/>
                  <a:pt x="673" y="18954"/>
                </a:cubicBezTo>
                <a:lnTo>
                  <a:pt x="653" y="18954"/>
                </a:lnTo>
                <a:cubicBezTo>
                  <a:pt x="649" y="18954"/>
                  <a:pt x="649" y="18925"/>
                  <a:pt x="649" y="18925"/>
                </a:cubicBezTo>
                <a:lnTo>
                  <a:pt x="649" y="17443"/>
                </a:lnTo>
                <a:cubicBezTo>
                  <a:pt x="649" y="17414"/>
                  <a:pt x="653" y="17414"/>
                  <a:pt x="653" y="17414"/>
                </a:cubicBezTo>
                <a:lnTo>
                  <a:pt x="673" y="17414"/>
                </a:lnTo>
                <a:cubicBezTo>
                  <a:pt x="676" y="17414"/>
                  <a:pt x="676" y="17443"/>
                  <a:pt x="676" y="17443"/>
                </a:cubicBezTo>
                <a:lnTo>
                  <a:pt x="676" y="18925"/>
                </a:lnTo>
                <a:close/>
                <a:moveTo>
                  <a:pt x="676" y="15960"/>
                </a:moveTo>
                <a:cubicBezTo>
                  <a:pt x="676" y="15989"/>
                  <a:pt x="673" y="15989"/>
                  <a:pt x="673" y="15989"/>
                </a:cubicBezTo>
                <a:lnTo>
                  <a:pt x="653" y="15989"/>
                </a:lnTo>
                <a:cubicBezTo>
                  <a:pt x="649" y="15989"/>
                  <a:pt x="649" y="15960"/>
                  <a:pt x="649" y="15960"/>
                </a:cubicBezTo>
                <a:lnTo>
                  <a:pt x="649" y="14478"/>
                </a:lnTo>
                <a:cubicBezTo>
                  <a:pt x="649" y="14448"/>
                  <a:pt x="653" y="14448"/>
                  <a:pt x="653" y="14448"/>
                </a:cubicBezTo>
                <a:lnTo>
                  <a:pt x="673" y="14448"/>
                </a:lnTo>
                <a:cubicBezTo>
                  <a:pt x="676" y="14448"/>
                  <a:pt x="676" y="14478"/>
                  <a:pt x="676" y="14478"/>
                </a:cubicBezTo>
                <a:lnTo>
                  <a:pt x="676" y="15960"/>
                </a:lnTo>
                <a:close/>
                <a:moveTo>
                  <a:pt x="676" y="12995"/>
                </a:moveTo>
                <a:cubicBezTo>
                  <a:pt x="676" y="13024"/>
                  <a:pt x="673" y="13024"/>
                  <a:pt x="673" y="13024"/>
                </a:cubicBezTo>
                <a:lnTo>
                  <a:pt x="653" y="13024"/>
                </a:lnTo>
                <a:cubicBezTo>
                  <a:pt x="649" y="13024"/>
                  <a:pt x="649" y="12995"/>
                  <a:pt x="649" y="12995"/>
                </a:cubicBezTo>
                <a:lnTo>
                  <a:pt x="649" y="11512"/>
                </a:lnTo>
                <a:cubicBezTo>
                  <a:pt x="649" y="11483"/>
                  <a:pt x="653" y="11483"/>
                  <a:pt x="653" y="11483"/>
                </a:cubicBezTo>
                <a:lnTo>
                  <a:pt x="673" y="11483"/>
                </a:lnTo>
                <a:cubicBezTo>
                  <a:pt x="676" y="11483"/>
                  <a:pt x="676" y="11512"/>
                  <a:pt x="676" y="11512"/>
                </a:cubicBezTo>
                <a:lnTo>
                  <a:pt x="676" y="12995"/>
                </a:lnTo>
                <a:close/>
                <a:moveTo>
                  <a:pt x="676" y="10059"/>
                </a:moveTo>
                <a:cubicBezTo>
                  <a:pt x="676" y="10088"/>
                  <a:pt x="673" y="10088"/>
                  <a:pt x="673" y="10088"/>
                </a:cubicBezTo>
                <a:lnTo>
                  <a:pt x="653" y="10088"/>
                </a:lnTo>
                <a:cubicBezTo>
                  <a:pt x="649" y="10088"/>
                  <a:pt x="649" y="10059"/>
                  <a:pt x="649" y="10059"/>
                </a:cubicBezTo>
                <a:lnTo>
                  <a:pt x="649" y="8576"/>
                </a:lnTo>
                <a:cubicBezTo>
                  <a:pt x="649" y="8547"/>
                  <a:pt x="653" y="8547"/>
                  <a:pt x="653" y="8547"/>
                </a:cubicBezTo>
                <a:lnTo>
                  <a:pt x="673" y="8547"/>
                </a:lnTo>
                <a:cubicBezTo>
                  <a:pt x="676" y="8547"/>
                  <a:pt x="676" y="8576"/>
                  <a:pt x="676" y="8576"/>
                </a:cubicBezTo>
                <a:lnTo>
                  <a:pt x="676" y="10059"/>
                </a:lnTo>
                <a:close/>
                <a:moveTo>
                  <a:pt x="676" y="7093"/>
                </a:moveTo>
                <a:cubicBezTo>
                  <a:pt x="676" y="7122"/>
                  <a:pt x="673" y="7122"/>
                  <a:pt x="673" y="7122"/>
                </a:cubicBezTo>
                <a:lnTo>
                  <a:pt x="653" y="7122"/>
                </a:lnTo>
                <a:cubicBezTo>
                  <a:pt x="649" y="7122"/>
                  <a:pt x="649" y="7093"/>
                  <a:pt x="649" y="7093"/>
                </a:cubicBezTo>
                <a:lnTo>
                  <a:pt x="649" y="5611"/>
                </a:lnTo>
                <a:cubicBezTo>
                  <a:pt x="649" y="5582"/>
                  <a:pt x="653" y="5582"/>
                  <a:pt x="653" y="5582"/>
                </a:cubicBezTo>
                <a:lnTo>
                  <a:pt x="673" y="5582"/>
                </a:lnTo>
                <a:cubicBezTo>
                  <a:pt x="676" y="5582"/>
                  <a:pt x="676" y="5611"/>
                  <a:pt x="676" y="5611"/>
                </a:cubicBezTo>
                <a:lnTo>
                  <a:pt x="676" y="7093"/>
                </a:lnTo>
                <a:close/>
                <a:moveTo>
                  <a:pt x="676" y="4157"/>
                </a:moveTo>
                <a:cubicBezTo>
                  <a:pt x="676" y="4186"/>
                  <a:pt x="673" y="4186"/>
                  <a:pt x="673" y="4186"/>
                </a:cubicBezTo>
                <a:lnTo>
                  <a:pt x="653" y="4186"/>
                </a:lnTo>
                <a:cubicBezTo>
                  <a:pt x="649" y="4186"/>
                  <a:pt x="649" y="4157"/>
                  <a:pt x="649" y="4157"/>
                </a:cubicBezTo>
                <a:lnTo>
                  <a:pt x="649" y="2675"/>
                </a:lnTo>
                <a:cubicBezTo>
                  <a:pt x="649" y="2646"/>
                  <a:pt x="653" y="2646"/>
                  <a:pt x="653" y="2646"/>
                </a:cubicBezTo>
                <a:lnTo>
                  <a:pt x="673" y="2646"/>
                </a:lnTo>
                <a:cubicBezTo>
                  <a:pt x="676" y="2646"/>
                  <a:pt x="676" y="2675"/>
                  <a:pt x="676" y="2675"/>
                </a:cubicBezTo>
                <a:lnTo>
                  <a:pt x="676" y="4157"/>
                </a:lnTo>
                <a:close/>
                <a:moveTo>
                  <a:pt x="2520" y="18925"/>
                </a:moveTo>
                <a:cubicBezTo>
                  <a:pt x="2520" y="18954"/>
                  <a:pt x="2516" y="18954"/>
                  <a:pt x="2516" y="18954"/>
                </a:cubicBezTo>
                <a:lnTo>
                  <a:pt x="2497" y="18954"/>
                </a:lnTo>
                <a:cubicBezTo>
                  <a:pt x="2493" y="18954"/>
                  <a:pt x="2493" y="18925"/>
                  <a:pt x="2493" y="18925"/>
                </a:cubicBezTo>
                <a:lnTo>
                  <a:pt x="2493" y="17443"/>
                </a:lnTo>
                <a:cubicBezTo>
                  <a:pt x="2493" y="17414"/>
                  <a:pt x="2497" y="17414"/>
                  <a:pt x="2497" y="17414"/>
                </a:cubicBezTo>
                <a:lnTo>
                  <a:pt x="2516" y="17414"/>
                </a:lnTo>
                <a:cubicBezTo>
                  <a:pt x="2520" y="17414"/>
                  <a:pt x="2520" y="17443"/>
                  <a:pt x="2520" y="17443"/>
                </a:cubicBezTo>
                <a:lnTo>
                  <a:pt x="2520" y="18925"/>
                </a:lnTo>
                <a:close/>
                <a:moveTo>
                  <a:pt x="2520" y="15960"/>
                </a:moveTo>
                <a:cubicBezTo>
                  <a:pt x="2520" y="15989"/>
                  <a:pt x="2516" y="15989"/>
                  <a:pt x="2516" y="15989"/>
                </a:cubicBezTo>
                <a:lnTo>
                  <a:pt x="2497" y="15989"/>
                </a:lnTo>
                <a:cubicBezTo>
                  <a:pt x="2493" y="15989"/>
                  <a:pt x="2493" y="15960"/>
                  <a:pt x="2493" y="15960"/>
                </a:cubicBezTo>
                <a:lnTo>
                  <a:pt x="2493" y="14478"/>
                </a:lnTo>
                <a:cubicBezTo>
                  <a:pt x="2493" y="14448"/>
                  <a:pt x="2497" y="14448"/>
                  <a:pt x="2497" y="14448"/>
                </a:cubicBezTo>
                <a:lnTo>
                  <a:pt x="2516" y="14448"/>
                </a:lnTo>
                <a:cubicBezTo>
                  <a:pt x="2520" y="14448"/>
                  <a:pt x="2520" y="14478"/>
                  <a:pt x="2520" y="14478"/>
                </a:cubicBezTo>
                <a:lnTo>
                  <a:pt x="2520" y="15960"/>
                </a:lnTo>
                <a:close/>
                <a:moveTo>
                  <a:pt x="2520" y="12995"/>
                </a:moveTo>
                <a:cubicBezTo>
                  <a:pt x="2520" y="13024"/>
                  <a:pt x="2516" y="13024"/>
                  <a:pt x="2516" y="13024"/>
                </a:cubicBezTo>
                <a:lnTo>
                  <a:pt x="2497" y="13024"/>
                </a:lnTo>
                <a:cubicBezTo>
                  <a:pt x="2493" y="13024"/>
                  <a:pt x="2493" y="12995"/>
                  <a:pt x="2493" y="12995"/>
                </a:cubicBezTo>
                <a:lnTo>
                  <a:pt x="2493" y="11512"/>
                </a:lnTo>
                <a:cubicBezTo>
                  <a:pt x="2493" y="11483"/>
                  <a:pt x="2497" y="11483"/>
                  <a:pt x="2497" y="11483"/>
                </a:cubicBezTo>
                <a:lnTo>
                  <a:pt x="2516" y="11483"/>
                </a:lnTo>
                <a:cubicBezTo>
                  <a:pt x="2520" y="11483"/>
                  <a:pt x="2520" y="11512"/>
                  <a:pt x="2520" y="11512"/>
                </a:cubicBezTo>
                <a:lnTo>
                  <a:pt x="2520" y="12995"/>
                </a:lnTo>
                <a:close/>
                <a:moveTo>
                  <a:pt x="2520" y="10059"/>
                </a:moveTo>
                <a:cubicBezTo>
                  <a:pt x="2520" y="10088"/>
                  <a:pt x="2516" y="10088"/>
                  <a:pt x="2516" y="10088"/>
                </a:cubicBezTo>
                <a:lnTo>
                  <a:pt x="2497" y="10088"/>
                </a:lnTo>
                <a:cubicBezTo>
                  <a:pt x="2493" y="10088"/>
                  <a:pt x="2493" y="10059"/>
                  <a:pt x="2493" y="10059"/>
                </a:cubicBezTo>
                <a:lnTo>
                  <a:pt x="2493" y="8576"/>
                </a:lnTo>
                <a:cubicBezTo>
                  <a:pt x="2493" y="8547"/>
                  <a:pt x="2497" y="8547"/>
                  <a:pt x="2497" y="8547"/>
                </a:cubicBezTo>
                <a:lnTo>
                  <a:pt x="2516" y="8547"/>
                </a:lnTo>
                <a:cubicBezTo>
                  <a:pt x="2520" y="8547"/>
                  <a:pt x="2520" y="8576"/>
                  <a:pt x="2520" y="8576"/>
                </a:cubicBezTo>
                <a:lnTo>
                  <a:pt x="2520" y="10059"/>
                </a:lnTo>
                <a:close/>
                <a:moveTo>
                  <a:pt x="2520" y="7093"/>
                </a:moveTo>
                <a:cubicBezTo>
                  <a:pt x="2520" y="7122"/>
                  <a:pt x="2516" y="7122"/>
                  <a:pt x="2516" y="7122"/>
                </a:cubicBezTo>
                <a:lnTo>
                  <a:pt x="2497" y="7122"/>
                </a:lnTo>
                <a:cubicBezTo>
                  <a:pt x="2493" y="7122"/>
                  <a:pt x="2493" y="7093"/>
                  <a:pt x="2493" y="7093"/>
                </a:cubicBezTo>
                <a:lnTo>
                  <a:pt x="2493" y="5611"/>
                </a:lnTo>
                <a:cubicBezTo>
                  <a:pt x="2493" y="5582"/>
                  <a:pt x="2497" y="5582"/>
                  <a:pt x="2497" y="5582"/>
                </a:cubicBezTo>
                <a:lnTo>
                  <a:pt x="2516" y="5582"/>
                </a:lnTo>
                <a:cubicBezTo>
                  <a:pt x="2520" y="5582"/>
                  <a:pt x="2520" y="5611"/>
                  <a:pt x="2520" y="5611"/>
                </a:cubicBezTo>
                <a:lnTo>
                  <a:pt x="2520" y="7093"/>
                </a:lnTo>
                <a:close/>
                <a:moveTo>
                  <a:pt x="2520" y="4157"/>
                </a:moveTo>
                <a:cubicBezTo>
                  <a:pt x="2520" y="4186"/>
                  <a:pt x="2516" y="4186"/>
                  <a:pt x="2516" y="4186"/>
                </a:cubicBezTo>
                <a:lnTo>
                  <a:pt x="2497" y="4186"/>
                </a:lnTo>
                <a:cubicBezTo>
                  <a:pt x="2493" y="4186"/>
                  <a:pt x="2493" y="4157"/>
                  <a:pt x="2493" y="4157"/>
                </a:cubicBezTo>
                <a:lnTo>
                  <a:pt x="2493" y="2675"/>
                </a:lnTo>
                <a:cubicBezTo>
                  <a:pt x="2493" y="2646"/>
                  <a:pt x="2497" y="2646"/>
                  <a:pt x="2497" y="2646"/>
                </a:cubicBezTo>
                <a:lnTo>
                  <a:pt x="2516" y="2646"/>
                </a:lnTo>
                <a:cubicBezTo>
                  <a:pt x="2520" y="2646"/>
                  <a:pt x="2520" y="2675"/>
                  <a:pt x="2520" y="2675"/>
                </a:cubicBezTo>
                <a:lnTo>
                  <a:pt x="2520" y="4157"/>
                </a:lnTo>
                <a:close/>
                <a:moveTo>
                  <a:pt x="4363" y="18925"/>
                </a:moveTo>
                <a:cubicBezTo>
                  <a:pt x="4363" y="18954"/>
                  <a:pt x="4359" y="18954"/>
                  <a:pt x="4359" y="18954"/>
                </a:cubicBezTo>
                <a:lnTo>
                  <a:pt x="4340" y="18954"/>
                </a:lnTo>
                <a:cubicBezTo>
                  <a:pt x="4336" y="18954"/>
                  <a:pt x="4336" y="18925"/>
                  <a:pt x="4336" y="18925"/>
                </a:cubicBezTo>
                <a:lnTo>
                  <a:pt x="4336" y="17443"/>
                </a:lnTo>
                <a:cubicBezTo>
                  <a:pt x="4336" y="17414"/>
                  <a:pt x="4340" y="17414"/>
                  <a:pt x="4340" y="17414"/>
                </a:cubicBezTo>
                <a:lnTo>
                  <a:pt x="4359" y="17414"/>
                </a:lnTo>
                <a:cubicBezTo>
                  <a:pt x="4363" y="17414"/>
                  <a:pt x="4363" y="17443"/>
                  <a:pt x="4363" y="17443"/>
                </a:cubicBezTo>
                <a:lnTo>
                  <a:pt x="4363" y="18925"/>
                </a:lnTo>
                <a:close/>
                <a:moveTo>
                  <a:pt x="4363" y="15960"/>
                </a:moveTo>
                <a:cubicBezTo>
                  <a:pt x="4363" y="15989"/>
                  <a:pt x="4359" y="15989"/>
                  <a:pt x="4359" y="15989"/>
                </a:cubicBezTo>
                <a:lnTo>
                  <a:pt x="4340" y="15989"/>
                </a:lnTo>
                <a:cubicBezTo>
                  <a:pt x="4336" y="15989"/>
                  <a:pt x="4336" y="15960"/>
                  <a:pt x="4336" y="15960"/>
                </a:cubicBezTo>
                <a:lnTo>
                  <a:pt x="4336" y="14478"/>
                </a:lnTo>
                <a:cubicBezTo>
                  <a:pt x="4336" y="14448"/>
                  <a:pt x="4340" y="14448"/>
                  <a:pt x="4340" y="14448"/>
                </a:cubicBezTo>
                <a:lnTo>
                  <a:pt x="4359" y="14448"/>
                </a:lnTo>
                <a:cubicBezTo>
                  <a:pt x="4363" y="14448"/>
                  <a:pt x="4363" y="14478"/>
                  <a:pt x="4363" y="14478"/>
                </a:cubicBezTo>
                <a:lnTo>
                  <a:pt x="4363" y="15960"/>
                </a:lnTo>
                <a:close/>
                <a:moveTo>
                  <a:pt x="4363" y="12995"/>
                </a:moveTo>
                <a:cubicBezTo>
                  <a:pt x="4363" y="13024"/>
                  <a:pt x="4359" y="13024"/>
                  <a:pt x="4359" y="13024"/>
                </a:cubicBezTo>
                <a:lnTo>
                  <a:pt x="4340" y="13024"/>
                </a:lnTo>
                <a:cubicBezTo>
                  <a:pt x="4336" y="13024"/>
                  <a:pt x="4336" y="12995"/>
                  <a:pt x="4336" y="12995"/>
                </a:cubicBezTo>
                <a:lnTo>
                  <a:pt x="4336" y="11512"/>
                </a:lnTo>
                <a:cubicBezTo>
                  <a:pt x="4336" y="11483"/>
                  <a:pt x="4340" y="11483"/>
                  <a:pt x="4340" y="11483"/>
                </a:cubicBezTo>
                <a:lnTo>
                  <a:pt x="4359" y="11483"/>
                </a:lnTo>
                <a:cubicBezTo>
                  <a:pt x="4363" y="11483"/>
                  <a:pt x="4363" y="11512"/>
                  <a:pt x="4363" y="11512"/>
                </a:cubicBezTo>
                <a:lnTo>
                  <a:pt x="4363" y="12995"/>
                </a:lnTo>
                <a:close/>
                <a:moveTo>
                  <a:pt x="4363" y="10059"/>
                </a:moveTo>
                <a:cubicBezTo>
                  <a:pt x="4363" y="10088"/>
                  <a:pt x="4359" y="10088"/>
                  <a:pt x="4359" y="10088"/>
                </a:cubicBezTo>
                <a:lnTo>
                  <a:pt x="4340" y="10088"/>
                </a:lnTo>
                <a:cubicBezTo>
                  <a:pt x="4336" y="10088"/>
                  <a:pt x="4336" y="10059"/>
                  <a:pt x="4336" y="10059"/>
                </a:cubicBezTo>
                <a:lnTo>
                  <a:pt x="4336" y="8576"/>
                </a:lnTo>
                <a:cubicBezTo>
                  <a:pt x="4336" y="8547"/>
                  <a:pt x="4340" y="8547"/>
                  <a:pt x="4340" y="8547"/>
                </a:cubicBezTo>
                <a:lnTo>
                  <a:pt x="4359" y="8547"/>
                </a:lnTo>
                <a:cubicBezTo>
                  <a:pt x="4363" y="8547"/>
                  <a:pt x="4363" y="8576"/>
                  <a:pt x="4363" y="8576"/>
                </a:cubicBezTo>
                <a:lnTo>
                  <a:pt x="4363" y="10059"/>
                </a:lnTo>
                <a:close/>
                <a:moveTo>
                  <a:pt x="4363" y="7093"/>
                </a:moveTo>
                <a:cubicBezTo>
                  <a:pt x="4363" y="7122"/>
                  <a:pt x="4359" y="7122"/>
                  <a:pt x="4359" y="7122"/>
                </a:cubicBezTo>
                <a:lnTo>
                  <a:pt x="4340" y="7122"/>
                </a:lnTo>
                <a:cubicBezTo>
                  <a:pt x="4336" y="7122"/>
                  <a:pt x="4336" y="7093"/>
                  <a:pt x="4336" y="7093"/>
                </a:cubicBezTo>
                <a:lnTo>
                  <a:pt x="4336" y="5611"/>
                </a:lnTo>
                <a:cubicBezTo>
                  <a:pt x="4336" y="5582"/>
                  <a:pt x="4340" y="5582"/>
                  <a:pt x="4340" y="5582"/>
                </a:cubicBezTo>
                <a:lnTo>
                  <a:pt x="4359" y="5582"/>
                </a:lnTo>
                <a:cubicBezTo>
                  <a:pt x="4363" y="5582"/>
                  <a:pt x="4363" y="5611"/>
                  <a:pt x="4363" y="5611"/>
                </a:cubicBezTo>
                <a:lnTo>
                  <a:pt x="4363" y="7093"/>
                </a:lnTo>
                <a:close/>
                <a:moveTo>
                  <a:pt x="4363" y="4157"/>
                </a:moveTo>
                <a:cubicBezTo>
                  <a:pt x="4363" y="4186"/>
                  <a:pt x="4359" y="4186"/>
                  <a:pt x="4359" y="4186"/>
                </a:cubicBezTo>
                <a:lnTo>
                  <a:pt x="4340" y="4186"/>
                </a:lnTo>
                <a:cubicBezTo>
                  <a:pt x="4336" y="4186"/>
                  <a:pt x="4336" y="4157"/>
                  <a:pt x="4336" y="4157"/>
                </a:cubicBezTo>
                <a:lnTo>
                  <a:pt x="4336" y="2675"/>
                </a:lnTo>
                <a:cubicBezTo>
                  <a:pt x="4336" y="2646"/>
                  <a:pt x="4340" y="2646"/>
                  <a:pt x="4340" y="2646"/>
                </a:cubicBezTo>
                <a:lnTo>
                  <a:pt x="4359" y="2646"/>
                </a:lnTo>
                <a:cubicBezTo>
                  <a:pt x="4363" y="2646"/>
                  <a:pt x="4363" y="2675"/>
                  <a:pt x="4363" y="2675"/>
                </a:cubicBezTo>
                <a:lnTo>
                  <a:pt x="4363" y="4157"/>
                </a:lnTo>
                <a:close/>
                <a:moveTo>
                  <a:pt x="6207" y="18925"/>
                </a:moveTo>
                <a:cubicBezTo>
                  <a:pt x="6207" y="18954"/>
                  <a:pt x="6203" y="18954"/>
                  <a:pt x="6203" y="18954"/>
                </a:cubicBezTo>
                <a:lnTo>
                  <a:pt x="6184" y="18954"/>
                </a:lnTo>
                <a:cubicBezTo>
                  <a:pt x="6180" y="18954"/>
                  <a:pt x="6180" y="18925"/>
                  <a:pt x="6180" y="18925"/>
                </a:cubicBezTo>
                <a:lnTo>
                  <a:pt x="6180" y="17443"/>
                </a:lnTo>
                <a:cubicBezTo>
                  <a:pt x="6180" y="17414"/>
                  <a:pt x="6184" y="17414"/>
                  <a:pt x="6184" y="17414"/>
                </a:cubicBezTo>
                <a:lnTo>
                  <a:pt x="6203" y="17414"/>
                </a:lnTo>
                <a:cubicBezTo>
                  <a:pt x="6207" y="17414"/>
                  <a:pt x="6207" y="17443"/>
                  <a:pt x="6207" y="17443"/>
                </a:cubicBezTo>
                <a:lnTo>
                  <a:pt x="6207" y="18925"/>
                </a:lnTo>
                <a:close/>
                <a:moveTo>
                  <a:pt x="6207" y="15960"/>
                </a:moveTo>
                <a:cubicBezTo>
                  <a:pt x="6207" y="15989"/>
                  <a:pt x="6203" y="15989"/>
                  <a:pt x="6203" y="15989"/>
                </a:cubicBezTo>
                <a:lnTo>
                  <a:pt x="6184" y="15989"/>
                </a:lnTo>
                <a:cubicBezTo>
                  <a:pt x="6180" y="15989"/>
                  <a:pt x="6180" y="15960"/>
                  <a:pt x="6180" y="15960"/>
                </a:cubicBezTo>
                <a:lnTo>
                  <a:pt x="6180" y="14478"/>
                </a:lnTo>
                <a:cubicBezTo>
                  <a:pt x="6180" y="14448"/>
                  <a:pt x="6184" y="14448"/>
                  <a:pt x="6184" y="14448"/>
                </a:cubicBezTo>
                <a:lnTo>
                  <a:pt x="6203" y="14448"/>
                </a:lnTo>
                <a:cubicBezTo>
                  <a:pt x="6207" y="14448"/>
                  <a:pt x="6207" y="14478"/>
                  <a:pt x="6207" y="14478"/>
                </a:cubicBezTo>
                <a:lnTo>
                  <a:pt x="6207" y="15960"/>
                </a:lnTo>
                <a:close/>
                <a:moveTo>
                  <a:pt x="6207" y="12995"/>
                </a:moveTo>
                <a:cubicBezTo>
                  <a:pt x="6207" y="13024"/>
                  <a:pt x="6203" y="13024"/>
                  <a:pt x="6203" y="13024"/>
                </a:cubicBezTo>
                <a:lnTo>
                  <a:pt x="6184" y="13024"/>
                </a:lnTo>
                <a:cubicBezTo>
                  <a:pt x="6180" y="13024"/>
                  <a:pt x="6180" y="12995"/>
                  <a:pt x="6180" y="12995"/>
                </a:cubicBezTo>
                <a:lnTo>
                  <a:pt x="6180" y="11512"/>
                </a:lnTo>
                <a:cubicBezTo>
                  <a:pt x="6180" y="11483"/>
                  <a:pt x="6184" y="11483"/>
                  <a:pt x="6184" y="11483"/>
                </a:cubicBezTo>
                <a:lnTo>
                  <a:pt x="6203" y="11483"/>
                </a:lnTo>
                <a:cubicBezTo>
                  <a:pt x="6207" y="11483"/>
                  <a:pt x="6207" y="11512"/>
                  <a:pt x="6207" y="11512"/>
                </a:cubicBezTo>
                <a:lnTo>
                  <a:pt x="6207" y="12995"/>
                </a:lnTo>
                <a:close/>
                <a:moveTo>
                  <a:pt x="6207" y="10059"/>
                </a:moveTo>
                <a:cubicBezTo>
                  <a:pt x="6207" y="10088"/>
                  <a:pt x="6203" y="10088"/>
                  <a:pt x="6203" y="10088"/>
                </a:cubicBezTo>
                <a:lnTo>
                  <a:pt x="6184" y="10088"/>
                </a:lnTo>
                <a:cubicBezTo>
                  <a:pt x="6180" y="10088"/>
                  <a:pt x="6180" y="10059"/>
                  <a:pt x="6180" y="10059"/>
                </a:cubicBezTo>
                <a:lnTo>
                  <a:pt x="6180" y="8576"/>
                </a:lnTo>
                <a:cubicBezTo>
                  <a:pt x="6180" y="8547"/>
                  <a:pt x="6184" y="8547"/>
                  <a:pt x="6184" y="8547"/>
                </a:cubicBezTo>
                <a:lnTo>
                  <a:pt x="6203" y="8547"/>
                </a:lnTo>
                <a:cubicBezTo>
                  <a:pt x="6207" y="8547"/>
                  <a:pt x="6207" y="8576"/>
                  <a:pt x="6207" y="8576"/>
                </a:cubicBezTo>
                <a:lnTo>
                  <a:pt x="6207" y="10059"/>
                </a:lnTo>
                <a:close/>
                <a:moveTo>
                  <a:pt x="6207" y="7093"/>
                </a:moveTo>
                <a:cubicBezTo>
                  <a:pt x="6207" y="7122"/>
                  <a:pt x="6203" y="7122"/>
                  <a:pt x="6203" y="7122"/>
                </a:cubicBezTo>
                <a:lnTo>
                  <a:pt x="6184" y="7122"/>
                </a:lnTo>
                <a:cubicBezTo>
                  <a:pt x="6180" y="7122"/>
                  <a:pt x="6180" y="7093"/>
                  <a:pt x="6180" y="7093"/>
                </a:cubicBezTo>
                <a:lnTo>
                  <a:pt x="6180" y="5611"/>
                </a:lnTo>
                <a:cubicBezTo>
                  <a:pt x="6180" y="5582"/>
                  <a:pt x="6184" y="5582"/>
                  <a:pt x="6184" y="5582"/>
                </a:cubicBezTo>
                <a:lnTo>
                  <a:pt x="6203" y="5582"/>
                </a:lnTo>
                <a:cubicBezTo>
                  <a:pt x="6207" y="5582"/>
                  <a:pt x="6207" y="5611"/>
                  <a:pt x="6207" y="5611"/>
                </a:cubicBezTo>
                <a:lnTo>
                  <a:pt x="6207" y="7093"/>
                </a:lnTo>
                <a:close/>
                <a:moveTo>
                  <a:pt x="6207" y="4157"/>
                </a:moveTo>
                <a:cubicBezTo>
                  <a:pt x="6207" y="4186"/>
                  <a:pt x="6203" y="4186"/>
                  <a:pt x="6203" y="4186"/>
                </a:cubicBezTo>
                <a:lnTo>
                  <a:pt x="6184" y="4186"/>
                </a:lnTo>
                <a:cubicBezTo>
                  <a:pt x="6180" y="4186"/>
                  <a:pt x="6180" y="4157"/>
                  <a:pt x="6180" y="4157"/>
                </a:cubicBezTo>
                <a:lnTo>
                  <a:pt x="6180" y="2675"/>
                </a:lnTo>
                <a:cubicBezTo>
                  <a:pt x="6180" y="2646"/>
                  <a:pt x="6184" y="2646"/>
                  <a:pt x="6184" y="2646"/>
                </a:cubicBezTo>
                <a:lnTo>
                  <a:pt x="6203" y="2646"/>
                </a:lnTo>
                <a:cubicBezTo>
                  <a:pt x="6207" y="2646"/>
                  <a:pt x="6207" y="2675"/>
                  <a:pt x="6207" y="2675"/>
                </a:cubicBezTo>
                <a:lnTo>
                  <a:pt x="6207" y="4157"/>
                </a:lnTo>
                <a:close/>
                <a:moveTo>
                  <a:pt x="8050" y="18925"/>
                </a:moveTo>
                <a:cubicBezTo>
                  <a:pt x="8050" y="18954"/>
                  <a:pt x="8046" y="18954"/>
                  <a:pt x="8046" y="18954"/>
                </a:cubicBezTo>
                <a:lnTo>
                  <a:pt x="8027" y="18954"/>
                </a:lnTo>
                <a:cubicBezTo>
                  <a:pt x="8023" y="18954"/>
                  <a:pt x="8023" y="18925"/>
                  <a:pt x="8023" y="18925"/>
                </a:cubicBezTo>
                <a:lnTo>
                  <a:pt x="8023" y="17443"/>
                </a:lnTo>
                <a:cubicBezTo>
                  <a:pt x="8023" y="17414"/>
                  <a:pt x="8027" y="17414"/>
                  <a:pt x="8027" y="17414"/>
                </a:cubicBezTo>
                <a:lnTo>
                  <a:pt x="8046" y="17414"/>
                </a:lnTo>
                <a:cubicBezTo>
                  <a:pt x="8050" y="17414"/>
                  <a:pt x="8050" y="17443"/>
                  <a:pt x="8050" y="17443"/>
                </a:cubicBezTo>
                <a:lnTo>
                  <a:pt x="8050" y="18925"/>
                </a:lnTo>
                <a:close/>
                <a:moveTo>
                  <a:pt x="8050" y="15960"/>
                </a:moveTo>
                <a:cubicBezTo>
                  <a:pt x="8050" y="15989"/>
                  <a:pt x="8046" y="15989"/>
                  <a:pt x="8046" y="15989"/>
                </a:cubicBezTo>
                <a:lnTo>
                  <a:pt x="8027" y="15989"/>
                </a:lnTo>
                <a:cubicBezTo>
                  <a:pt x="8023" y="15989"/>
                  <a:pt x="8023" y="15960"/>
                  <a:pt x="8023" y="15960"/>
                </a:cubicBezTo>
                <a:lnTo>
                  <a:pt x="8023" y="14478"/>
                </a:lnTo>
                <a:cubicBezTo>
                  <a:pt x="8023" y="14448"/>
                  <a:pt x="8027" y="14448"/>
                  <a:pt x="8027" y="14448"/>
                </a:cubicBezTo>
                <a:lnTo>
                  <a:pt x="8046" y="14448"/>
                </a:lnTo>
                <a:cubicBezTo>
                  <a:pt x="8050" y="14448"/>
                  <a:pt x="8050" y="14478"/>
                  <a:pt x="8050" y="14478"/>
                </a:cubicBezTo>
                <a:lnTo>
                  <a:pt x="8050" y="15960"/>
                </a:lnTo>
                <a:close/>
                <a:moveTo>
                  <a:pt x="8050" y="12995"/>
                </a:moveTo>
                <a:cubicBezTo>
                  <a:pt x="8050" y="13024"/>
                  <a:pt x="8046" y="13024"/>
                  <a:pt x="8046" y="13024"/>
                </a:cubicBezTo>
                <a:lnTo>
                  <a:pt x="8027" y="13024"/>
                </a:lnTo>
                <a:cubicBezTo>
                  <a:pt x="8023" y="13024"/>
                  <a:pt x="8023" y="12995"/>
                  <a:pt x="8023" y="12995"/>
                </a:cubicBezTo>
                <a:lnTo>
                  <a:pt x="8023" y="11512"/>
                </a:lnTo>
                <a:cubicBezTo>
                  <a:pt x="8023" y="11483"/>
                  <a:pt x="8027" y="11483"/>
                  <a:pt x="8027" y="11483"/>
                </a:cubicBezTo>
                <a:lnTo>
                  <a:pt x="8046" y="11483"/>
                </a:lnTo>
                <a:cubicBezTo>
                  <a:pt x="8050" y="11483"/>
                  <a:pt x="8050" y="11512"/>
                  <a:pt x="8050" y="11512"/>
                </a:cubicBezTo>
                <a:lnTo>
                  <a:pt x="8050" y="12995"/>
                </a:lnTo>
                <a:close/>
                <a:moveTo>
                  <a:pt x="8050" y="10059"/>
                </a:moveTo>
                <a:cubicBezTo>
                  <a:pt x="8050" y="10088"/>
                  <a:pt x="8046" y="10088"/>
                  <a:pt x="8046" y="10088"/>
                </a:cubicBezTo>
                <a:lnTo>
                  <a:pt x="8027" y="10088"/>
                </a:lnTo>
                <a:cubicBezTo>
                  <a:pt x="8023" y="10088"/>
                  <a:pt x="8023" y="10059"/>
                  <a:pt x="8023" y="10059"/>
                </a:cubicBezTo>
                <a:lnTo>
                  <a:pt x="8023" y="8576"/>
                </a:lnTo>
                <a:cubicBezTo>
                  <a:pt x="8023" y="8547"/>
                  <a:pt x="8027" y="8547"/>
                  <a:pt x="8027" y="8547"/>
                </a:cubicBezTo>
                <a:lnTo>
                  <a:pt x="8046" y="8547"/>
                </a:lnTo>
                <a:cubicBezTo>
                  <a:pt x="8050" y="8547"/>
                  <a:pt x="8050" y="8576"/>
                  <a:pt x="8050" y="8576"/>
                </a:cubicBezTo>
                <a:lnTo>
                  <a:pt x="8050" y="10059"/>
                </a:lnTo>
                <a:close/>
                <a:moveTo>
                  <a:pt x="8050" y="7093"/>
                </a:moveTo>
                <a:cubicBezTo>
                  <a:pt x="8050" y="7122"/>
                  <a:pt x="8046" y="7122"/>
                  <a:pt x="8046" y="7122"/>
                </a:cubicBezTo>
                <a:lnTo>
                  <a:pt x="8027" y="7122"/>
                </a:lnTo>
                <a:cubicBezTo>
                  <a:pt x="8023" y="7122"/>
                  <a:pt x="8023" y="7093"/>
                  <a:pt x="8023" y="7093"/>
                </a:cubicBezTo>
                <a:lnTo>
                  <a:pt x="8023" y="5611"/>
                </a:lnTo>
                <a:cubicBezTo>
                  <a:pt x="8023" y="5582"/>
                  <a:pt x="8027" y="5582"/>
                  <a:pt x="8027" y="5582"/>
                </a:cubicBezTo>
                <a:lnTo>
                  <a:pt x="8046" y="5582"/>
                </a:lnTo>
                <a:cubicBezTo>
                  <a:pt x="8050" y="5582"/>
                  <a:pt x="8050" y="5611"/>
                  <a:pt x="8050" y="5611"/>
                </a:cubicBezTo>
                <a:lnTo>
                  <a:pt x="8050" y="7093"/>
                </a:lnTo>
                <a:close/>
                <a:moveTo>
                  <a:pt x="8050" y="4157"/>
                </a:moveTo>
                <a:cubicBezTo>
                  <a:pt x="8050" y="4186"/>
                  <a:pt x="8046" y="4186"/>
                  <a:pt x="8046" y="4186"/>
                </a:cubicBezTo>
                <a:lnTo>
                  <a:pt x="8027" y="4186"/>
                </a:lnTo>
                <a:cubicBezTo>
                  <a:pt x="8023" y="4186"/>
                  <a:pt x="8023" y="4157"/>
                  <a:pt x="8023" y="4157"/>
                </a:cubicBezTo>
                <a:lnTo>
                  <a:pt x="8023" y="2675"/>
                </a:lnTo>
                <a:cubicBezTo>
                  <a:pt x="8023" y="2646"/>
                  <a:pt x="8027" y="2646"/>
                  <a:pt x="8027" y="2646"/>
                </a:cubicBezTo>
                <a:lnTo>
                  <a:pt x="8046" y="2646"/>
                </a:lnTo>
                <a:cubicBezTo>
                  <a:pt x="8050" y="2646"/>
                  <a:pt x="8050" y="2675"/>
                  <a:pt x="8050" y="2675"/>
                </a:cubicBezTo>
                <a:lnTo>
                  <a:pt x="8050" y="4157"/>
                </a:lnTo>
                <a:close/>
                <a:moveTo>
                  <a:pt x="9894" y="18925"/>
                </a:moveTo>
                <a:cubicBezTo>
                  <a:pt x="9894" y="18954"/>
                  <a:pt x="9890" y="18954"/>
                  <a:pt x="9890" y="18954"/>
                </a:cubicBezTo>
                <a:lnTo>
                  <a:pt x="9871" y="18954"/>
                </a:lnTo>
                <a:cubicBezTo>
                  <a:pt x="9867" y="18954"/>
                  <a:pt x="9867" y="18925"/>
                  <a:pt x="9867" y="18925"/>
                </a:cubicBezTo>
                <a:lnTo>
                  <a:pt x="9867" y="17443"/>
                </a:lnTo>
                <a:cubicBezTo>
                  <a:pt x="9867" y="17414"/>
                  <a:pt x="9871" y="17414"/>
                  <a:pt x="9871" y="17414"/>
                </a:cubicBezTo>
                <a:lnTo>
                  <a:pt x="9890" y="17414"/>
                </a:lnTo>
                <a:cubicBezTo>
                  <a:pt x="9894" y="17414"/>
                  <a:pt x="9894" y="17443"/>
                  <a:pt x="9894" y="17443"/>
                </a:cubicBezTo>
                <a:lnTo>
                  <a:pt x="9894" y="18925"/>
                </a:lnTo>
                <a:close/>
                <a:moveTo>
                  <a:pt x="9894" y="15960"/>
                </a:moveTo>
                <a:cubicBezTo>
                  <a:pt x="9894" y="15989"/>
                  <a:pt x="9890" y="15989"/>
                  <a:pt x="9890" y="15989"/>
                </a:cubicBezTo>
                <a:lnTo>
                  <a:pt x="9871" y="15989"/>
                </a:lnTo>
                <a:cubicBezTo>
                  <a:pt x="9867" y="15989"/>
                  <a:pt x="9867" y="15960"/>
                  <a:pt x="9867" y="15960"/>
                </a:cubicBezTo>
                <a:lnTo>
                  <a:pt x="9867" y="14478"/>
                </a:lnTo>
                <a:cubicBezTo>
                  <a:pt x="9867" y="14448"/>
                  <a:pt x="9871" y="14448"/>
                  <a:pt x="9871" y="14448"/>
                </a:cubicBezTo>
                <a:lnTo>
                  <a:pt x="9890" y="14448"/>
                </a:lnTo>
                <a:cubicBezTo>
                  <a:pt x="9894" y="14448"/>
                  <a:pt x="9894" y="14478"/>
                  <a:pt x="9894" y="14478"/>
                </a:cubicBezTo>
                <a:lnTo>
                  <a:pt x="9894" y="15960"/>
                </a:lnTo>
                <a:close/>
                <a:moveTo>
                  <a:pt x="9894" y="12995"/>
                </a:moveTo>
                <a:cubicBezTo>
                  <a:pt x="9894" y="13024"/>
                  <a:pt x="9890" y="13024"/>
                  <a:pt x="9890" y="13024"/>
                </a:cubicBezTo>
                <a:lnTo>
                  <a:pt x="9871" y="13024"/>
                </a:lnTo>
                <a:cubicBezTo>
                  <a:pt x="9867" y="13024"/>
                  <a:pt x="9867" y="12995"/>
                  <a:pt x="9867" y="12995"/>
                </a:cubicBezTo>
                <a:lnTo>
                  <a:pt x="9867" y="11512"/>
                </a:lnTo>
                <a:cubicBezTo>
                  <a:pt x="9867" y="11483"/>
                  <a:pt x="9871" y="11483"/>
                  <a:pt x="9871" y="11483"/>
                </a:cubicBezTo>
                <a:lnTo>
                  <a:pt x="9890" y="11483"/>
                </a:lnTo>
                <a:cubicBezTo>
                  <a:pt x="9894" y="11483"/>
                  <a:pt x="9894" y="11512"/>
                  <a:pt x="9894" y="11512"/>
                </a:cubicBezTo>
                <a:lnTo>
                  <a:pt x="9894" y="12995"/>
                </a:lnTo>
                <a:close/>
                <a:moveTo>
                  <a:pt x="9894" y="10059"/>
                </a:moveTo>
                <a:cubicBezTo>
                  <a:pt x="9894" y="10088"/>
                  <a:pt x="9890" y="10088"/>
                  <a:pt x="9890" y="10088"/>
                </a:cubicBezTo>
                <a:lnTo>
                  <a:pt x="9871" y="10088"/>
                </a:lnTo>
                <a:cubicBezTo>
                  <a:pt x="9867" y="10088"/>
                  <a:pt x="9867" y="10059"/>
                  <a:pt x="9867" y="10059"/>
                </a:cubicBezTo>
                <a:lnTo>
                  <a:pt x="9867" y="8576"/>
                </a:lnTo>
                <a:cubicBezTo>
                  <a:pt x="9867" y="8547"/>
                  <a:pt x="9871" y="8547"/>
                  <a:pt x="9871" y="8547"/>
                </a:cubicBezTo>
                <a:lnTo>
                  <a:pt x="9890" y="8547"/>
                </a:lnTo>
                <a:cubicBezTo>
                  <a:pt x="9894" y="8547"/>
                  <a:pt x="9894" y="8576"/>
                  <a:pt x="9894" y="8576"/>
                </a:cubicBezTo>
                <a:lnTo>
                  <a:pt x="9894" y="10059"/>
                </a:lnTo>
                <a:close/>
                <a:moveTo>
                  <a:pt x="9894" y="7093"/>
                </a:moveTo>
                <a:cubicBezTo>
                  <a:pt x="9894" y="7122"/>
                  <a:pt x="9890" y="7122"/>
                  <a:pt x="9890" y="7122"/>
                </a:cubicBezTo>
                <a:lnTo>
                  <a:pt x="9871" y="7122"/>
                </a:lnTo>
                <a:cubicBezTo>
                  <a:pt x="9867" y="7122"/>
                  <a:pt x="9867" y="7093"/>
                  <a:pt x="9867" y="7093"/>
                </a:cubicBezTo>
                <a:lnTo>
                  <a:pt x="9867" y="5611"/>
                </a:lnTo>
                <a:cubicBezTo>
                  <a:pt x="9867" y="5582"/>
                  <a:pt x="9871" y="5582"/>
                  <a:pt x="9871" y="5582"/>
                </a:cubicBezTo>
                <a:lnTo>
                  <a:pt x="9890" y="5582"/>
                </a:lnTo>
                <a:cubicBezTo>
                  <a:pt x="9894" y="5582"/>
                  <a:pt x="9894" y="5611"/>
                  <a:pt x="9894" y="5611"/>
                </a:cubicBezTo>
                <a:lnTo>
                  <a:pt x="9894" y="7093"/>
                </a:lnTo>
                <a:close/>
                <a:moveTo>
                  <a:pt x="9894" y="4157"/>
                </a:moveTo>
                <a:cubicBezTo>
                  <a:pt x="9894" y="4186"/>
                  <a:pt x="9890" y="4186"/>
                  <a:pt x="9890" y="4186"/>
                </a:cubicBezTo>
                <a:lnTo>
                  <a:pt x="9871" y="4186"/>
                </a:lnTo>
                <a:cubicBezTo>
                  <a:pt x="9867" y="4186"/>
                  <a:pt x="9867" y="4157"/>
                  <a:pt x="9867" y="4157"/>
                </a:cubicBezTo>
                <a:lnTo>
                  <a:pt x="9867" y="2675"/>
                </a:lnTo>
                <a:cubicBezTo>
                  <a:pt x="9867" y="2646"/>
                  <a:pt x="9871" y="2646"/>
                  <a:pt x="9871" y="2646"/>
                </a:cubicBezTo>
                <a:lnTo>
                  <a:pt x="9890" y="2646"/>
                </a:lnTo>
                <a:cubicBezTo>
                  <a:pt x="9894" y="2646"/>
                  <a:pt x="9894" y="2675"/>
                  <a:pt x="9894" y="2675"/>
                </a:cubicBezTo>
                <a:lnTo>
                  <a:pt x="9894" y="4157"/>
                </a:lnTo>
                <a:close/>
                <a:moveTo>
                  <a:pt x="11737" y="18925"/>
                </a:moveTo>
                <a:cubicBezTo>
                  <a:pt x="11737" y="18954"/>
                  <a:pt x="11733" y="18954"/>
                  <a:pt x="11733" y="18954"/>
                </a:cubicBezTo>
                <a:lnTo>
                  <a:pt x="11714" y="18954"/>
                </a:lnTo>
                <a:cubicBezTo>
                  <a:pt x="11710" y="18954"/>
                  <a:pt x="11710" y="18925"/>
                  <a:pt x="11710" y="18925"/>
                </a:cubicBezTo>
                <a:lnTo>
                  <a:pt x="11710" y="17443"/>
                </a:lnTo>
                <a:cubicBezTo>
                  <a:pt x="11710" y="17414"/>
                  <a:pt x="11714" y="17414"/>
                  <a:pt x="11714" y="17414"/>
                </a:cubicBezTo>
                <a:lnTo>
                  <a:pt x="11733" y="17414"/>
                </a:lnTo>
                <a:cubicBezTo>
                  <a:pt x="11737" y="17414"/>
                  <a:pt x="11737" y="17443"/>
                  <a:pt x="11737" y="17443"/>
                </a:cubicBezTo>
                <a:lnTo>
                  <a:pt x="11737" y="18925"/>
                </a:lnTo>
                <a:close/>
                <a:moveTo>
                  <a:pt x="11737" y="15960"/>
                </a:moveTo>
                <a:cubicBezTo>
                  <a:pt x="11737" y="15989"/>
                  <a:pt x="11733" y="15989"/>
                  <a:pt x="11733" y="15989"/>
                </a:cubicBezTo>
                <a:lnTo>
                  <a:pt x="11714" y="15989"/>
                </a:lnTo>
                <a:cubicBezTo>
                  <a:pt x="11710" y="15989"/>
                  <a:pt x="11710" y="15960"/>
                  <a:pt x="11710" y="15960"/>
                </a:cubicBezTo>
                <a:lnTo>
                  <a:pt x="11710" y="14478"/>
                </a:lnTo>
                <a:cubicBezTo>
                  <a:pt x="11710" y="14448"/>
                  <a:pt x="11714" y="14448"/>
                  <a:pt x="11714" y="14448"/>
                </a:cubicBezTo>
                <a:lnTo>
                  <a:pt x="11733" y="14448"/>
                </a:lnTo>
                <a:cubicBezTo>
                  <a:pt x="11737" y="14448"/>
                  <a:pt x="11737" y="14478"/>
                  <a:pt x="11737" y="14478"/>
                </a:cubicBezTo>
                <a:lnTo>
                  <a:pt x="11737" y="15960"/>
                </a:lnTo>
                <a:close/>
                <a:moveTo>
                  <a:pt x="11737" y="12995"/>
                </a:moveTo>
                <a:cubicBezTo>
                  <a:pt x="11737" y="13024"/>
                  <a:pt x="11733" y="13024"/>
                  <a:pt x="11733" y="13024"/>
                </a:cubicBezTo>
                <a:lnTo>
                  <a:pt x="11714" y="13024"/>
                </a:lnTo>
                <a:cubicBezTo>
                  <a:pt x="11710" y="13024"/>
                  <a:pt x="11710" y="12995"/>
                  <a:pt x="11710" y="12995"/>
                </a:cubicBezTo>
                <a:lnTo>
                  <a:pt x="11710" y="11512"/>
                </a:lnTo>
                <a:cubicBezTo>
                  <a:pt x="11710" y="11483"/>
                  <a:pt x="11714" y="11483"/>
                  <a:pt x="11714" y="11483"/>
                </a:cubicBezTo>
                <a:lnTo>
                  <a:pt x="11733" y="11483"/>
                </a:lnTo>
                <a:cubicBezTo>
                  <a:pt x="11737" y="11483"/>
                  <a:pt x="11737" y="11512"/>
                  <a:pt x="11737" y="11512"/>
                </a:cubicBezTo>
                <a:lnTo>
                  <a:pt x="11737" y="12995"/>
                </a:lnTo>
                <a:close/>
                <a:moveTo>
                  <a:pt x="11737" y="10059"/>
                </a:moveTo>
                <a:cubicBezTo>
                  <a:pt x="11737" y="10088"/>
                  <a:pt x="11733" y="10088"/>
                  <a:pt x="11733" y="10088"/>
                </a:cubicBezTo>
                <a:lnTo>
                  <a:pt x="11714" y="10088"/>
                </a:lnTo>
                <a:cubicBezTo>
                  <a:pt x="11710" y="10088"/>
                  <a:pt x="11710" y="10059"/>
                  <a:pt x="11710" y="10059"/>
                </a:cubicBezTo>
                <a:lnTo>
                  <a:pt x="11710" y="8576"/>
                </a:lnTo>
                <a:cubicBezTo>
                  <a:pt x="11710" y="8547"/>
                  <a:pt x="11714" y="8547"/>
                  <a:pt x="11714" y="8547"/>
                </a:cubicBezTo>
                <a:lnTo>
                  <a:pt x="11733" y="8547"/>
                </a:lnTo>
                <a:cubicBezTo>
                  <a:pt x="11737" y="8547"/>
                  <a:pt x="11737" y="8576"/>
                  <a:pt x="11737" y="8576"/>
                </a:cubicBezTo>
                <a:lnTo>
                  <a:pt x="11737" y="10059"/>
                </a:lnTo>
                <a:close/>
                <a:moveTo>
                  <a:pt x="11737" y="7093"/>
                </a:moveTo>
                <a:cubicBezTo>
                  <a:pt x="11737" y="7122"/>
                  <a:pt x="11733" y="7122"/>
                  <a:pt x="11733" y="7122"/>
                </a:cubicBezTo>
                <a:lnTo>
                  <a:pt x="11714" y="7122"/>
                </a:lnTo>
                <a:cubicBezTo>
                  <a:pt x="11710" y="7122"/>
                  <a:pt x="11710" y="7093"/>
                  <a:pt x="11710" y="7093"/>
                </a:cubicBezTo>
                <a:lnTo>
                  <a:pt x="11710" y="5611"/>
                </a:lnTo>
                <a:cubicBezTo>
                  <a:pt x="11710" y="5582"/>
                  <a:pt x="11714" y="5582"/>
                  <a:pt x="11714" y="5582"/>
                </a:cubicBezTo>
                <a:lnTo>
                  <a:pt x="11733" y="5582"/>
                </a:lnTo>
                <a:cubicBezTo>
                  <a:pt x="11737" y="5582"/>
                  <a:pt x="11737" y="5611"/>
                  <a:pt x="11737" y="5611"/>
                </a:cubicBezTo>
                <a:lnTo>
                  <a:pt x="11737" y="7093"/>
                </a:lnTo>
                <a:close/>
                <a:moveTo>
                  <a:pt x="11737" y="4157"/>
                </a:moveTo>
                <a:cubicBezTo>
                  <a:pt x="11737" y="4186"/>
                  <a:pt x="11733" y="4186"/>
                  <a:pt x="11733" y="4186"/>
                </a:cubicBezTo>
                <a:lnTo>
                  <a:pt x="11714" y="4186"/>
                </a:lnTo>
                <a:cubicBezTo>
                  <a:pt x="11710" y="4186"/>
                  <a:pt x="11710" y="4157"/>
                  <a:pt x="11710" y="4157"/>
                </a:cubicBezTo>
                <a:lnTo>
                  <a:pt x="11710" y="2675"/>
                </a:lnTo>
                <a:cubicBezTo>
                  <a:pt x="11710" y="2646"/>
                  <a:pt x="11714" y="2646"/>
                  <a:pt x="11714" y="2646"/>
                </a:cubicBezTo>
                <a:lnTo>
                  <a:pt x="11733" y="2646"/>
                </a:lnTo>
                <a:cubicBezTo>
                  <a:pt x="11737" y="2646"/>
                  <a:pt x="11737" y="2675"/>
                  <a:pt x="11737" y="2675"/>
                </a:cubicBezTo>
                <a:lnTo>
                  <a:pt x="11737" y="4157"/>
                </a:lnTo>
                <a:close/>
                <a:moveTo>
                  <a:pt x="13585" y="18925"/>
                </a:moveTo>
                <a:cubicBezTo>
                  <a:pt x="13585" y="18954"/>
                  <a:pt x="13581" y="18954"/>
                  <a:pt x="13581" y="18954"/>
                </a:cubicBezTo>
                <a:lnTo>
                  <a:pt x="13561" y="18954"/>
                </a:lnTo>
                <a:cubicBezTo>
                  <a:pt x="13558" y="18954"/>
                  <a:pt x="13558" y="18925"/>
                  <a:pt x="13558" y="18925"/>
                </a:cubicBezTo>
                <a:lnTo>
                  <a:pt x="13558" y="17443"/>
                </a:lnTo>
                <a:cubicBezTo>
                  <a:pt x="13558" y="17414"/>
                  <a:pt x="13561" y="17414"/>
                  <a:pt x="13561" y="17414"/>
                </a:cubicBezTo>
                <a:lnTo>
                  <a:pt x="13581" y="17414"/>
                </a:lnTo>
                <a:cubicBezTo>
                  <a:pt x="13585" y="17414"/>
                  <a:pt x="13585" y="17443"/>
                  <a:pt x="13585" y="17443"/>
                </a:cubicBezTo>
                <a:lnTo>
                  <a:pt x="13585" y="18925"/>
                </a:lnTo>
                <a:close/>
                <a:moveTo>
                  <a:pt x="13585" y="15960"/>
                </a:moveTo>
                <a:cubicBezTo>
                  <a:pt x="13585" y="15989"/>
                  <a:pt x="13581" y="15989"/>
                  <a:pt x="13581" y="15989"/>
                </a:cubicBezTo>
                <a:lnTo>
                  <a:pt x="13561" y="15989"/>
                </a:lnTo>
                <a:cubicBezTo>
                  <a:pt x="13558" y="15989"/>
                  <a:pt x="13558" y="15960"/>
                  <a:pt x="13558" y="15960"/>
                </a:cubicBezTo>
                <a:lnTo>
                  <a:pt x="13558" y="14478"/>
                </a:lnTo>
                <a:cubicBezTo>
                  <a:pt x="13558" y="14448"/>
                  <a:pt x="13561" y="14448"/>
                  <a:pt x="13561" y="14448"/>
                </a:cubicBezTo>
                <a:lnTo>
                  <a:pt x="13581" y="14448"/>
                </a:lnTo>
                <a:cubicBezTo>
                  <a:pt x="13585" y="14448"/>
                  <a:pt x="13585" y="14478"/>
                  <a:pt x="13585" y="14478"/>
                </a:cubicBezTo>
                <a:lnTo>
                  <a:pt x="13585" y="15960"/>
                </a:lnTo>
                <a:close/>
                <a:moveTo>
                  <a:pt x="13585" y="12995"/>
                </a:moveTo>
                <a:cubicBezTo>
                  <a:pt x="13585" y="13024"/>
                  <a:pt x="13581" y="13024"/>
                  <a:pt x="13581" y="13024"/>
                </a:cubicBezTo>
                <a:lnTo>
                  <a:pt x="13561" y="13024"/>
                </a:lnTo>
                <a:cubicBezTo>
                  <a:pt x="13558" y="13024"/>
                  <a:pt x="13558" y="12995"/>
                  <a:pt x="13558" y="12995"/>
                </a:cubicBezTo>
                <a:lnTo>
                  <a:pt x="13558" y="11512"/>
                </a:lnTo>
                <a:cubicBezTo>
                  <a:pt x="13558" y="11483"/>
                  <a:pt x="13561" y="11483"/>
                  <a:pt x="13561" y="11483"/>
                </a:cubicBezTo>
                <a:lnTo>
                  <a:pt x="13581" y="11483"/>
                </a:lnTo>
                <a:cubicBezTo>
                  <a:pt x="13585" y="11483"/>
                  <a:pt x="13585" y="11512"/>
                  <a:pt x="13585" y="11512"/>
                </a:cubicBezTo>
                <a:lnTo>
                  <a:pt x="13585" y="12995"/>
                </a:lnTo>
                <a:close/>
                <a:moveTo>
                  <a:pt x="13585" y="10059"/>
                </a:moveTo>
                <a:cubicBezTo>
                  <a:pt x="13585" y="10088"/>
                  <a:pt x="13581" y="10088"/>
                  <a:pt x="13581" y="10088"/>
                </a:cubicBezTo>
                <a:lnTo>
                  <a:pt x="13561" y="10088"/>
                </a:lnTo>
                <a:cubicBezTo>
                  <a:pt x="13558" y="10088"/>
                  <a:pt x="13558" y="10059"/>
                  <a:pt x="13558" y="10059"/>
                </a:cubicBezTo>
                <a:lnTo>
                  <a:pt x="13558" y="8576"/>
                </a:lnTo>
                <a:cubicBezTo>
                  <a:pt x="13558" y="8547"/>
                  <a:pt x="13561" y="8547"/>
                  <a:pt x="13561" y="8547"/>
                </a:cubicBezTo>
                <a:lnTo>
                  <a:pt x="13581" y="8547"/>
                </a:lnTo>
                <a:cubicBezTo>
                  <a:pt x="13585" y="8547"/>
                  <a:pt x="13585" y="8576"/>
                  <a:pt x="13585" y="8576"/>
                </a:cubicBezTo>
                <a:lnTo>
                  <a:pt x="13585" y="10059"/>
                </a:lnTo>
                <a:close/>
                <a:moveTo>
                  <a:pt x="13585" y="7093"/>
                </a:moveTo>
                <a:cubicBezTo>
                  <a:pt x="13585" y="7122"/>
                  <a:pt x="13581" y="7122"/>
                  <a:pt x="13581" y="7122"/>
                </a:cubicBezTo>
                <a:lnTo>
                  <a:pt x="13561" y="7122"/>
                </a:lnTo>
                <a:cubicBezTo>
                  <a:pt x="13558" y="7122"/>
                  <a:pt x="13558" y="7093"/>
                  <a:pt x="13558" y="7093"/>
                </a:cubicBezTo>
                <a:lnTo>
                  <a:pt x="13558" y="5611"/>
                </a:lnTo>
                <a:cubicBezTo>
                  <a:pt x="13558" y="5582"/>
                  <a:pt x="13561" y="5582"/>
                  <a:pt x="13561" y="5582"/>
                </a:cubicBezTo>
                <a:lnTo>
                  <a:pt x="13581" y="5582"/>
                </a:lnTo>
                <a:cubicBezTo>
                  <a:pt x="13585" y="5582"/>
                  <a:pt x="13585" y="5611"/>
                  <a:pt x="13585" y="5611"/>
                </a:cubicBezTo>
                <a:lnTo>
                  <a:pt x="13585" y="7093"/>
                </a:lnTo>
                <a:close/>
                <a:moveTo>
                  <a:pt x="13585" y="4157"/>
                </a:moveTo>
                <a:cubicBezTo>
                  <a:pt x="13585" y="4186"/>
                  <a:pt x="13581" y="4186"/>
                  <a:pt x="13581" y="4186"/>
                </a:cubicBezTo>
                <a:lnTo>
                  <a:pt x="13561" y="4186"/>
                </a:lnTo>
                <a:cubicBezTo>
                  <a:pt x="13558" y="4186"/>
                  <a:pt x="13558" y="4157"/>
                  <a:pt x="13558" y="4157"/>
                </a:cubicBezTo>
                <a:lnTo>
                  <a:pt x="13558" y="2675"/>
                </a:lnTo>
                <a:cubicBezTo>
                  <a:pt x="13558" y="2646"/>
                  <a:pt x="13561" y="2646"/>
                  <a:pt x="13561" y="2646"/>
                </a:cubicBezTo>
                <a:lnTo>
                  <a:pt x="13581" y="2646"/>
                </a:lnTo>
                <a:cubicBezTo>
                  <a:pt x="13585" y="2646"/>
                  <a:pt x="13585" y="2675"/>
                  <a:pt x="13585" y="2675"/>
                </a:cubicBezTo>
                <a:lnTo>
                  <a:pt x="13585" y="4157"/>
                </a:lnTo>
                <a:close/>
                <a:moveTo>
                  <a:pt x="15428" y="18925"/>
                </a:moveTo>
                <a:cubicBezTo>
                  <a:pt x="15428" y="18954"/>
                  <a:pt x="15424" y="18954"/>
                  <a:pt x="15424" y="18954"/>
                </a:cubicBezTo>
                <a:lnTo>
                  <a:pt x="15405" y="18954"/>
                </a:lnTo>
                <a:cubicBezTo>
                  <a:pt x="15401" y="18954"/>
                  <a:pt x="15401" y="18925"/>
                  <a:pt x="15401" y="18925"/>
                </a:cubicBezTo>
                <a:lnTo>
                  <a:pt x="15401" y="17443"/>
                </a:lnTo>
                <a:cubicBezTo>
                  <a:pt x="15401" y="17414"/>
                  <a:pt x="15405" y="17414"/>
                  <a:pt x="15405" y="17414"/>
                </a:cubicBezTo>
                <a:lnTo>
                  <a:pt x="15424" y="17414"/>
                </a:lnTo>
                <a:cubicBezTo>
                  <a:pt x="15428" y="17414"/>
                  <a:pt x="15428" y="17443"/>
                  <a:pt x="15428" y="17443"/>
                </a:cubicBezTo>
                <a:lnTo>
                  <a:pt x="15428" y="18925"/>
                </a:lnTo>
                <a:close/>
                <a:moveTo>
                  <a:pt x="15428" y="15960"/>
                </a:moveTo>
                <a:cubicBezTo>
                  <a:pt x="15428" y="15989"/>
                  <a:pt x="15424" y="15989"/>
                  <a:pt x="15424" y="15989"/>
                </a:cubicBezTo>
                <a:lnTo>
                  <a:pt x="15405" y="15989"/>
                </a:lnTo>
                <a:cubicBezTo>
                  <a:pt x="15401" y="15989"/>
                  <a:pt x="15401" y="15960"/>
                  <a:pt x="15401" y="15960"/>
                </a:cubicBezTo>
                <a:lnTo>
                  <a:pt x="15401" y="14478"/>
                </a:lnTo>
                <a:cubicBezTo>
                  <a:pt x="15401" y="14448"/>
                  <a:pt x="15405" y="14448"/>
                  <a:pt x="15405" y="14448"/>
                </a:cubicBezTo>
                <a:lnTo>
                  <a:pt x="15424" y="14448"/>
                </a:lnTo>
                <a:cubicBezTo>
                  <a:pt x="15428" y="14448"/>
                  <a:pt x="15428" y="14478"/>
                  <a:pt x="15428" y="14478"/>
                </a:cubicBezTo>
                <a:lnTo>
                  <a:pt x="15428" y="15960"/>
                </a:lnTo>
                <a:close/>
                <a:moveTo>
                  <a:pt x="15428" y="12995"/>
                </a:moveTo>
                <a:cubicBezTo>
                  <a:pt x="15428" y="13024"/>
                  <a:pt x="15424" y="13024"/>
                  <a:pt x="15424" y="13024"/>
                </a:cubicBezTo>
                <a:lnTo>
                  <a:pt x="15405" y="13024"/>
                </a:lnTo>
                <a:cubicBezTo>
                  <a:pt x="15401" y="13024"/>
                  <a:pt x="15401" y="12995"/>
                  <a:pt x="15401" y="12995"/>
                </a:cubicBezTo>
                <a:lnTo>
                  <a:pt x="15401" y="11512"/>
                </a:lnTo>
                <a:cubicBezTo>
                  <a:pt x="15401" y="11483"/>
                  <a:pt x="15405" y="11483"/>
                  <a:pt x="15405" y="11483"/>
                </a:cubicBezTo>
                <a:lnTo>
                  <a:pt x="15424" y="11483"/>
                </a:lnTo>
                <a:cubicBezTo>
                  <a:pt x="15428" y="11483"/>
                  <a:pt x="15428" y="11512"/>
                  <a:pt x="15428" y="11512"/>
                </a:cubicBezTo>
                <a:lnTo>
                  <a:pt x="15428" y="12995"/>
                </a:lnTo>
                <a:close/>
                <a:moveTo>
                  <a:pt x="15428" y="10059"/>
                </a:moveTo>
                <a:cubicBezTo>
                  <a:pt x="15428" y="10088"/>
                  <a:pt x="15424" y="10088"/>
                  <a:pt x="15424" y="10088"/>
                </a:cubicBezTo>
                <a:lnTo>
                  <a:pt x="15405" y="10088"/>
                </a:lnTo>
                <a:cubicBezTo>
                  <a:pt x="15401" y="10088"/>
                  <a:pt x="15401" y="10059"/>
                  <a:pt x="15401" y="10059"/>
                </a:cubicBezTo>
                <a:lnTo>
                  <a:pt x="15401" y="8576"/>
                </a:lnTo>
                <a:cubicBezTo>
                  <a:pt x="15401" y="8547"/>
                  <a:pt x="15405" y="8547"/>
                  <a:pt x="15405" y="8547"/>
                </a:cubicBezTo>
                <a:lnTo>
                  <a:pt x="15424" y="8547"/>
                </a:lnTo>
                <a:cubicBezTo>
                  <a:pt x="15428" y="8547"/>
                  <a:pt x="15428" y="8576"/>
                  <a:pt x="15428" y="8576"/>
                </a:cubicBezTo>
                <a:lnTo>
                  <a:pt x="15428" y="10059"/>
                </a:lnTo>
                <a:close/>
                <a:moveTo>
                  <a:pt x="15428" y="7093"/>
                </a:moveTo>
                <a:cubicBezTo>
                  <a:pt x="15428" y="7122"/>
                  <a:pt x="15424" y="7122"/>
                  <a:pt x="15424" y="7122"/>
                </a:cubicBezTo>
                <a:lnTo>
                  <a:pt x="15405" y="7122"/>
                </a:lnTo>
                <a:cubicBezTo>
                  <a:pt x="15401" y="7122"/>
                  <a:pt x="15401" y="7093"/>
                  <a:pt x="15401" y="7093"/>
                </a:cubicBezTo>
                <a:lnTo>
                  <a:pt x="15401" y="5611"/>
                </a:lnTo>
                <a:cubicBezTo>
                  <a:pt x="15401" y="5582"/>
                  <a:pt x="15405" y="5582"/>
                  <a:pt x="15405" y="5582"/>
                </a:cubicBezTo>
                <a:lnTo>
                  <a:pt x="15424" y="5582"/>
                </a:lnTo>
                <a:cubicBezTo>
                  <a:pt x="15428" y="5582"/>
                  <a:pt x="15428" y="5611"/>
                  <a:pt x="15428" y="5611"/>
                </a:cubicBezTo>
                <a:lnTo>
                  <a:pt x="15428" y="7093"/>
                </a:lnTo>
                <a:close/>
                <a:moveTo>
                  <a:pt x="15428" y="4157"/>
                </a:moveTo>
                <a:cubicBezTo>
                  <a:pt x="15428" y="4186"/>
                  <a:pt x="15424" y="4186"/>
                  <a:pt x="15424" y="4186"/>
                </a:cubicBezTo>
                <a:lnTo>
                  <a:pt x="15405" y="4186"/>
                </a:lnTo>
                <a:cubicBezTo>
                  <a:pt x="15401" y="4186"/>
                  <a:pt x="15401" y="4157"/>
                  <a:pt x="15401" y="4157"/>
                </a:cubicBezTo>
                <a:lnTo>
                  <a:pt x="15401" y="2675"/>
                </a:lnTo>
                <a:cubicBezTo>
                  <a:pt x="15401" y="2646"/>
                  <a:pt x="15405" y="2646"/>
                  <a:pt x="15405" y="2646"/>
                </a:cubicBezTo>
                <a:lnTo>
                  <a:pt x="15424" y="2646"/>
                </a:lnTo>
                <a:cubicBezTo>
                  <a:pt x="15428" y="2646"/>
                  <a:pt x="15428" y="2675"/>
                  <a:pt x="15428" y="2675"/>
                </a:cubicBezTo>
                <a:lnTo>
                  <a:pt x="15428" y="4157"/>
                </a:lnTo>
                <a:close/>
                <a:moveTo>
                  <a:pt x="17272" y="18925"/>
                </a:moveTo>
                <a:cubicBezTo>
                  <a:pt x="17272" y="18954"/>
                  <a:pt x="17268" y="18954"/>
                  <a:pt x="17268" y="18954"/>
                </a:cubicBezTo>
                <a:lnTo>
                  <a:pt x="17248" y="18954"/>
                </a:lnTo>
                <a:cubicBezTo>
                  <a:pt x="17244" y="18954"/>
                  <a:pt x="17244" y="18925"/>
                  <a:pt x="17244" y="18925"/>
                </a:cubicBezTo>
                <a:lnTo>
                  <a:pt x="17244" y="17443"/>
                </a:lnTo>
                <a:cubicBezTo>
                  <a:pt x="17244" y="17414"/>
                  <a:pt x="17248" y="17414"/>
                  <a:pt x="17248" y="17414"/>
                </a:cubicBezTo>
                <a:lnTo>
                  <a:pt x="17268" y="17414"/>
                </a:lnTo>
                <a:cubicBezTo>
                  <a:pt x="17272" y="17414"/>
                  <a:pt x="17272" y="17443"/>
                  <a:pt x="17272" y="17443"/>
                </a:cubicBezTo>
                <a:lnTo>
                  <a:pt x="17272" y="18925"/>
                </a:lnTo>
                <a:close/>
                <a:moveTo>
                  <a:pt x="17272" y="15960"/>
                </a:moveTo>
                <a:cubicBezTo>
                  <a:pt x="17272" y="15989"/>
                  <a:pt x="17268" y="15989"/>
                  <a:pt x="17268" y="15989"/>
                </a:cubicBezTo>
                <a:lnTo>
                  <a:pt x="17248" y="15989"/>
                </a:lnTo>
                <a:cubicBezTo>
                  <a:pt x="17244" y="15989"/>
                  <a:pt x="17244" y="15960"/>
                  <a:pt x="17244" y="15960"/>
                </a:cubicBezTo>
                <a:lnTo>
                  <a:pt x="17244" y="14478"/>
                </a:lnTo>
                <a:cubicBezTo>
                  <a:pt x="17244" y="14448"/>
                  <a:pt x="17248" y="14448"/>
                  <a:pt x="17248" y="14448"/>
                </a:cubicBezTo>
                <a:lnTo>
                  <a:pt x="17268" y="14448"/>
                </a:lnTo>
                <a:cubicBezTo>
                  <a:pt x="17272" y="14448"/>
                  <a:pt x="17272" y="14478"/>
                  <a:pt x="17272" y="14478"/>
                </a:cubicBezTo>
                <a:lnTo>
                  <a:pt x="17272" y="15960"/>
                </a:lnTo>
                <a:close/>
                <a:moveTo>
                  <a:pt x="17272" y="12995"/>
                </a:moveTo>
                <a:cubicBezTo>
                  <a:pt x="17272" y="13024"/>
                  <a:pt x="17268" y="13024"/>
                  <a:pt x="17268" y="13024"/>
                </a:cubicBezTo>
                <a:lnTo>
                  <a:pt x="17248" y="13024"/>
                </a:lnTo>
                <a:cubicBezTo>
                  <a:pt x="17244" y="13024"/>
                  <a:pt x="17244" y="12995"/>
                  <a:pt x="17244" y="12995"/>
                </a:cubicBezTo>
                <a:lnTo>
                  <a:pt x="17244" y="11512"/>
                </a:lnTo>
                <a:cubicBezTo>
                  <a:pt x="17244" y="11483"/>
                  <a:pt x="17248" y="11483"/>
                  <a:pt x="17248" y="11483"/>
                </a:cubicBezTo>
                <a:lnTo>
                  <a:pt x="17268" y="11483"/>
                </a:lnTo>
                <a:cubicBezTo>
                  <a:pt x="17272" y="11483"/>
                  <a:pt x="17272" y="11512"/>
                  <a:pt x="17272" y="11512"/>
                </a:cubicBezTo>
                <a:lnTo>
                  <a:pt x="17272" y="12995"/>
                </a:lnTo>
                <a:close/>
                <a:moveTo>
                  <a:pt x="17272" y="10059"/>
                </a:moveTo>
                <a:cubicBezTo>
                  <a:pt x="17272" y="10088"/>
                  <a:pt x="17268" y="10088"/>
                  <a:pt x="17268" y="10088"/>
                </a:cubicBezTo>
                <a:lnTo>
                  <a:pt x="17248" y="10088"/>
                </a:lnTo>
                <a:cubicBezTo>
                  <a:pt x="17244" y="10088"/>
                  <a:pt x="17244" y="10059"/>
                  <a:pt x="17244" y="10059"/>
                </a:cubicBezTo>
                <a:lnTo>
                  <a:pt x="17244" y="8576"/>
                </a:lnTo>
                <a:cubicBezTo>
                  <a:pt x="17244" y="8547"/>
                  <a:pt x="17248" y="8547"/>
                  <a:pt x="17248" y="8547"/>
                </a:cubicBezTo>
                <a:lnTo>
                  <a:pt x="17268" y="8547"/>
                </a:lnTo>
                <a:cubicBezTo>
                  <a:pt x="17272" y="8547"/>
                  <a:pt x="17272" y="8576"/>
                  <a:pt x="17272" y="8576"/>
                </a:cubicBezTo>
                <a:lnTo>
                  <a:pt x="17272" y="10059"/>
                </a:lnTo>
                <a:close/>
                <a:moveTo>
                  <a:pt x="17272" y="7093"/>
                </a:moveTo>
                <a:cubicBezTo>
                  <a:pt x="17272" y="7122"/>
                  <a:pt x="17268" y="7122"/>
                  <a:pt x="17268" y="7122"/>
                </a:cubicBezTo>
                <a:lnTo>
                  <a:pt x="17248" y="7122"/>
                </a:lnTo>
                <a:cubicBezTo>
                  <a:pt x="17244" y="7122"/>
                  <a:pt x="17244" y="7093"/>
                  <a:pt x="17244" y="7093"/>
                </a:cubicBezTo>
                <a:lnTo>
                  <a:pt x="17244" y="5611"/>
                </a:lnTo>
                <a:cubicBezTo>
                  <a:pt x="17244" y="5582"/>
                  <a:pt x="17248" y="5582"/>
                  <a:pt x="17248" y="5582"/>
                </a:cubicBezTo>
                <a:lnTo>
                  <a:pt x="17268" y="5582"/>
                </a:lnTo>
                <a:cubicBezTo>
                  <a:pt x="17272" y="5582"/>
                  <a:pt x="17272" y="5611"/>
                  <a:pt x="17272" y="5611"/>
                </a:cubicBezTo>
                <a:lnTo>
                  <a:pt x="17272" y="7093"/>
                </a:lnTo>
                <a:close/>
                <a:moveTo>
                  <a:pt x="17272" y="4157"/>
                </a:moveTo>
                <a:cubicBezTo>
                  <a:pt x="17272" y="4186"/>
                  <a:pt x="17268" y="4186"/>
                  <a:pt x="17268" y="4186"/>
                </a:cubicBezTo>
                <a:lnTo>
                  <a:pt x="17248" y="4186"/>
                </a:lnTo>
                <a:cubicBezTo>
                  <a:pt x="17244" y="4186"/>
                  <a:pt x="17244" y="4157"/>
                  <a:pt x="17244" y="4157"/>
                </a:cubicBezTo>
                <a:lnTo>
                  <a:pt x="17244" y="2675"/>
                </a:lnTo>
                <a:cubicBezTo>
                  <a:pt x="17244" y="2646"/>
                  <a:pt x="17248" y="2646"/>
                  <a:pt x="17248" y="2646"/>
                </a:cubicBezTo>
                <a:lnTo>
                  <a:pt x="17268" y="2646"/>
                </a:lnTo>
                <a:cubicBezTo>
                  <a:pt x="17272" y="2646"/>
                  <a:pt x="17272" y="2675"/>
                  <a:pt x="17272" y="2675"/>
                </a:cubicBezTo>
                <a:lnTo>
                  <a:pt x="17272" y="4157"/>
                </a:lnTo>
                <a:close/>
                <a:moveTo>
                  <a:pt x="19115" y="18925"/>
                </a:moveTo>
                <a:cubicBezTo>
                  <a:pt x="19115" y="18954"/>
                  <a:pt x="19111" y="18954"/>
                  <a:pt x="19111" y="18954"/>
                </a:cubicBezTo>
                <a:lnTo>
                  <a:pt x="19092" y="18954"/>
                </a:lnTo>
                <a:cubicBezTo>
                  <a:pt x="19088" y="18954"/>
                  <a:pt x="19088" y="18925"/>
                  <a:pt x="19088" y="18925"/>
                </a:cubicBezTo>
                <a:lnTo>
                  <a:pt x="19088" y="17443"/>
                </a:lnTo>
                <a:cubicBezTo>
                  <a:pt x="19088" y="17414"/>
                  <a:pt x="19092" y="17414"/>
                  <a:pt x="19092" y="17414"/>
                </a:cubicBezTo>
                <a:lnTo>
                  <a:pt x="19111" y="17414"/>
                </a:lnTo>
                <a:cubicBezTo>
                  <a:pt x="19115" y="17414"/>
                  <a:pt x="19115" y="17443"/>
                  <a:pt x="19115" y="17443"/>
                </a:cubicBezTo>
                <a:lnTo>
                  <a:pt x="19115" y="18925"/>
                </a:lnTo>
                <a:close/>
                <a:moveTo>
                  <a:pt x="19115" y="15960"/>
                </a:moveTo>
                <a:cubicBezTo>
                  <a:pt x="19115" y="15989"/>
                  <a:pt x="19111" y="15989"/>
                  <a:pt x="19111" y="15989"/>
                </a:cubicBezTo>
                <a:lnTo>
                  <a:pt x="19092" y="15989"/>
                </a:lnTo>
                <a:cubicBezTo>
                  <a:pt x="19088" y="15989"/>
                  <a:pt x="19088" y="15960"/>
                  <a:pt x="19088" y="15960"/>
                </a:cubicBezTo>
                <a:lnTo>
                  <a:pt x="19088" y="14478"/>
                </a:lnTo>
                <a:cubicBezTo>
                  <a:pt x="19088" y="14448"/>
                  <a:pt x="19092" y="14448"/>
                  <a:pt x="19092" y="14448"/>
                </a:cubicBezTo>
                <a:lnTo>
                  <a:pt x="19111" y="14448"/>
                </a:lnTo>
                <a:cubicBezTo>
                  <a:pt x="19115" y="14448"/>
                  <a:pt x="19115" y="14478"/>
                  <a:pt x="19115" y="14478"/>
                </a:cubicBezTo>
                <a:lnTo>
                  <a:pt x="19115" y="15960"/>
                </a:lnTo>
                <a:close/>
                <a:moveTo>
                  <a:pt x="19115" y="12995"/>
                </a:moveTo>
                <a:cubicBezTo>
                  <a:pt x="19115" y="13024"/>
                  <a:pt x="19111" y="13024"/>
                  <a:pt x="19111" y="13024"/>
                </a:cubicBezTo>
                <a:lnTo>
                  <a:pt x="19092" y="13024"/>
                </a:lnTo>
                <a:cubicBezTo>
                  <a:pt x="19088" y="13024"/>
                  <a:pt x="19088" y="12995"/>
                  <a:pt x="19088" y="12995"/>
                </a:cubicBezTo>
                <a:lnTo>
                  <a:pt x="19088" y="11512"/>
                </a:lnTo>
                <a:cubicBezTo>
                  <a:pt x="19088" y="11483"/>
                  <a:pt x="19092" y="11483"/>
                  <a:pt x="19092" y="11483"/>
                </a:cubicBezTo>
                <a:lnTo>
                  <a:pt x="19111" y="11483"/>
                </a:lnTo>
                <a:cubicBezTo>
                  <a:pt x="19115" y="11483"/>
                  <a:pt x="19115" y="11512"/>
                  <a:pt x="19115" y="11512"/>
                </a:cubicBezTo>
                <a:lnTo>
                  <a:pt x="19115" y="12995"/>
                </a:lnTo>
                <a:close/>
                <a:moveTo>
                  <a:pt x="19115" y="10059"/>
                </a:moveTo>
                <a:cubicBezTo>
                  <a:pt x="19115" y="10088"/>
                  <a:pt x="19111" y="10088"/>
                  <a:pt x="19111" y="10088"/>
                </a:cubicBezTo>
                <a:lnTo>
                  <a:pt x="19092" y="10088"/>
                </a:lnTo>
                <a:cubicBezTo>
                  <a:pt x="19088" y="10088"/>
                  <a:pt x="19088" y="10059"/>
                  <a:pt x="19088" y="10059"/>
                </a:cubicBezTo>
                <a:lnTo>
                  <a:pt x="19088" y="8576"/>
                </a:lnTo>
                <a:cubicBezTo>
                  <a:pt x="19088" y="8547"/>
                  <a:pt x="19092" y="8547"/>
                  <a:pt x="19092" y="8547"/>
                </a:cubicBezTo>
                <a:lnTo>
                  <a:pt x="19111" y="8547"/>
                </a:lnTo>
                <a:cubicBezTo>
                  <a:pt x="19115" y="8547"/>
                  <a:pt x="19115" y="8576"/>
                  <a:pt x="19115" y="8576"/>
                </a:cubicBezTo>
                <a:lnTo>
                  <a:pt x="19115" y="10059"/>
                </a:lnTo>
                <a:close/>
                <a:moveTo>
                  <a:pt x="19115" y="7093"/>
                </a:moveTo>
                <a:cubicBezTo>
                  <a:pt x="19115" y="7122"/>
                  <a:pt x="19111" y="7122"/>
                  <a:pt x="19111" y="7122"/>
                </a:cubicBezTo>
                <a:lnTo>
                  <a:pt x="19092" y="7122"/>
                </a:lnTo>
                <a:cubicBezTo>
                  <a:pt x="19088" y="7122"/>
                  <a:pt x="19088" y="7093"/>
                  <a:pt x="19088" y="7093"/>
                </a:cubicBezTo>
                <a:lnTo>
                  <a:pt x="19088" y="5611"/>
                </a:lnTo>
                <a:cubicBezTo>
                  <a:pt x="19088" y="5582"/>
                  <a:pt x="19092" y="5582"/>
                  <a:pt x="19092" y="5582"/>
                </a:cubicBezTo>
                <a:lnTo>
                  <a:pt x="19111" y="5582"/>
                </a:lnTo>
                <a:cubicBezTo>
                  <a:pt x="19115" y="5582"/>
                  <a:pt x="19115" y="5611"/>
                  <a:pt x="19115" y="5611"/>
                </a:cubicBezTo>
                <a:lnTo>
                  <a:pt x="19115" y="7093"/>
                </a:lnTo>
                <a:close/>
                <a:moveTo>
                  <a:pt x="19115" y="4157"/>
                </a:moveTo>
                <a:cubicBezTo>
                  <a:pt x="19115" y="4186"/>
                  <a:pt x="19111" y="4186"/>
                  <a:pt x="19111" y="4186"/>
                </a:cubicBezTo>
                <a:lnTo>
                  <a:pt x="19092" y="4186"/>
                </a:lnTo>
                <a:cubicBezTo>
                  <a:pt x="19088" y="4186"/>
                  <a:pt x="19088" y="4157"/>
                  <a:pt x="19088" y="4157"/>
                </a:cubicBezTo>
                <a:lnTo>
                  <a:pt x="19088" y="2675"/>
                </a:lnTo>
                <a:cubicBezTo>
                  <a:pt x="19088" y="2646"/>
                  <a:pt x="19092" y="2646"/>
                  <a:pt x="19092" y="2646"/>
                </a:cubicBezTo>
                <a:lnTo>
                  <a:pt x="19111" y="2646"/>
                </a:lnTo>
                <a:cubicBezTo>
                  <a:pt x="19115" y="2646"/>
                  <a:pt x="19115" y="2675"/>
                  <a:pt x="19115" y="2675"/>
                </a:cubicBezTo>
                <a:lnTo>
                  <a:pt x="19115" y="4157"/>
                </a:lnTo>
                <a:close/>
                <a:moveTo>
                  <a:pt x="20958" y="18925"/>
                </a:moveTo>
                <a:cubicBezTo>
                  <a:pt x="20958" y="18954"/>
                  <a:pt x="20955" y="18954"/>
                  <a:pt x="20955" y="18954"/>
                </a:cubicBezTo>
                <a:lnTo>
                  <a:pt x="20935" y="18954"/>
                </a:lnTo>
                <a:cubicBezTo>
                  <a:pt x="20931" y="18954"/>
                  <a:pt x="20931" y="18925"/>
                  <a:pt x="20931" y="18925"/>
                </a:cubicBezTo>
                <a:lnTo>
                  <a:pt x="20931" y="17443"/>
                </a:lnTo>
                <a:cubicBezTo>
                  <a:pt x="20931" y="17414"/>
                  <a:pt x="20935" y="17414"/>
                  <a:pt x="20935" y="17414"/>
                </a:cubicBezTo>
                <a:lnTo>
                  <a:pt x="20955" y="17414"/>
                </a:lnTo>
                <a:cubicBezTo>
                  <a:pt x="20958" y="17414"/>
                  <a:pt x="20958" y="17443"/>
                  <a:pt x="20958" y="17443"/>
                </a:cubicBezTo>
                <a:lnTo>
                  <a:pt x="20958" y="18925"/>
                </a:lnTo>
                <a:close/>
                <a:moveTo>
                  <a:pt x="20958" y="15960"/>
                </a:moveTo>
                <a:cubicBezTo>
                  <a:pt x="20958" y="15989"/>
                  <a:pt x="20955" y="15989"/>
                  <a:pt x="20955" y="15989"/>
                </a:cubicBezTo>
                <a:lnTo>
                  <a:pt x="20935" y="15989"/>
                </a:lnTo>
                <a:cubicBezTo>
                  <a:pt x="20931" y="15989"/>
                  <a:pt x="20931" y="15960"/>
                  <a:pt x="20931" y="15960"/>
                </a:cubicBezTo>
                <a:lnTo>
                  <a:pt x="20931" y="14478"/>
                </a:lnTo>
                <a:cubicBezTo>
                  <a:pt x="20931" y="14448"/>
                  <a:pt x="20935" y="14448"/>
                  <a:pt x="20935" y="14448"/>
                </a:cubicBezTo>
                <a:lnTo>
                  <a:pt x="20955" y="14448"/>
                </a:lnTo>
                <a:cubicBezTo>
                  <a:pt x="20958" y="14448"/>
                  <a:pt x="20958" y="14478"/>
                  <a:pt x="20958" y="14478"/>
                </a:cubicBezTo>
                <a:lnTo>
                  <a:pt x="20958" y="15960"/>
                </a:lnTo>
                <a:close/>
                <a:moveTo>
                  <a:pt x="20958" y="12995"/>
                </a:moveTo>
                <a:cubicBezTo>
                  <a:pt x="20958" y="13024"/>
                  <a:pt x="20955" y="13024"/>
                  <a:pt x="20955" y="13024"/>
                </a:cubicBezTo>
                <a:lnTo>
                  <a:pt x="20935" y="13024"/>
                </a:lnTo>
                <a:cubicBezTo>
                  <a:pt x="20931" y="13024"/>
                  <a:pt x="20931" y="12995"/>
                  <a:pt x="20931" y="12995"/>
                </a:cubicBezTo>
                <a:lnTo>
                  <a:pt x="20931" y="11512"/>
                </a:lnTo>
                <a:cubicBezTo>
                  <a:pt x="20931" y="11483"/>
                  <a:pt x="20935" y="11483"/>
                  <a:pt x="20935" y="11483"/>
                </a:cubicBezTo>
                <a:lnTo>
                  <a:pt x="20955" y="11483"/>
                </a:lnTo>
                <a:cubicBezTo>
                  <a:pt x="20958" y="11483"/>
                  <a:pt x="20958" y="11512"/>
                  <a:pt x="20958" y="11512"/>
                </a:cubicBezTo>
                <a:lnTo>
                  <a:pt x="20958" y="12995"/>
                </a:lnTo>
                <a:close/>
                <a:moveTo>
                  <a:pt x="20958" y="10059"/>
                </a:moveTo>
                <a:cubicBezTo>
                  <a:pt x="20958" y="10088"/>
                  <a:pt x="20955" y="10088"/>
                  <a:pt x="20955" y="10088"/>
                </a:cubicBezTo>
                <a:lnTo>
                  <a:pt x="20935" y="10088"/>
                </a:lnTo>
                <a:cubicBezTo>
                  <a:pt x="20931" y="10088"/>
                  <a:pt x="20931" y="10059"/>
                  <a:pt x="20931" y="10059"/>
                </a:cubicBezTo>
                <a:lnTo>
                  <a:pt x="20931" y="8576"/>
                </a:lnTo>
                <a:cubicBezTo>
                  <a:pt x="20931" y="8547"/>
                  <a:pt x="20935" y="8547"/>
                  <a:pt x="20935" y="8547"/>
                </a:cubicBezTo>
                <a:lnTo>
                  <a:pt x="20955" y="8547"/>
                </a:lnTo>
                <a:cubicBezTo>
                  <a:pt x="20958" y="8547"/>
                  <a:pt x="20958" y="8576"/>
                  <a:pt x="20958" y="8576"/>
                </a:cubicBezTo>
                <a:lnTo>
                  <a:pt x="20958" y="10059"/>
                </a:lnTo>
                <a:close/>
                <a:moveTo>
                  <a:pt x="20958" y="7093"/>
                </a:moveTo>
                <a:cubicBezTo>
                  <a:pt x="20958" y="7122"/>
                  <a:pt x="20955" y="7122"/>
                  <a:pt x="20955" y="7122"/>
                </a:cubicBezTo>
                <a:lnTo>
                  <a:pt x="20935" y="7122"/>
                </a:lnTo>
                <a:cubicBezTo>
                  <a:pt x="20931" y="7122"/>
                  <a:pt x="20931" y="7093"/>
                  <a:pt x="20931" y="7093"/>
                </a:cubicBezTo>
                <a:lnTo>
                  <a:pt x="20931" y="5611"/>
                </a:lnTo>
                <a:cubicBezTo>
                  <a:pt x="20931" y="5582"/>
                  <a:pt x="20935" y="5582"/>
                  <a:pt x="20935" y="5582"/>
                </a:cubicBezTo>
                <a:lnTo>
                  <a:pt x="20955" y="5582"/>
                </a:lnTo>
                <a:cubicBezTo>
                  <a:pt x="20958" y="5582"/>
                  <a:pt x="20958" y="5611"/>
                  <a:pt x="20958" y="5611"/>
                </a:cubicBezTo>
                <a:lnTo>
                  <a:pt x="20958" y="7093"/>
                </a:lnTo>
                <a:close/>
                <a:moveTo>
                  <a:pt x="20958" y="4157"/>
                </a:moveTo>
                <a:cubicBezTo>
                  <a:pt x="20958" y="4186"/>
                  <a:pt x="20955" y="4186"/>
                  <a:pt x="20955" y="4186"/>
                </a:cubicBezTo>
                <a:lnTo>
                  <a:pt x="20935" y="4186"/>
                </a:lnTo>
                <a:cubicBezTo>
                  <a:pt x="20931" y="4186"/>
                  <a:pt x="20931" y="4157"/>
                  <a:pt x="20931" y="4157"/>
                </a:cubicBezTo>
                <a:lnTo>
                  <a:pt x="20931" y="2675"/>
                </a:lnTo>
                <a:cubicBezTo>
                  <a:pt x="20931" y="2646"/>
                  <a:pt x="20935" y="2646"/>
                  <a:pt x="20935" y="2646"/>
                </a:cubicBezTo>
                <a:lnTo>
                  <a:pt x="20955" y="2646"/>
                </a:lnTo>
                <a:cubicBezTo>
                  <a:pt x="20958" y="2646"/>
                  <a:pt x="20958" y="2675"/>
                  <a:pt x="20958" y="2675"/>
                </a:cubicBezTo>
                <a:lnTo>
                  <a:pt x="20958" y="4157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D2224100-A546-4B4C-8642-65DA24AA610C}"/>
              </a:ext>
            </a:extLst>
          </p:cNvPr>
          <p:cNvSpPr/>
          <p:nvPr/>
        </p:nvSpPr>
        <p:spPr>
          <a:xfrm>
            <a:off x="1622561" y="4339019"/>
            <a:ext cx="9511933" cy="1264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3" h="21600" extrusionOk="0">
                <a:moveTo>
                  <a:pt x="20993" y="0"/>
                </a:moveTo>
                <a:lnTo>
                  <a:pt x="0" y="0"/>
                </a:lnTo>
                <a:lnTo>
                  <a:pt x="0" y="21600"/>
                </a:lnTo>
                <a:lnTo>
                  <a:pt x="649" y="21600"/>
                </a:lnTo>
                <a:lnTo>
                  <a:pt x="649" y="20873"/>
                </a:lnTo>
                <a:cubicBezTo>
                  <a:pt x="649" y="20844"/>
                  <a:pt x="653" y="20844"/>
                  <a:pt x="653" y="20844"/>
                </a:cubicBezTo>
                <a:lnTo>
                  <a:pt x="672" y="20844"/>
                </a:lnTo>
                <a:cubicBezTo>
                  <a:pt x="676" y="20844"/>
                  <a:pt x="676" y="20873"/>
                  <a:pt x="676" y="20873"/>
                </a:cubicBezTo>
                <a:lnTo>
                  <a:pt x="676" y="21600"/>
                </a:lnTo>
                <a:lnTo>
                  <a:pt x="2492" y="21600"/>
                </a:lnTo>
                <a:lnTo>
                  <a:pt x="2492" y="20873"/>
                </a:lnTo>
                <a:cubicBezTo>
                  <a:pt x="2492" y="20844"/>
                  <a:pt x="2496" y="20844"/>
                  <a:pt x="2496" y="20844"/>
                </a:cubicBezTo>
                <a:lnTo>
                  <a:pt x="2515" y="20844"/>
                </a:lnTo>
                <a:cubicBezTo>
                  <a:pt x="2519" y="20844"/>
                  <a:pt x="2519" y="20873"/>
                  <a:pt x="2519" y="20873"/>
                </a:cubicBezTo>
                <a:lnTo>
                  <a:pt x="2519" y="21600"/>
                </a:lnTo>
                <a:lnTo>
                  <a:pt x="4335" y="21600"/>
                </a:lnTo>
                <a:lnTo>
                  <a:pt x="4335" y="20873"/>
                </a:lnTo>
                <a:cubicBezTo>
                  <a:pt x="4335" y="20844"/>
                  <a:pt x="4339" y="20844"/>
                  <a:pt x="4339" y="20844"/>
                </a:cubicBezTo>
                <a:lnTo>
                  <a:pt x="4359" y="20844"/>
                </a:lnTo>
                <a:cubicBezTo>
                  <a:pt x="4363" y="20844"/>
                  <a:pt x="4363" y="20873"/>
                  <a:pt x="4363" y="20873"/>
                </a:cubicBezTo>
                <a:lnTo>
                  <a:pt x="4363" y="21600"/>
                </a:lnTo>
                <a:lnTo>
                  <a:pt x="6179" y="21600"/>
                </a:lnTo>
                <a:lnTo>
                  <a:pt x="6179" y="20873"/>
                </a:lnTo>
                <a:cubicBezTo>
                  <a:pt x="6179" y="20844"/>
                  <a:pt x="6182" y="20844"/>
                  <a:pt x="6182" y="20844"/>
                </a:cubicBezTo>
                <a:lnTo>
                  <a:pt x="6202" y="20844"/>
                </a:lnTo>
                <a:cubicBezTo>
                  <a:pt x="6206" y="20844"/>
                  <a:pt x="6206" y="20873"/>
                  <a:pt x="6206" y="20873"/>
                </a:cubicBezTo>
                <a:lnTo>
                  <a:pt x="6206" y="21600"/>
                </a:lnTo>
                <a:lnTo>
                  <a:pt x="8022" y="21600"/>
                </a:lnTo>
                <a:lnTo>
                  <a:pt x="8022" y="20873"/>
                </a:lnTo>
                <a:cubicBezTo>
                  <a:pt x="8022" y="20844"/>
                  <a:pt x="8026" y="20844"/>
                  <a:pt x="8026" y="20844"/>
                </a:cubicBezTo>
                <a:lnTo>
                  <a:pt x="8045" y="20844"/>
                </a:lnTo>
                <a:cubicBezTo>
                  <a:pt x="8049" y="20844"/>
                  <a:pt x="8049" y="20873"/>
                  <a:pt x="8049" y="20873"/>
                </a:cubicBezTo>
                <a:lnTo>
                  <a:pt x="8049" y="21600"/>
                </a:lnTo>
                <a:lnTo>
                  <a:pt x="9865" y="21600"/>
                </a:lnTo>
                <a:lnTo>
                  <a:pt x="9865" y="20873"/>
                </a:lnTo>
                <a:cubicBezTo>
                  <a:pt x="9865" y="20844"/>
                  <a:pt x="9869" y="20844"/>
                  <a:pt x="9869" y="20844"/>
                </a:cubicBezTo>
                <a:lnTo>
                  <a:pt x="9888" y="20844"/>
                </a:lnTo>
                <a:cubicBezTo>
                  <a:pt x="9892" y="20844"/>
                  <a:pt x="9892" y="20873"/>
                  <a:pt x="9892" y="20873"/>
                </a:cubicBezTo>
                <a:lnTo>
                  <a:pt x="9892" y="21600"/>
                </a:lnTo>
                <a:lnTo>
                  <a:pt x="11708" y="21600"/>
                </a:lnTo>
                <a:lnTo>
                  <a:pt x="11708" y="20873"/>
                </a:lnTo>
                <a:cubicBezTo>
                  <a:pt x="11708" y="20844"/>
                  <a:pt x="11712" y="20844"/>
                  <a:pt x="11712" y="20844"/>
                </a:cubicBezTo>
                <a:lnTo>
                  <a:pt x="11731" y="20844"/>
                </a:lnTo>
                <a:cubicBezTo>
                  <a:pt x="11735" y="20844"/>
                  <a:pt x="11735" y="20873"/>
                  <a:pt x="11735" y="20873"/>
                </a:cubicBezTo>
                <a:lnTo>
                  <a:pt x="11735" y="21600"/>
                </a:lnTo>
                <a:lnTo>
                  <a:pt x="13551" y="21600"/>
                </a:lnTo>
                <a:lnTo>
                  <a:pt x="13551" y="20873"/>
                </a:lnTo>
                <a:cubicBezTo>
                  <a:pt x="13551" y="20844"/>
                  <a:pt x="13555" y="20844"/>
                  <a:pt x="13555" y="20844"/>
                </a:cubicBezTo>
                <a:lnTo>
                  <a:pt x="13574" y="20844"/>
                </a:lnTo>
                <a:cubicBezTo>
                  <a:pt x="13578" y="20844"/>
                  <a:pt x="13578" y="20873"/>
                  <a:pt x="13578" y="20873"/>
                </a:cubicBezTo>
                <a:lnTo>
                  <a:pt x="13578" y="21600"/>
                </a:lnTo>
                <a:lnTo>
                  <a:pt x="15394" y="21600"/>
                </a:lnTo>
                <a:lnTo>
                  <a:pt x="15394" y="20873"/>
                </a:lnTo>
                <a:cubicBezTo>
                  <a:pt x="15394" y="20844"/>
                  <a:pt x="15398" y="20844"/>
                  <a:pt x="15398" y="20844"/>
                </a:cubicBezTo>
                <a:lnTo>
                  <a:pt x="15418" y="20844"/>
                </a:lnTo>
                <a:cubicBezTo>
                  <a:pt x="15421" y="20844"/>
                  <a:pt x="15421" y="20873"/>
                  <a:pt x="15421" y="20873"/>
                </a:cubicBezTo>
                <a:lnTo>
                  <a:pt x="15421" y="21600"/>
                </a:lnTo>
                <a:lnTo>
                  <a:pt x="17238" y="21600"/>
                </a:lnTo>
                <a:lnTo>
                  <a:pt x="17238" y="20873"/>
                </a:lnTo>
                <a:cubicBezTo>
                  <a:pt x="17238" y="20844"/>
                  <a:pt x="17241" y="20844"/>
                  <a:pt x="17241" y="20844"/>
                </a:cubicBezTo>
                <a:lnTo>
                  <a:pt x="17261" y="20844"/>
                </a:lnTo>
                <a:cubicBezTo>
                  <a:pt x="17265" y="20844"/>
                  <a:pt x="17265" y="20873"/>
                  <a:pt x="17265" y="20873"/>
                </a:cubicBezTo>
                <a:lnTo>
                  <a:pt x="17265" y="21600"/>
                </a:lnTo>
                <a:lnTo>
                  <a:pt x="19081" y="21600"/>
                </a:lnTo>
                <a:lnTo>
                  <a:pt x="19081" y="20873"/>
                </a:lnTo>
                <a:cubicBezTo>
                  <a:pt x="19081" y="20844"/>
                  <a:pt x="19085" y="20844"/>
                  <a:pt x="19085" y="20844"/>
                </a:cubicBezTo>
                <a:lnTo>
                  <a:pt x="19104" y="20844"/>
                </a:lnTo>
                <a:cubicBezTo>
                  <a:pt x="19108" y="20844"/>
                  <a:pt x="19108" y="20873"/>
                  <a:pt x="19108" y="20873"/>
                </a:cubicBezTo>
                <a:lnTo>
                  <a:pt x="19108" y="21600"/>
                </a:lnTo>
                <a:lnTo>
                  <a:pt x="20924" y="21600"/>
                </a:lnTo>
                <a:lnTo>
                  <a:pt x="20924" y="20873"/>
                </a:lnTo>
                <a:cubicBezTo>
                  <a:pt x="20924" y="20844"/>
                  <a:pt x="20928" y="20844"/>
                  <a:pt x="20928" y="20844"/>
                </a:cubicBezTo>
                <a:lnTo>
                  <a:pt x="20947" y="20844"/>
                </a:lnTo>
                <a:cubicBezTo>
                  <a:pt x="20951" y="20844"/>
                  <a:pt x="20951" y="20873"/>
                  <a:pt x="20951" y="20873"/>
                </a:cubicBezTo>
                <a:lnTo>
                  <a:pt x="20951" y="21600"/>
                </a:lnTo>
                <a:lnTo>
                  <a:pt x="20990" y="21600"/>
                </a:lnTo>
                <a:cubicBezTo>
                  <a:pt x="21322" y="21600"/>
                  <a:pt x="21592" y="19565"/>
                  <a:pt x="21592" y="17065"/>
                </a:cubicBezTo>
                <a:lnTo>
                  <a:pt x="21592" y="4564"/>
                </a:lnTo>
                <a:cubicBezTo>
                  <a:pt x="21600" y="2035"/>
                  <a:pt x="21330" y="0"/>
                  <a:pt x="20993" y="0"/>
                </a:cubicBezTo>
                <a:close/>
                <a:moveTo>
                  <a:pt x="680" y="19391"/>
                </a:moveTo>
                <a:cubicBezTo>
                  <a:pt x="680" y="19420"/>
                  <a:pt x="676" y="19420"/>
                  <a:pt x="676" y="19420"/>
                </a:cubicBezTo>
                <a:lnTo>
                  <a:pt x="657" y="19420"/>
                </a:lnTo>
                <a:cubicBezTo>
                  <a:pt x="653" y="19420"/>
                  <a:pt x="653" y="19391"/>
                  <a:pt x="653" y="19391"/>
                </a:cubicBezTo>
                <a:lnTo>
                  <a:pt x="653" y="17908"/>
                </a:lnTo>
                <a:cubicBezTo>
                  <a:pt x="653" y="17879"/>
                  <a:pt x="657" y="17879"/>
                  <a:pt x="657" y="17879"/>
                </a:cubicBezTo>
                <a:lnTo>
                  <a:pt x="676" y="17879"/>
                </a:lnTo>
                <a:cubicBezTo>
                  <a:pt x="680" y="17879"/>
                  <a:pt x="680" y="17908"/>
                  <a:pt x="680" y="17908"/>
                </a:cubicBezTo>
                <a:lnTo>
                  <a:pt x="680" y="19391"/>
                </a:lnTo>
                <a:close/>
                <a:moveTo>
                  <a:pt x="680" y="16454"/>
                </a:moveTo>
                <a:cubicBezTo>
                  <a:pt x="680" y="16483"/>
                  <a:pt x="676" y="16483"/>
                  <a:pt x="676" y="16483"/>
                </a:cubicBezTo>
                <a:lnTo>
                  <a:pt x="657" y="16483"/>
                </a:lnTo>
                <a:cubicBezTo>
                  <a:pt x="653" y="16483"/>
                  <a:pt x="653" y="16454"/>
                  <a:pt x="653" y="16454"/>
                </a:cubicBezTo>
                <a:lnTo>
                  <a:pt x="653" y="14972"/>
                </a:lnTo>
                <a:cubicBezTo>
                  <a:pt x="653" y="14943"/>
                  <a:pt x="657" y="14943"/>
                  <a:pt x="657" y="14943"/>
                </a:cubicBezTo>
                <a:lnTo>
                  <a:pt x="676" y="14943"/>
                </a:lnTo>
                <a:cubicBezTo>
                  <a:pt x="680" y="14943"/>
                  <a:pt x="680" y="14972"/>
                  <a:pt x="680" y="14972"/>
                </a:cubicBezTo>
                <a:lnTo>
                  <a:pt x="680" y="16454"/>
                </a:lnTo>
                <a:close/>
                <a:moveTo>
                  <a:pt x="680" y="13489"/>
                </a:moveTo>
                <a:cubicBezTo>
                  <a:pt x="680" y="13518"/>
                  <a:pt x="676" y="13518"/>
                  <a:pt x="676" y="13518"/>
                </a:cubicBezTo>
                <a:lnTo>
                  <a:pt x="657" y="13518"/>
                </a:lnTo>
                <a:cubicBezTo>
                  <a:pt x="653" y="13518"/>
                  <a:pt x="653" y="13489"/>
                  <a:pt x="653" y="13489"/>
                </a:cubicBezTo>
                <a:lnTo>
                  <a:pt x="653" y="12006"/>
                </a:lnTo>
                <a:cubicBezTo>
                  <a:pt x="653" y="11977"/>
                  <a:pt x="657" y="11977"/>
                  <a:pt x="657" y="11977"/>
                </a:cubicBezTo>
                <a:lnTo>
                  <a:pt x="676" y="11977"/>
                </a:lnTo>
                <a:cubicBezTo>
                  <a:pt x="680" y="11977"/>
                  <a:pt x="680" y="12006"/>
                  <a:pt x="680" y="12006"/>
                </a:cubicBezTo>
                <a:lnTo>
                  <a:pt x="680" y="13489"/>
                </a:lnTo>
                <a:close/>
                <a:moveTo>
                  <a:pt x="680" y="10524"/>
                </a:moveTo>
                <a:cubicBezTo>
                  <a:pt x="680" y="10553"/>
                  <a:pt x="676" y="10553"/>
                  <a:pt x="676" y="10553"/>
                </a:cubicBezTo>
                <a:lnTo>
                  <a:pt x="657" y="10553"/>
                </a:lnTo>
                <a:cubicBezTo>
                  <a:pt x="653" y="10553"/>
                  <a:pt x="653" y="10524"/>
                  <a:pt x="653" y="10524"/>
                </a:cubicBezTo>
                <a:lnTo>
                  <a:pt x="653" y="9041"/>
                </a:lnTo>
                <a:cubicBezTo>
                  <a:pt x="653" y="9012"/>
                  <a:pt x="657" y="9012"/>
                  <a:pt x="657" y="9012"/>
                </a:cubicBezTo>
                <a:lnTo>
                  <a:pt x="676" y="9012"/>
                </a:lnTo>
                <a:cubicBezTo>
                  <a:pt x="680" y="9012"/>
                  <a:pt x="680" y="9041"/>
                  <a:pt x="680" y="9041"/>
                </a:cubicBezTo>
                <a:lnTo>
                  <a:pt x="680" y="10524"/>
                </a:lnTo>
                <a:close/>
                <a:moveTo>
                  <a:pt x="680" y="7588"/>
                </a:moveTo>
                <a:cubicBezTo>
                  <a:pt x="680" y="7617"/>
                  <a:pt x="676" y="7617"/>
                  <a:pt x="676" y="7617"/>
                </a:cubicBezTo>
                <a:lnTo>
                  <a:pt x="657" y="7617"/>
                </a:lnTo>
                <a:cubicBezTo>
                  <a:pt x="653" y="7617"/>
                  <a:pt x="653" y="7588"/>
                  <a:pt x="653" y="7588"/>
                </a:cubicBezTo>
                <a:lnTo>
                  <a:pt x="653" y="6105"/>
                </a:lnTo>
                <a:cubicBezTo>
                  <a:pt x="653" y="6076"/>
                  <a:pt x="657" y="6076"/>
                  <a:pt x="657" y="6076"/>
                </a:cubicBezTo>
                <a:lnTo>
                  <a:pt x="676" y="6076"/>
                </a:lnTo>
                <a:cubicBezTo>
                  <a:pt x="680" y="6076"/>
                  <a:pt x="680" y="6105"/>
                  <a:pt x="680" y="6105"/>
                </a:cubicBezTo>
                <a:lnTo>
                  <a:pt x="680" y="7588"/>
                </a:lnTo>
                <a:close/>
                <a:moveTo>
                  <a:pt x="680" y="4622"/>
                </a:moveTo>
                <a:cubicBezTo>
                  <a:pt x="680" y="4651"/>
                  <a:pt x="676" y="4651"/>
                  <a:pt x="676" y="4651"/>
                </a:cubicBezTo>
                <a:lnTo>
                  <a:pt x="657" y="4651"/>
                </a:lnTo>
                <a:cubicBezTo>
                  <a:pt x="653" y="4651"/>
                  <a:pt x="653" y="4622"/>
                  <a:pt x="653" y="4622"/>
                </a:cubicBezTo>
                <a:lnTo>
                  <a:pt x="653" y="3140"/>
                </a:lnTo>
                <a:cubicBezTo>
                  <a:pt x="653" y="3111"/>
                  <a:pt x="657" y="3111"/>
                  <a:pt x="657" y="3111"/>
                </a:cubicBezTo>
                <a:lnTo>
                  <a:pt x="676" y="3111"/>
                </a:lnTo>
                <a:cubicBezTo>
                  <a:pt x="680" y="3111"/>
                  <a:pt x="680" y="3140"/>
                  <a:pt x="680" y="3140"/>
                </a:cubicBezTo>
                <a:lnTo>
                  <a:pt x="680" y="4622"/>
                </a:lnTo>
                <a:close/>
                <a:moveTo>
                  <a:pt x="680" y="1686"/>
                </a:moveTo>
                <a:cubicBezTo>
                  <a:pt x="680" y="1715"/>
                  <a:pt x="676" y="1715"/>
                  <a:pt x="676" y="1715"/>
                </a:cubicBezTo>
                <a:lnTo>
                  <a:pt x="657" y="1715"/>
                </a:lnTo>
                <a:cubicBezTo>
                  <a:pt x="653" y="1715"/>
                  <a:pt x="653" y="1686"/>
                  <a:pt x="653" y="1686"/>
                </a:cubicBezTo>
                <a:lnTo>
                  <a:pt x="653" y="204"/>
                </a:lnTo>
                <a:cubicBezTo>
                  <a:pt x="653" y="174"/>
                  <a:pt x="657" y="174"/>
                  <a:pt x="657" y="174"/>
                </a:cubicBezTo>
                <a:lnTo>
                  <a:pt x="676" y="174"/>
                </a:lnTo>
                <a:cubicBezTo>
                  <a:pt x="680" y="174"/>
                  <a:pt x="680" y="204"/>
                  <a:pt x="680" y="204"/>
                </a:cubicBezTo>
                <a:lnTo>
                  <a:pt x="680" y="1686"/>
                </a:lnTo>
                <a:close/>
                <a:moveTo>
                  <a:pt x="2523" y="19391"/>
                </a:moveTo>
                <a:cubicBezTo>
                  <a:pt x="2523" y="19420"/>
                  <a:pt x="2519" y="19420"/>
                  <a:pt x="2519" y="19420"/>
                </a:cubicBezTo>
                <a:lnTo>
                  <a:pt x="2500" y="19420"/>
                </a:lnTo>
                <a:cubicBezTo>
                  <a:pt x="2496" y="19420"/>
                  <a:pt x="2496" y="19391"/>
                  <a:pt x="2496" y="19391"/>
                </a:cubicBezTo>
                <a:lnTo>
                  <a:pt x="2496" y="17908"/>
                </a:lnTo>
                <a:cubicBezTo>
                  <a:pt x="2496" y="17879"/>
                  <a:pt x="2500" y="17879"/>
                  <a:pt x="2500" y="17879"/>
                </a:cubicBezTo>
                <a:lnTo>
                  <a:pt x="2519" y="17879"/>
                </a:lnTo>
                <a:cubicBezTo>
                  <a:pt x="2523" y="17879"/>
                  <a:pt x="2523" y="17908"/>
                  <a:pt x="2523" y="17908"/>
                </a:cubicBezTo>
                <a:lnTo>
                  <a:pt x="2523" y="19391"/>
                </a:lnTo>
                <a:close/>
                <a:moveTo>
                  <a:pt x="2523" y="16454"/>
                </a:moveTo>
                <a:cubicBezTo>
                  <a:pt x="2523" y="16483"/>
                  <a:pt x="2519" y="16483"/>
                  <a:pt x="2519" y="16483"/>
                </a:cubicBezTo>
                <a:lnTo>
                  <a:pt x="2500" y="16483"/>
                </a:lnTo>
                <a:cubicBezTo>
                  <a:pt x="2496" y="16483"/>
                  <a:pt x="2496" y="16454"/>
                  <a:pt x="2496" y="16454"/>
                </a:cubicBezTo>
                <a:lnTo>
                  <a:pt x="2496" y="14972"/>
                </a:lnTo>
                <a:cubicBezTo>
                  <a:pt x="2496" y="14943"/>
                  <a:pt x="2500" y="14943"/>
                  <a:pt x="2500" y="14943"/>
                </a:cubicBezTo>
                <a:lnTo>
                  <a:pt x="2519" y="14943"/>
                </a:lnTo>
                <a:cubicBezTo>
                  <a:pt x="2523" y="14943"/>
                  <a:pt x="2523" y="14972"/>
                  <a:pt x="2523" y="14972"/>
                </a:cubicBezTo>
                <a:lnTo>
                  <a:pt x="2523" y="16454"/>
                </a:lnTo>
                <a:close/>
                <a:moveTo>
                  <a:pt x="2523" y="13489"/>
                </a:moveTo>
                <a:cubicBezTo>
                  <a:pt x="2523" y="13518"/>
                  <a:pt x="2519" y="13518"/>
                  <a:pt x="2519" y="13518"/>
                </a:cubicBezTo>
                <a:lnTo>
                  <a:pt x="2500" y="13518"/>
                </a:lnTo>
                <a:cubicBezTo>
                  <a:pt x="2496" y="13518"/>
                  <a:pt x="2496" y="13489"/>
                  <a:pt x="2496" y="13489"/>
                </a:cubicBezTo>
                <a:lnTo>
                  <a:pt x="2496" y="12006"/>
                </a:lnTo>
                <a:cubicBezTo>
                  <a:pt x="2496" y="11977"/>
                  <a:pt x="2500" y="11977"/>
                  <a:pt x="2500" y="11977"/>
                </a:cubicBezTo>
                <a:lnTo>
                  <a:pt x="2519" y="11977"/>
                </a:lnTo>
                <a:cubicBezTo>
                  <a:pt x="2523" y="11977"/>
                  <a:pt x="2523" y="12006"/>
                  <a:pt x="2523" y="12006"/>
                </a:cubicBezTo>
                <a:lnTo>
                  <a:pt x="2523" y="13489"/>
                </a:lnTo>
                <a:close/>
                <a:moveTo>
                  <a:pt x="2523" y="10524"/>
                </a:moveTo>
                <a:cubicBezTo>
                  <a:pt x="2523" y="10553"/>
                  <a:pt x="2519" y="10553"/>
                  <a:pt x="2519" y="10553"/>
                </a:cubicBezTo>
                <a:lnTo>
                  <a:pt x="2500" y="10553"/>
                </a:lnTo>
                <a:cubicBezTo>
                  <a:pt x="2496" y="10553"/>
                  <a:pt x="2496" y="10524"/>
                  <a:pt x="2496" y="10524"/>
                </a:cubicBezTo>
                <a:lnTo>
                  <a:pt x="2496" y="9041"/>
                </a:lnTo>
                <a:cubicBezTo>
                  <a:pt x="2496" y="9012"/>
                  <a:pt x="2500" y="9012"/>
                  <a:pt x="2500" y="9012"/>
                </a:cubicBezTo>
                <a:lnTo>
                  <a:pt x="2519" y="9012"/>
                </a:lnTo>
                <a:cubicBezTo>
                  <a:pt x="2523" y="9012"/>
                  <a:pt x="2523" y="9041"/>
                  <a:pt x="2523" y="9041"/>
                </a:cubicBezTo>
                <a:lnTo>
                  <a:pt x="2523" y="10524"/>
                </a:lnTo>
                <a:close/>
                <a:moveTo>
                  <a:pt x="2523" y="7588"/>
                </a:moveTo>
                <a:cubicBezTo>
                  <a:pt x="2523" y="7617"/>
                  <a:pt x="2519" y="7617"/>
                  <a:pt x="2519" y="7617"/>
                </a:cubicBezTo>
                <a:lnTo>
                  <a:pt x="2500" y="7617"/>
                </a:lnTo>
                <a:cubicBezTo>
                  <a:pt x="2496" y="7617"/>
                  <a:pt x="2496" y="7588"/>
                  <a:pt x="2496" y="7588"/>
                </a:cubicBezTo>
                <a:lnTo>
                  <a:pt x="2496" y="6105"/>
                </a:lnTo>
                <a:cubicBezTo>
                  <a:pt x="2496" y="6076"/>
                  <a:pt x="2500" y="6076"/>
                  <a:pt x="2500" y="6076"/>
                </a:cubicBezTo>
                <a:lnTo>
                  <a:pt x="2519" y="6076"/>
                </a:lnTo>
                <a:cubicBezTo>
                  <a:pt x="2523" y="6076"/>
                  <a:pt x="2523" y="6105"/>
                  <a:pt x="2523" y="6105"/>
                </a:cubicBezTo>
                <a:lnTo>
                  <a:pt x="2523" y="7588"/>
                </a:lnTo>
                <a:close/>
                <a:moveTo>
                  <a:pt x="2523" y="4622"/>
                </a:moveTo>
                <a:cubicBezTo>
                  <a:pt x="2523" y="4651"/>
                  <a:pt x="2519" y="4651"/>
                  <a:pt x="2519" y="4651"/>
                </a:cubicBezTo>
                <a:lnTo>
                  <a:pt x="2500" y="4651"/>
                </a:lnTo>
                <a:cubicBezTo>
                  <a:pt x="2496" y="4651"/>
                  <a:pt x="2496" y="4622"/>
                  <a:pt x="2496" y="4622"/>
                </a:cubicBezTo>
                <a:lnTo>
                  <a:pt x="2496" y="3140"/>
                </a:lnTo>
                <a:cubicBezTo>
                  <a:pt x="2496" y="3111"/>
                  <a:pt x="2500" y="3111"/>
                  <a:pt x="2500" y="3111"/>
                </a:cubicBezTo>
                <a:lnTo>
                  <a:pt x="2519" y="3111"/>
                </a:lnTo>
                <a:cubicBezTo>
                  <a:pt x="2523" y="3111"/>
                  <a:pt x="2523" y="3140"/>
                  <a:pt x="2523" y="3140"/>
                </a:cubicBezTo>
                <a:lnTo>
                  <a:pt x="2523" y="4622"/>
                </a:lnTo>
                <a:close/>
                <a:moveTo>
                  <a:pt x="2523" y="1686"/>
                </a:moveTo>
                <a:cubicBezTo>
                  <a:pt x="2523" y="1715"/>
                  <a:pt x="2519" y="1715"/>
                  <a:pt x="2519" y="1715"/>
                </a:cubicBezTo>
                <a:lnTo>
                  <a:pt x="2500" y="1715"/>
                </a:lnTo>
                <a:cubicBezTo>
                  <a:pt x="2496" y="1715"/>
                  <a:pt x="2496" y="1686"/>
                  <a:pt x="2496" y="1686"/>
                </a:cubicBezTo>
                <a:lnTo>
                  <a:pt x="2496" y="204"/>
                </a:lnTo>
                <a:cubicBezTo>
                  <a:pt x="2496" y="174"/>
                  <a:pt x="2500" y="174"/>
                  <a:pt x="2500" y="174"/>
                </a:cubicBezTo>
                <a:lnTo>
                  <a:pt x="2519" y="174"/>
                </a:lnTo>
                <a:cubicBezTo>
                  <a:pt x="2523" y="174"/>
                  <a:pt x="2523" y="204"/>
                  <a:pt x="2523" y="204"/>
                </a:cubicBezTo>
                <a:lnTo>
                  <a:pt x="2523" y="1686"/>
                </a:lnTo>
                <a:close/>
                <a:moveTo>
                  <a:pt x="4366" y="19391"/>
                </a:moveTo>
                <a:cubicBezTo>
                  <a:pt x="4366" y="19420"/>
                  <a:pt x="4363" y="19420"/>
                  <a:pt x="4363" y="19420"/>
                </a:cubicBezTo>
                <a:lnTo>
                  <a:pt x="4343" y="19420"/>
                </a:lnTo>
                <a:cubicBezTo>
                  <a:pt x="4339" y="19420"/>
                  <a:pt x="4339" y="19391"/>
                  <a:pt x="4339" y="19391"/>
                </a:cubicBezTo>
                <a:lnTo>
                  <a:pt x="4339" y="17908"/>
                </a:lnTo>
                <a:cubicBezTo>
                  <a:pt x="4339" y="17879"/>
                  <a:pt x="4343" y="17879"/>
                  <a:pt x="4343" y="17879"/>
                </a:cubicBezTo>
                <a:lnTo>
                  <a:pt x="4363" y="17879"/>
                </a:lnTo>
                <a:cubicBezTo>
                  <a:pt x="4366" y="17879"/>
                  <a:pt x="4366" y="17908"/>
                  <a:pt x="4366" y="17908"/>
                </a:cubicBezTo>
                <a:lnTo>
                  <a:pt x="4366" y="19391"/>
                </a:lnTo>
                <a:close/>
                <a:moveTo>
                  <a:pt x="4366" y="16454"/>
                </a:moveTo>
                <a:cubicBezTo>
                  <a:pt x="4366" y="16483"/>
                  <a:pt x="4363" y="16483"/>
                  <a:pt x="4363" y="16483"/>
                </a:cubicBezTo>
                <a:lnTo>
                  <a:pt x="4343" y="16483"/>
                </a:lnTo>
                <a:cubicBezTo>
                  <a:pt x="4339" y="16483"/>
                  <a:pt x="4339" y="16454"/>
                  <a:pt x="4339" y="16454"/>
                </a:cubicBezTo>
                <a:lnTo>
                  <a:pt x="4339" y="14972"/>
                </a:lnTo>
                <a:cubicBezTo>
                  <a:pt x="4339" y="14943"/>
                  <a:pt x="4343" y="14943"/>
                  <a:pt x="4343" y="14943"/>
                </a:cubicBezTo>
                <a:lnTo>
                  <a:pt x="4363" y="14943"/>
                </a:lnTo>
                <a:cubicBezTo>
                  <a:pt x="4366" y="14943"/>
                  <a:pt x="4366" y="14972"/>
                  <a:pt x="4366" y="14972"/>
                </a:cubicBezTo>
                <a:lnTo>
                  <a:pt x="4366" y="16454"/>
                </a:lnTo>
                <a:close/>
                <a:moveTo>
                  <a:pt x="4366" y="13489"/>
                </a:moveTo>
                <a:cubicBezTo>
                  <a:pt x="4366" y="13518"/>
                  <a:pt x="4363" y="13518"/>
                  <a:pt x="4363" y="13518"/>
                </a:cubicBezTo>
                <a:lnTo>
                  <a:pt x="4343" y="13518"/>
                </a:lnTo>
                <a:cubicBezTo>
                  <a:pt x="4339" y="13518"/>
                  <a:pt x="4339" y="13489"/>
                  <a:pt x="4339" y="13489"/>
                </a:cubicBezTo>
                <a:lnTo>
                  <a:pt x="4339" y="12006"/>
                </a:lnTo>
                <a:cubicBezTo>
                  <a:pt x="4339" y="11977"/>
                  <a:pt x="4343" y="11977"/>
                  <a:pt x="4343" y="11977"/>
                </a:cubicBezTo>
                <a:lnTo>
                  <a:pt x="4363" y="11977"/>
                </a:lnTo>
                <a:cubicBezTo>
                  <a:pt x="4366" y="11977"/>
                  <a:pt x="4366" y="12006"/>
                  <a:pt x="4366" y="12006"/>
                </a:cubicBezTo>
                <a:lnTo>
                  <a:pt x="4366" y="13489"/>
                </a:lnTo>
                <a:close/>
                <a:moveTo>
                  <a:pt x="4366" y="10524"/>
                </a:moveTo>
                <a:cubicBezTo>
                  <a:pt x="4366" y="10553"/>
                  <a:pt x="4363" y="10553"/>
                  <a:pt x="4363" y="10553"/>
                </a:cubicBezTo>
                <a:lnTo>
                  <a:pt x="4343" y="10553"/>
                </a:lnTo>
                <a:cubicBezTo>
                  <a:pt x="4339" y="10553"/>
                  <a:pt x="4339" y="10524"/>
                  <a:pt x="4339" y="10524"/>
                </a:cubicBezTo>
                <a:lnTo>
                  <a:pt x="4339" y="9041"/>
                </a:lnTo>
                <a:cubicBezTo>
                  <a:pt x="4339" y="9012"/>
                  <a:pt x="4343" y="9012"/>
                  <a:pt x="4343" y="9012"/>
                </a:cubicBezTo>
                <a:lnTo>
                  <a:pt x="4363" y="9012"/>
                </a:lnTo>
                <a:cubicBezTo>
                  <a:pt x="4366" y="9012"/>
                  <a:pt x="4366" y="9041"/>
                  <a:pt x="4366" y="9041"/>
                </a:cubicBezTo>
                <a:lnTo>
                  <a:pt x="4366" y="10524"/>
                </a:lnTo>
                <a:close/>
                <a:moveTo>
                  <a:pt x="4366" y="7588"/>
                </a:moveTo>
                <a:cubicBezTo>
                  <a:pt x="4366" y="7617"/>
                  <a:pt x="4363" y="7617"/>
                  <a:pt x="4363" y="7617"/>
                </a:cubicBezTo>
                <a:lnTo>
                  <a:pt x="4343" y="7617"/>
                </a:lnTo>
                <a:cubicBezTo>
                  <a:pt x="4339" y="7617"/>
                  <a:pt x="4339" y="7588"/>
                  <a:pt x="4339" y="7588"/>
                </a:cubicBezTo>
                <a:lnTo>
                  <a:pt x="4339" y="6105"/>
                </a:lnTo>
                <a:cubicBezTo>
                  <a:pt x="4339" y="6076"/>
                  <a:pt x="4343" y="6076"/>
                  <a:pt x="4343" y="6076"/>
                </a:cubicBezTo>
                <a:lnTo>
                  <a:pt x="4363" y="6076"/>
                </a:lnTo>
                <a:cubicBezTo>
                  <a:pt x="4366" y="6076"/>
                  <a:pt x="4366" y="6105"/>
                  <a:pt x="4366" y="6105"/>
                </a:cubicBezTo>
                <a:lnTo>
                  <a:pt x="4366" y="7588"/>
                </a:lnTo>
                <a:close/>
                <a:moveTo>
                  <a:pt x="4366" y="4622"/>
                </a:moveTo>
                <a:cubicBezTo>
                  <a:pt x="4366" y="4651"/>
                  <a:pt x="4363" y="4651"/>
                  <a:pt x="4363" y="4651"/>
                </a:cubicBezTo>
                <a:lnTo>
                  <a:pt x="4343" y="4651"/>
                </a:lnTo>
                <a:cubicBezTo>
                  <a:pt x="4339" y="4651"/>
                  <a:pt x="4339" y="4622"/>
                  <a:pt x="4339" y="4622"/>
                </a:cubicBezTo>
                <a:lnTo>
                  <a:pt x="4339" y="3140"/>
                </a:lnTo>
                <a:cubicBezTo>
                  <a:pt x="4339" y="3111"/>
                  <a:pt x="4343" y="3111"/>
                  <a:pt x="4343" y="3111"/>
                </a:cubicBezTo>
                <a:lnTo>
                  <a:pt x="4363" y="3111"/>
                </a:lnTo>
                <a:cubicBezTo>
                  <a:pt x="4366" y="3111"/>
                  <a:pt x="4366" y="3140"/>
                  <a:pt x="4366" y="3140"/>
                </a:cubicBezTo>
                <a:lnTo>
                  <a:pt x="4366" y="4622"/>
                </a:lnTo>
                <a:close/>
                <a:moveTo>
                  <a:pt x="4366" y="1686"/>
                </a:moveTo>
                <a:cubicBezTo>
                  <a:pt x="4366" y="1715"/>
                  <a:pt x="4363" y="1715"/>
                  <a:pt x="4363" y="1715"/>
                </a:cubicBezTo>
                <a:lnTo>
                  <a:pt x="4343" y="1715"/>
                </a:lnTo>
                <a:cubicBezTo>
                  <a:pt x="4339" y="1715"/>
                  <a:pt x="4339" y="1686"/>
                  <a:pt x="4339" y="1686"/>
                </a:cubicBezTo>
                <a:lnTo>
                  <a:pt x="4339" y="204"/>
                </a:lnTo>
                <a:cubicBezTo>
                  <a:pt x="4339" y="174"/>
                  <a:pt x="4343" y="174"/>
                  <a:pt x="4343" y="174"/>
                </a:cubicBezTo>
                <a:lnTo>
                  <a:pt x="4363" y="174"/>
                </a:lnTo>
                <a:cubicBezTo>
                  <a:pt x="4366" y="174"/>
                  <a:pt x="4366" y="204"/>
                  <a:pt x="4366" y="204"/>
                </a:cubicBezTo>
                <a:lnTo>
                  <a:pt x="4366" y="1686"/>
                </a:lnTo>
                <a:close/>
                <a:moveTo>
                  <a:pt x="6210" y="19391"/>
                </a:moveTo>
                <a:cubicBezTo>
                  <a:pt x="6210" y="19420"/>
                  <a:pt x="6206" y="19420"/>
                  <a:pt x="6206" y="19420"/>
                </a:cubicBezTo>
                <a:lnTo>
                  <a:pt x="6186" y="19420"/>
                </a:lnTo>
                <a:cubicBezTo>
                  <a:pt x="6182" y="19420"/>
                  <a:pt x="6182" y="19391"/>
                  <a:pt x="6182" y="19391"/>
                </a:cubicBezTo>
                <a:lnTo>
                  <a:pt x="6182" y="17908"/>
                </a:lnTo>
                <a:cubicBezTo>
                  <a:pt x="6182" y="17879"/>
                  <a:pt x="6186" y="17879"/>
                  <a:pt x="6186" y="17879"/>
                </a:cubicBezTo>
                <a:lnTo>
                  <a:pt x="6206" y="17879"/>
                </a:lnTo>
                <a:cubicBezTo>
                  <a:pt x="6210" y="17879"/>
                  <a:pt x="6210" y="17908"/>
                  <a:pt x="6210" y="17908"/>
                </a:cubicBezTo>
                <a:lnTo>
                  <a:pt x="6210" y="19391"/>
                </a:lnTo>
                <a:close/>
                <a:moveTo>
                  <a:pt x="6210" y="16454"/>
                </a:moveTo>
                <a:cubicBezTo>
                  <a:pt x="6210" y="16483"/>
                  <a:pt x="6206" y="16483"/>
                  <a:pt x="6206" y="16483"/>
                </a:cubicBezTo>
                <a:lnTo>
                  <a:pt x="6186" y="16483"/>
                </a:lnTo>
                <a:cubicBezTo>
                  <a:pt x="6182" y="16483"/>
                  <a:pt x="6182" y="16454"/>
                  <a:pt x="6182" y="16454"/>
                </a:cubicBezTo>
                <a:lnTo>
                  <a:pt x="6182" y="14972"/>
                </a:lnTo>
                <a:cubicBezTo>
                  <a:pt x="6182" y="14943"/>
                  <a:pt x="6186" y="14943"/>
                  <a:pt x="6186" y="14943"/>
                </a:cubicBezTo>
                <a:lnTo>
                  <a:pt x="6206" y="14943"/>
                </a:lnTo>
                <a:cubicBezTo>
                  <a:pt x="6210" y="14943"/>
                  <a:pt x="6210" y="14972"/>
                  <a:pt x="6210" y="14972"/>
                </a:cubicBezTo>
                <a:lnTo>
                  <a:pt x="6210" y="16454"/>
                </a:lnTo>
                <a:close/>
                <a:moveTo>
                  <a:pt x="6210" y="13489"/>
                </a:moveTo>
                <a:cubicBezTo>
                  <a:pt x="6210" y="13518"/>
                  <a:pt x="6206" y="13518"/>
                  <a:pt x="6206" y="13518"/>
                </a:cubicBezTo>
                <a:lnTo>
                  <a:pt x="6186" y="13518"/>
                </a:lnTo>
                <a:cubicBezTo>
                  <a:pt x="6182" y="13518"/>
                  <a:pt x="6182" y="13489"/>
                  <a:pt x="6182" y="13489"/>
                </a:cubicBezTo>
                <a:lnTo>
                  <a:pt x="6182" y="12006"/>
                </a:lnTo>
                <a:cubicBezTo>
                  <a:pt x="6182" y="11977"/>
                  <a:pt x="6186" y="11977"/>
                  <a:pt x="6186" y="11977"/>
                </a:cubicBezTo>
                <a:lnTo>
                  <a:pt x="6206" y="11977"/>
                </a:lnTo>
                <a:cubicBezTo>
                  <a:pt x="6210" y="11977"/>
                  <a:pt x="6210" y="12006"/>
                  <a:pt x="6210" y="12006"/>
                </a:cubicBezTo>
                <a:lnTo>
                  <a:pt x="6210" y="13489"/>
                </a:lnTo>
                <a:close/>
                <a:moveTo>
                  <a:pt x="6210" y="10524"/>
                </a:moveTo>
                <a:cubicBezTo>
                  <a:pt x="6210" y="10553"/>
                  <a:pt x="6206" y="10553"/>
                  <a:pt x="6206" y="10553"/>
                </a:cubicBezTo>
                <a:lnTo>
                  <a:pt x="6186" y="10553"/>
                </a:lnTo>
                <a:cubicBezTo>
                  <a:pt x="6182" y="10553"/>
                  <a:pt x="6182" y="10524"/>
                  <a:pt x="6182" y="10524"/>
                </a:cubicBezTo>
                <a:lnTo>
                  <a:pt x="6182" y="9041"/>
                </a:lnTo>
                <a:cubicBezTo>
                  <a:pt x="6182" y="9012"/>
                  <a:pt x="6186" y="9012"/>
                  <a:pt x="6186" y="9012"/>
                </a:cubicBezTo>
                <a:lnTo>
                  <a:pt x="6206" y="9012"/>
                </a:lnTo>
                <a:cubicBezTo>
                  <a:pt x="6210" y="9012"/>
                  <a:pt x="6210" y="9041"/>
                  <a:pt x="6210" y="9041"/>
                </a:cubicBezTo>
                <a:lnTo>
                  <a:pt x="6210" y="10524"/>
                </a:lnTo>
                <a:close/>
                <a:moveTo>
                  <a:pt x="6210" y="7588"/>
                </a:moveTo>
                <a:cubicBezTo>
                  <a:pt x="6210" y="7617"/>
                  <a:pt x="6206" y="7617"/>
                  <a:pt x="6206" y="7617"/>
                </a:cubicBezTo>
                <a:lnTo>
                  <a:pt x="6186" y="7617"/>
                </a:lnTo>
                <a:cubicBezTo>
                  <a:pt x="6182" y="7617"/>
                  <a:pt x="6182" y="7588"/>
                  <a:pt x="6182" y="7588"/>
                </a:cubicBezTo>
                <a:lnTo>
                  <a:pt x="6182" y="6105"/>
                </a:lnTo>
                <a:cubicBezTo>
                  <a:pt x="6182" y="6076"/>
                  <a:pt x="6186" y="6076"/>
                  <a:pt x="6186" y="6076"/>
                </a:cubicBezTo>
                <a:lnTo>
                  <a:pt x="6206" y="6076"/>
                </a:lnTo>
                <a:cubicBezTo>
                  <a:pt x="6210" y="6076"/>
                  <a:pt x="6210" y="6105"/>
                  <a:pt x="6210" y="6105"/>
                </a:cubicBezTo>
                <a:lnTo>
                  <a:pt x="6210" y="7588"/>
                </a:lnTo>
                <a:close/>
                <a:moveTo>
                  <a:pt x="6210" y="4622"/>
                </a:moveTo>
                <a:cubicBezTo>
                  <a:pt x="6210" y="4651"/>
                  <a:pt x="6206" y="4651"/>
                  <a:pt x="6206" y="4651"/>
                </a:cubicBezTo>
                <a:lnTo>
                  <a:pt x="6186" y="4651"/>
                </a:lnTo>
                <a:cubicBezTo>
                  <a:pt x="6182" y="4651"/>
                  <a:pt x="6182" y="4622"/>
                  <a:pt x="6182" y="4622"/>
                </a:cubicBezTo>
                <a:lnTo>
                  <a:pt x="6182" y="3140"/>
                </a:lnTo>
                <a:cubicBezTo>
                  <a:pt x="6182" y="3111"/>
                  <a:pt x="6186" y="3111"/>
                  <a:pt x="6186" y="3111"/>
                </a:cubicBezTo>
                <a:lnTo>
                  <a:pt x="6206" y="3111"/>
                </a:lnTo>
                <a:cubicBezTo>
                  <a:pt x="6210" y="3111"/>
                  <a:pt x="6210" y="3140"/>
                  <a:pt x="6210" y="3140"/>
                </a:cubicBezTo>
                <a:lnTo>
                  <a:pt x="6210" y="4622"/>
                </a:lnTo>
                <a:close/>
                <a:moveTo>
                  <a:pt x="6210" y="1686"/>
                </a:moveTo>
                <a:cubicBezTo>
                  <a:pt x="6210" y="1715"/>
                  <a:pt x="6206" y="1715"/>
                  <a:pt x="6206" y="1715"/>
                </a:cubicBezTo>
                <a:lnTo>
                  <a:pt x="6186" y="1715"/>
                </a:lnTo>
                <a:cubicBezTo>
                  <a:pt x="6182" y="1715"/>
                  <a:pt x="6182" y="1686"/>
                  <a:pt x="6182" y="1686"/>
                </a:cubicBezTo>
                <a:lnTo>
                  <a:pt x="6182" y="204"/>
                </a:lnTo>
                <a:cubicBezTo>
                  <a:pt x="6182" y="174"/>
                  <a:pt x="6186" y="174"/>
                  <a:pt x="6186" y="174"/>
                </a:cubicBezTo>
                <a:lnTo>
                  <a:pt x="6206" y="174"/>
                </a:lnTo>
                <a:cubicBezTo>
                  <a:pt x="6210" y="174"/>
                  <a:pt x="6210" y="204"/>
                  <a:pt x="6210" y="204"/>
                </a:cubicBezTo>
                <a:lnTo>
                  <a:pt x="6210" y="1686"/>
                </a:lnTo>
                <a:close/>
                <a:moveTo>
                  <a:pt x="8053" y="19391"/>
                </a:moveTo>
                <a:cubicBezTo>
                  <a:pt x="8053" y="19420"/>
                  <a:pt x="8049" y="19420"/>
                  <a:pt x="8049" y="19420"/>
                </a:cubicBezTo>
                <a:lnTo>
                  <a:pt x="8029" y="19420"/>
                </a:lnTo>
                <a:cubicBezTo>
                  <a:pt x="8026" y="19420"/>
                  <a:pt x="8026" y="19391"/>
                  <a:pt x="8026" y="19391"/>
                </a:cubicBezTo>
                <a:lnTo>
                  <a:pt x="8026" y="17908"/>
                </a:lnTo>
                <a:cubicBezTo>
                  <a:pt x="8026" y="17879"/>
                  <a:pt x="8029" y="17879"/>
                  <a:pt x="8029" y="17879"/>
                </a:cubicBezTo>
                <a:lnTo>
                  <a:pt x="8049" y="17879"/>
                </a:lnTo>
                <a:cubicBezTo>
                  <a:pt x="8053" y="17879"/>
                  <a:pt x="8053" y="17908"/>
                  <a:pt x="8053" y="17908"/>
                </a:cubicBezTo>
                <a:lnTo>
                  <a:pt x="8053" y="19391"/>
                </a:lnTo>
                <a:close/>
                <a:moveTo>
                  <a:pt x="8053" y="16454"/>
                </a:moveTo>
                <a:cubicBezTo>
                  <a:pt x="8053" y="16483"/>
                  <a:pt x="8049" y="16483"/>
                  <a:pt x="8049" y="16483"/>
                </a:cubicBezTo>
                <a:lnTo>
                  <a:pt x="8029" y="16483"/>
                </a:lnTo>
                <a:cubicBezTo>
                  <a:pt x="8026" y="16483"/>
                  <a:pt x="8026" y="16454"/>
                  <a:pt x="8026" y="16454"/>
                </a:cubicBezTo>
                <a:lnTo>
                  <a:pt x="8026" y="14972"/>
                </a:lnTo>
                <a:cubicBezTo>
                  <a:pt x="8026" y="14943"/>
                  <a:pt x="8029" y="14943"/>
                  <a:pt x="8029" y="14943"/>
                </a:cubicBezTo>
                <a:lnTo>
                  <a:pt x="8049" y="14943"/>
                </a:lnTo>
                <a:cubicBezTo>
                  <a:pt x="8053" y="14943"/>
                  <a:pt x="8053" y="14972"/>
                  <a:pt x="8053" y="14972"/>
                </a:cubicBezTo>
                <a:lnTo>
                  <a:pt x="8053" y="16454"/>
                </a:lnTo>
                <a:close/>
                <a:moveTo>
                  <a:pt x="8053" y="13489"/>
                </a:moveTo>
                <a:cubicBezTo>
                  <a:pt x="8053" y="13518"/>
                  <a:pt x="8049" y="13518"/>
                  <a:pt x="8049" y="13518"/>
                </a:cubicBezTo>
                <a:lnTo>
                  <a:pt x="8029" y="13518"/>
                </a:lnTo>
                <a:cubicBezTo>
                  <a:pt x="8026" y="13518"/>
                  <a:pt x="8026" y="13489"/>
                  <a:pt x="8026" y="13489"/>
                </a:cubicBezTo>
                <a:lnTo>
                  <a:pt x="8026" y="12006"/>
                </a:lnTo>
                <a:cubicBezTo>
                  <a:pt x="8026" y="11977"/>
                  <a:pt x="8029" y="11977"/>
                  <a:pt x="8029" y="11977"/>
                </a:cubicBezTo>
                <a:lnTo>
                  <a:pt x="8049" y="11977"/>
                </a:lnTo>
                <a:cubicBezTo>
                  <a:pt x="8053" y="11977"/>
                  <a:pt x="8053" y="12006"/>
                  <a:pt x="8053" y="12006"/>
                </a:cubicBezTo>
                <a:lnTo>
                  <a:pt x="8053" y="13489"/>
                </a:lnTo>
                <a:close/>
                <a:moveTo>
                  <a:pt x="8053" y="10524"/>
                </a:moveTo>
                <a:cubicBezTo>
                  <a:pt x="8053" y="10553"/>
                  <a:pt x="8049" y="10553"/>
                  <a:pt x="8049" y="10553"/>
                </a:cubicBezTo>
                <a:lnTo>
                  <a:pt x="8029" y="10553"/>
                </a:lnTo>
                <a:cubicBezTo>
                  <a:pt x="8026" y="10553"/>
                  <a:pt x="8026" y="10524"/>
                  <a:pt x="8026" y="10524"/>
                </a:cubicBezTo>
                <a:lnTo>
                  <a:pt x="8026" y="9041"/>
                </a:lnTo>
                <a:cubicBezTo>
                  <a:pt x="8026" y="9012"/>
                  <a:pt x="8029" y="9012"/>
                  <a:pt x="8029" y="9012"/>
                </a:cubicBezTo>
                <a:lnTo>
                  <a:pt x="8049" y="9012"/>
                </a:lnTo>
                <a:cubicBezTo>
                  <a:pt x="8053" y="9012"/>
                  <a:pt x="8053" y="9041"/>
                  <a:pt x="8053" y="9041"/>
                </a:cubicBezTo>
                <a:lnTo>
                  <a:pt x="8053" y="10524"/>
                </a:lnTo>
                <a:close/>
                <a:moveTo>
                  <a:pt x="8053" y="7588"/>
                </a:moveTo>
                <a:cubicBezTo>
                  <a:pt x="8053" y="7617"/>
                  <a:pt x="8049" y="7617"/>
                  <a:pt x="8049" y="7617"/>
                </a:cubicBezTo>
                <a:lnTo>
                  <a:pt x="8029" y="7617"/>
                </a:lnTo>
                <a:cubicBezTo>
                  <a:pt x="8026" y="7617"/>
                  <a:pt x="8026" y="7588"/>
                  <a:pt x="8026" y="7588"/>
                </a:cubicBezTo>
                <a:lnTo>
                  <a:pt x="8026" y="6105"/>
                </a:lnTo>
                <a:cubicBezTo>
                  <a:pt x="8026" y="6076"/>
                  <a:pt x="8029" y="6076"/>
                  <a:pt x="8029" y="6076"/>
                </a:cubicBezTo>
                <a:lnTo>
                  <a:pt x="8049" y="6076"/>
                </a:lnTo>
                <a:cubicBezTo>
                  <a:pt x="8053" y="6076"/>
                  <a:pt x="8053" y="6105"/>
                  <a:pt x="8053" y="6105"/>
                </a:cubicBezTo>
                <a:lnTo>
                  <a:pt x="8053" y="7588"/>
                </a:lnTo>
                <a:close/>
                <a:moveTo>
                  <a:pt x="8053" y="4622"/>
                </a:moveTo>
                <a:cubicBezTo>
                  <a:pt x="8053" y="4651"/>
                  <a:pt x="8049" y="4651"/>
                  <a:pt x="8049" y="4651"/>
                </a:cubicBezTo>
                <a:lnTo>
                  <a:pt x="8029" y="4651"/>
                </a:lnTo>
                <a:cubicBezTo>
                  <a:pt x="8026" y="4651"/>
                  <a:pt x="8026" y="4622"/>
                  <a:pt x="8026" y="4622"/>
                </a:cubicBezTo>
                <a:lnTo>
                  <a:pt x="8026" y="3140"/>
                </a:lnTo>
                <a:cubicBezTo>
                  <a:pt x="8026" y="3111"/>
                  <a:pt x="8029" y="3111"/>
                  <a:pt x="8029" y="3111"/>
                </a:cubicBezTo>
                <a:lnTo>
                  <a:pt x="8049" y="3111"/>
                </a:lnTo>
                <a:cubicBezTo>
                  <a:pt x="8053" y="3111"/>
                  <a:pt x="8053" y="3140"/>
                  <a:pt x="8053" y="3140"/>
                </a:cubicBezTo>
                <a:lnTo>
                  <a:pt x="8053" y="4622"/>
                </a:lnTo>
                <a:close/>
                <a:moveTo>
                  <a:pt x="8053" y="1686"/>
                </a:moveTo>
                <a:cubicBezTo>
                  <a:pt x="8053" y="1715"/>
                  <a:pt x="8049" y="1715"/>
                  <a:pt x="8049" y="1715"/>
                </a:cubicBezTo>
                <a:lnTo>
                  <a:pt x="8029" y="1715"/>
                </a:lnTo>
                <a:cubicBezTo>
                  <a:pt x="8026" y="1715"/>
                  <a:pt x="8026" y="1686"/>
                  <a:pt x="8026" y="1686"/>
                </a:cubicBezTo>
                <a:lnTo>
                  <a:pt x="8026" y="204"/>
                </a:lnTo>
                <a:cubicBezTo>
                  <a:pt x="8026" y="174"/>
                  <a:pt x="8029" y="174"/>
                  <a:pt x="8029" y="174"/>
                </a:cubicBezTo>
                <a:lnTo>
                  <a:pt x="8049" y="174"/>
                </a:lnTo>
                <a:cubicBezTo>
                  <a:pt x="8053" y="174"/>
                  <a:pt x="8053" y="204"/>
                  <a:pt x="8053" y="204"/>
                </a:cubicBezTo>
                <a:lnTo>
                  <a:pt x="8053" y="1686"/>
                </a:lnTo>
                <a:close/>
                <a:moveTo>
                  <a:pt x="9896" y="19391"/>
                </a:moveTo>
                <a:cubicBezTo>
                  <a:pt x="9896" y="19420"/>
                  <a:pt x="9892" y="19420"/>
                  <a:pt x="9892" y="19420"/>
                </a:cubicBezTo>
                <a:lnTo>
                  <a:pt x="9873" y="19420"/>
                </a:lnTo>
                <a:cubicBezTo>
                  <a:pt x="9869" y="19420"/>
                  <a:pt x="9869" y="19391"/>
                  <a:pt x="9869" y="19391"/>
                </a:cubicBezTo>
                <a:lnTo>
                  <a:pt x="9869" y="17908"/>
                </a:lnTo>
                <a:cubicBezTo>
                  <a:pt x="9869" y="17879"/>
                  <a:pt x="9873" y="17879"/>
                  <a:pt x="9873" y="17879"/>
                </a:cubicBezTo>
                <a:lnTo>
                  <a:pt x="9892" y="17879"/>
                </a:lnTo>
                <a:cubicBezTo>
                  <a:pt x="9896" y="17879"/>
                  <a:pt x="9896" y="17908"/>
                  <a:pt x="9896" y="17908"/>
                </a:cubicBezTo>
                <a:lnTo>
                  <a:pt x="9896" y="19391"/>
                </a:lnTo>
                <a:close/>
                <a:moveTo>
                  <a:pt x="9896" y="16454"/>
                </a:moveTo>
                <a:cubicBezTo>
                  <a:pt x="9896" y="16483"/>
                  <a:pt x="9892" y="16483"/>
                  <a:pt x="9892" y="16483"/>
                </a:cubicBezTo>
                <a:lnTo>
                  <a:pt x="9873" y="16483"/>
                </a:lnTo>
                <a:cubicBezTo>
                  <a:pt x="9869" y="16483"/>
                  <a:pt x="9869" y="16454"/>
                  <a:pt x="9869" y="16454"/>
                </a:cubicBezTo>
                <a:lnTo>
                  <a:pt x="9869" y="14972"/>
                </a:lnTo>
                <a:cubicBezTo>
                  <a:pt x="9869" y="14943"/>
                  <a:pt x="9873" y="14943"/>
                  <a:pt x="9873" y="14943"/>
                </a:cubicBezTo>
                <a:lnTo>
                  <a:pt x="9892" y="14943"/>
                </a:lnTo>
                <a:cubicBezTo>
                  <a:pt x="9896" y="14943"/>
                  <a:pt x="9896" y="14972"/>
                  <a:pt x="9896" y="14972"/>
                </a:cubicBezTo>
                <a:lnTo>
                  <a:pt x="9896" y="16454"/>
                </a:lnTo>
                <a:close/>
                <a:moveTo>
                  <a:pt x="9896" y="13489"/>
                </a:moveTo>
                <a:cubicBezTo>
                  <a:pt x="9896" y="13518"/>
                  <a:pt x="9892" y="13518"/>
                  <a:pt x="9892" y="13518"/>
                </a:cubicBezTo>
                <a:lnTo>
                  <a:pt x="9873" y="13518"/>
                </a:lnTo>
                <a:cubicBezTo>
                  <a:pt x="9869" y="13518"/>
                  <a:pt x="9869" y="13489"/>
                  <a:pt x="9869" y="13489"/>
                </a:cubicBezTo>
                <a:lnTo>
                  <a:pt x="9869" y="12006"/>
                </a:lnTo>
                <a:cubicBezTo>
                  <a:pt x="9869" y="11977"/>
                  <a:pt x="9873" y="11977"/>
                  <a:pt x="9873" y="11977"/>
                </a:cubicBezTo>
                <a:lnTo>
                  <a:pt x="9892" y="11977"/>
                </a:lnTo>
                <a:cubicBezTo>
                  <a:pt x="9896" y="11977"/>
                  <a:pt x="9896" y="12006"/>
                  <a:pt x="9896" y="12006"/>
                </a:cubicBezTo>
                <a:lnTo>
                  <a:pt x="9896" y="13489"/>
                </a:lnTo>
                <a:close/>
                <a:moveTo>
                  <a:pt x="9896" y="10524"/>
                </a:moveTo>
                <a:cubicBezTo>
                  <a:pt x="9896" y="10553"/>
                  <a:pt x="9892" y="10553"/>
                  <a:pt x="9892" y="10553"/>
                </a:cubicBezTo>
                <a:lnTo>
                  <a:pt x="9873" y="10553"/>
                </a:lnTo>
                <a:cubicBezTo>
                  <a:pt x="9869" y="10553"/>
                  <a:pt x="9869" y="10524"/>
                  <a:pt x="9869" y="10524"/>
                </a:cubicBezTo>
                <a:lnTo>
                  <a:pt x="9869" y="9041"/>
                </a:lnTo>
                <a:cubicBezTo>
                  <a:pt x="9869" y="9012"/>
                  <a:pt x="9873" y="9012"/>
                  <a:pt x="9873" y="9012"/>
                </a:cubicBezTo>
                <a:lnTo>
                  <a:pt x="9892" y="9012"/>
                </a:lnTo>
                <a:cubicBezTo>
                  <a:pt x="9896" y="9012"/>
                  <a:pt x="9896" y="9041"/>
                  <a:pt x="9896" y="9041"/>
                </a:cubicBezTo>
                <a:lnTo>
                  <a:pt x="9896" y="10524"/>
                </a:lnTo>
                <a:close/>
                <a:moveTo>
                  <a:pt x="9896" y="7588"/>
                </a:moveTo>
                <a:cubicBezTo>
                  <a:pt x="9896" y="7617"/>
                  <a:pt x="9892" y="7617"/>
                  <a:pt x="9892" y="7617"/>
                </a:cubicBezTo>
                <a:lnTo>
                  <a:pt x="9873" y="7617"/>
                </a:lnTo>
                <a:cubicBezTo>
                  <a:pt x="9869" y="7617"/>
                  <a:pt x="9869" y="7588"/>
                  <a:pt x="9869" y="7588"/>
                </a:cubicBezTo>
                <a:lnTo>
                  <a:pt x="9869" y="6105"/>
                </a:lnTo>
                <a:cubicBezTo>
                  <a:pt x="9869" y="6076"/>
                  <a:pt x="9873" y="6076"/>
                  <a:pt x="9873" y="6076"/>
                </a:cubicBezTo>
                <a:lnTo>
                  <a:pt x="9892" y="6076"/>
                </a:lnTo>
                <a:cubicBezTo>
                  <a:pt x="9896" y="6076"/>
                  <a:pt x="9896" y="6105"/>
                  <a:pt x="9896" y="6105"/>
                </a:cubicBezTo>
                <a:lnTo>
                  <a:pt x="9896" y="7588"/>
                </a:lnTo>
                <a:close/>
                <a:moveTo>
                  <a:pt x="9896" y="4622"/>
                </a:moveTo>
                <a:cubicBezTo>
                  <a:pt x="9896" y="4651"/>
                  <a:pt x="9892" y="4651"/>
                  <a:pt x="9892" y="4651"/>
                </a:cubicBezTo>
                <a:lnTo>
                  <a:pt x="9873" y="4651"/>
                </a:lnTo>
                <a:cubicBezTo>
                  <a:pt x="9869" y="4651"/>
                  <a:pt x="9869" y="4622"/>
                  <a:pt x="9869" y="4622"/>
                </a:cubicBezTo>
                <a:lnTo>
                  <a:pt x="9869" y="3140"/>
                </a:lnTo>
                <a:cubicBezTo>
                  <a:pt x="9869" y="3111"/>
                  <a:pt x="9873" y="3111"/>
                  <a:pt x="9873" y="3111"/>
                </a:cubicBezTo>
                <a:lnTo>
                  <a:pt x="9892" y="3111"/>
                </a:lnTo>
                <a:cubicBezTo>
                  <a:pt x="9896" y="3111"/>
                  <a:pt x="9896" y="3140"/>
                  <a:pt x="9896" y="3140"/>
                </a:cubicBezTo>
                <a:lnTo>
                  <a:pt x="9896" y="4622"/>
                </a:lnTo>
                <a:close/>
                <a:moveTo>
                  <a:pt x="9896" y="1686"/>
                </a:moveTo>
                <a:cubicBezTo>
                  <a:pt x="9896" y="1715"/>
                  <a:pt x="9892" y="1715"/>
                  <a:pt x="9892" y="1715"/>
                </a:cubicBezTo>
                <a:lnTo>
                  <a:pt x="9873" y="1715"/>
                </a:lnTo>
                <a:cubicBezTo>
                  <a:pt x="9869" y="1715"/>
                  <a:pt x="9869" y="1686"/>
                  <a:pt x="9869" y="1686"/>
                </a:cubicBezTo>
                <a:lnTo>
                  <a:pt x="9869" y="204"/>
                </a:lnTo>
                <a:cubicBezTo>
                  <a:pt x="9869" y="174"/>
                  <a:pt x="9873" y="174"/>
                  <a:pt x="9873" y="174"/>
                </a:cubicBezTo>
                <a:lnTo>
                  <a:pt x="9892" y="174"/>
                </a:lnTo>
                <a:cubicBezTo>
                  <a:pt x="9896" y="174"/>
                  <a:pt x="9896" y="204"/>
                  <a:pt x="9896" y="204"/>
                </a:cubicBezTo>
                <a:lnTo>
                  <a:pt x="9896" y="1686"/>
                </a:lnTo>
                <a:close/>
                <a:moveTo>
                  <a:pt x="11739" y="19391"/>
                </a:moveTo>
                <a:cubicBezTo>
                  <a:pt x="11739" y="19420"/>
                  <a:pt x="11735" y="19420"/>
                  <a:pt x="11735" y="19420"/>
                </a:cubicBezTo>
                <a:lnTo>
                  <a:pt x="11716" y="19420"/>
                </a:lnTo>
                <a:cubicBezTo>
                  <a:pt x="11712" y="19420"/>
                  <a:pt x="11712" y="19391"/>
                  <a:pt x="11712" y="19391"/>
                </a:cubicBezTo>
                <a:lnTo>
                  <a:pt x="11712" y="17908"/>
                </a:lnTo>
                <a:cubicBezTo>
                  <a:pt x="11712" y="17879"/>
                  <a:pt x="11716" y="17879"/>
                  <a:pt x="11716" y="17879"/>
                </a:cubicBezTo>
                <a:lnTo>
                  <a:pt x="11735" y="17879"/>
                </a:lnTo>
                <a:cubicBezTo>
                  <a:pt x="11739" y="17879"/>
                  <a:pt x="11739" y="17908"/>
                  <a:pt x="11739" y="17908"/>
                </a:cubicBezTo>
                <a:lnTo>
                  <a:pt x="11739" y="19391"/>
                </a:lnTo>
                <a:close/>
                <a:moveTo>
                  <a:pt x="11739" y="16454"/>
                </a:moveTo>
                <a:cubicBezTo>
                  <a:pt x="11739" y="16483"/>
                  <a:pt x="11735" y="16483"/>
                  <a:pt x="11735" y="16483"/>
                </a:cubicBezTo>
                <a:lnTo>
                  <a:pt x="11716" y="16483"/>
                </a:lnTo>
                <a:cubicBezTo>
                  <a:pt x="11712" y="16483"/>
                  <a:pt x="11712" y="16454"/>
                  <a:pt x="11712" y="16454"/>
                </a:cubicBezTo>
                <a:lnTo>
                  <a:pt x="11712" y="14972"/>
                </a:lnTo>
                <a:cubicBezTo>
                  <a:pt x="11712" y="14943"/>
                  <a:pt x="11716" y="14943"/>
                  <a:pt x="11716" y="14943"/>
                </a:cubicBezTo>
                <a:lnTo>
                  <a:pt x="11735" y="14943"/>
                </a:lnTo>
                <a:cubicBezTo>
                  <a:pt x="11739" y="14943"/>
                  <a:pt x="11739" y="14972"/>
                  <a:pt x="11739" y="14972"/>
                </a:cubicBezTo>
                <a:lnTo>
                  <a:pt x="11739" y="16454"/>
                </a:lnTo>
                <a:close/>
                <a:moveTo>
                  <a:pt x="11739" y="13489"/>
                </a:moveTo>
                <a:cubicBezTo>
                  <a:pt x="11739" y="13518"/>
                  <a:pt x="11735" y="13518"/>
                  <a:pt x="11735" y="13518"/>
                </a:cubicBezTo>
                <a:lnTo>
                  <a:pt x="11716" y="13518"/>
                </a:lnTo>
                <a:cubicBezTo>
                  <a:pt x="11712" y="13518"/>
                  <a:pt x="11712" y="13489"/>
                  <a:pt x="11712" y="13489"/>
                </a:cubicBezTo>
                <a:lnTo>
                  <a:pt x="11712" y="12006"/>
                </a:lnTo>
                <a:cubicBezTo>
                  <a:pt x="11712" y="11977"/>
                  <a:pt x="11716" y="11977"/>
                  <a:pt x="11716" y="11977"/>
                </a:cubicBezTo>
                <a:lnTo>
                  <a:pt x="11735" y="11977"/>
                </a:lnTo>
                <a:cubicBezTo>
                  <a:pt x="11739" y="11977"/>
                  <a:pt x="11739" y="12006"/>
                  <a:pt x="11739" y="12006"/>
                </a:cubicBezTo>
                <a:lnTo>
                  <a:pt x="11739" y="13489"/>
                </a:lnTo>
                <a:close/>
                <a:moveTo>
                  <a:pt x="11739" y="10524"/>
                </a:moveTo>
                <a:cubicBezTo>
                  <a:pt x="11739" y="10553"/>
                  <a:pt x="11735" y="10553"/>
                  <a:pt x="11735" y="10553"/>
                </a:cubicBezTo>
                <a:lnTo>
                  <a:pt x="11716" y="10553"/>
                </a:lnTo>
                <a:cubicBezTo>
                  <a:pt x="11712" y="10553"/>
                  <a:pt x="11712" y="10524"/>
                  <a:pt x="11712" y="10524"/>
                </a:cubicBezTo>
                <a:lnTo>
                  <a:pt x="11712" y="9041"/>
                </a:lnTo>
                <a:cubicBezTo>
                  <a:pt x="11712" y="9012"/>
                  <a:pt x="11716" y="9012"/>
                  <a:pt x="11716" y="9012"/>
                </a:cubicBezTo>
                <a:lnTo>
                  <a:pt x="11735" y="9012"/>
                </a:lnTo>
                <a:cubicBezTo>
                  <a:pt x="11739" y="9012"/>
                  <a:pt x="11739" y="9041"/>
                  <a:pt x="11739" y="9041"/>
                </a:cubicBezTo>
                <a:lnTo>
                  <a:pt x="11739" y="10524"/>
                </a:lnTo>
                <a:close/>
                <a:moveTo>
                  <a:pt x="11739" y="7588"/>
                </a:moveTo>
                <a:cubicBezTo>
                  <a:pt x="11739" y="7617"/>
                  <a:pt x="11735" y="7617"/>
                  <a:pt x="11735" y="7617"/>
                </a:cubicBezTo>
                <a:lnTo>
                  <a:pt x="11716" y="7617"/>
                </a:lnTo>
                <a:cubicBezTo>
                  <a:pt x="11712" y="7617"/>
                  <a:pt x="11712" y="7588"/>
                  <a:pt x="11712" y="7588"/>
                </a:cubicBezTo>
                <a:lnTo>
                  <a:pt x="11712" y="6105"/>
                </a:lnTo>
                <a:cubicBezTo>
                  <a:pt x="11712" y="6076"/>
                  <a:pt x="11716" y="6076"/>
                  <a:pt x="11716" y="6076"/>
                </a:cubicBezTo>
                <a:lnTo>
                  <a:pt x="11735" y="6076"/>
                </a:lnTo>
                <a:cubicBezTo>
                  <a:pt x="11739" y="6076"/>
                  <a:pt x="11739" y="6105"/>
                  <a:pt x="11739" y="6105"/>
                </a:cubicBezTo>
                <a:lnTo>
                  <a:pt x="11739" y="7588"/>
                </a:lnTo>
                <a:close/>
                <a:moveTo>
                  <a:pt x="11739" y="4622"/>
                </a:moveTo>
                <a:cubicBezTo>
                  <a:pt x="11739" y="4651"/>
                  <a:pt x="11735" y="4651"/>
                  <a:pt x="11735" y="4651"/>
                </a:cubicBezTo>
                <a:lnTo>
                  <a:pt x="11716" y="4651"/>
                </a:lnTo>
                <a:cubicBezTo>
                  <a:pt x="11712" y="4651"/>
                  <a:pt x="11712" y="4622"/>
                  <a:pt x="11712" y="4622"/>
                </a:cubicBezTo>
                <a:lnTo>
                  <a:pt x="11712" y="3140"/>
                </a:lnTo>
                <a:cubicBezTo>
                  <a:pt x="11712" y="3111"/>
                  <a:pt x="11716" y="3111"/>
                  <a:pt x="11716" y="3111"/>
                </a:cubicBezTo>
                <a:lnTo>
                  <a:pt x="11735" y="3111"/>
                </a:lnTo>
                <a:cubicBezTo>
                  <a:pt x="11739" y="3111"/>
                  <a:pt x="11739" y="3140"/>
                  <a:pt x="11739" y="3140"/>
                </a:cubicBezTo>
                <a:lnTo>
                  <a:pt x="11739" y="4622"/>
                </a:lnTo>
                <a:close/>
                <a:moveTo>
                  <a:pt x="11739" y="1686"/>
                </a:moveTo>
                <a:cubicBezTo>
                  <a:pt x="11739" y="1715"/>
                  <a:pt x="11735" y="1715"/>
                  <a:pt x="11735" y="1715"/>
                </a:cubicBezTo>
                <a:lnTo>
                  <a:pt x="11716" y="1715"/>
                </a:lnTo>
                <a:cubicBezTo>
                  <a:pt x="11712" y="1715"/>
                  <a:pt x="11712" y="1686"/>
                  <a:pt x="11712" y="1686"/>
                </a:cubicBezTo>
                <a:lnTo>
                  <a:pt x="11712" y="204"/>
                </a:lnTo>
                <a:cubicBezTo>
                  <a:pt x="11712" y="174"/>
                  <a:pt x="11716" y="174"/>
                  <a:pt x="11716" y="174"/>
                </a:cubicBezTo>
                <a:lnTo>
                  <a:pt x="11735" y="174"/>
                </a:lnTo>
                <a:cubicBezTo>
                  <a:pt x="11739" y="174"/>
                  <a:pt x="11739" y="204"/>
                  <a:pt x="11739" y="204"/>
                </a:cubicBezTo>
                <a:lnTo>
                  <a:pt x="11739" y="1686"/>
                </a:lnTo>
                <a:close/>
                <a:moveTo>
                  <a:pt x="13586" y="19391"/>
                </a:moveTo>
                <a:cubicBezTo>
                  <a:pt x="13586" y="19420"/>
                  <a:pt x="13582" y="19420"/>
                  <a:pt x="13582" y="19420"/>
                </a:cubicBezTo>
                <a:lnTo>
                  <a:pt x="13563" y="19420"/>
                </a:lnTo>
                <a:cubicBezTo>
                  <a:pt x="13559" y="19420"/>
                  <a:pt x="13559" y="19391"/>
                  <a:pt x="13559" y="19391"/>
                </a:cubicBezTo>
                <a:lnTo>
                  <a:pt x="13559" y="17908"/>
                </a:lnTo>
                <a:cubicBezTo>
                  <a:pt x="13559" y="17879"/>
                  <a:pt x="13563" y="17879"/>
                  <a:pt x="13563" y="17879"/>
                </a:cubicBezTo>
                <a:lnTo>
                  <a:pt x="13582" y="17879"/>
                </a:lnTo>
                <a:cubicBezTo>
                  <a:pt x="13586" y="17879"/>
                  <a:pt x="13586" y="17908"/>
                  <a:pt x="13586" y="17908"/>
                </a:cubicBezTo>
                <a:lnTo>
                  <a:pt x="13586" y="19391"/>
                </a:lnTo>
                <a:close/>
                <a:moveTo>
                  <a:pt x="13586" y="16454"/>
                </a:moveTo>
                <a:cubicBezTo>
                  <a:pt x="13586" y="16483"/>
                  <a:pt x="13582" y="16483"/>
                  <a:pt x="13582" y="16483"/>
                </a:cubicBezTo>
                <a:lnTo>
                  <a:pt x="13563" y="16483"/>
                </a:lnTo>
                <a:cubicBezTo>
                  <a:pt x="13559" y="16483"/>
                  <a:pt x="13559" y="16454"/>
                  <a:pt x="13559" y="16454"/>
                </a:cubicBezTo>
                <a:lnTo>
                  <a:pt x="13559" y="14972"/>
                </a:lnTo>
                <a:cubicBezTo>
                  <a:pt x="13559" y="14943"/>
                  <a:pt x="13563" y="14943"/>
                  <a:pt x="13563" y="14943"/>
                </a:cubicBezTo>
                <a:lnTo>
                  <a:pt x="13582" y="14943"/>
                </a:lnTo>
                <a:cubicBezTo>
                  <a:pt x="13586" y="14943"/>
                  <a:pt x="13586" y="14972"/>
                  <a:pt x="13586" y="14972"/>
                </a:cubicBezTo>
                <a:lnTo>
                  <a:pt x="13586" y="16454"/>
                </a:lnTo>
                <a:close/>
                <a:moveTo>
                  <a:pt x="13586" y="13489"/>
                </a:moveTo>
                <a:cubicBezTo>
                  <a:pt x="13586" y="13518"/>
                  <a:pt x="13582" y="13518"/>
                  <a:pt x="13582" y="13518"/>
                </a:cubicBezTo>
                <a:lnTo>
                  <a:pt x="13563" y="13518"/>
                </a:lnTo>
                <a:cubicBezTo>
                  <a:pt x="13559" y="13518"/>
                  <a:pt x="13559" y="13489"/>
                  <a:pt x="13559" y="13489"/>
                </a:cubicBezTo>
                <a:lnTo>
                  <a:pt x="13559" y="12006"/>
                </a:lnTo>
                <a:cubicBezTo>
                  <a:pt x="13559" y="11977"/>
                  <a:pt x="13563" y="11977"/>
                  <a:pt x="13563" y="11977"/>
                </a:cubicBezTo>
                <a:lnTo>
                  <a:pt x="13582" y="11977"/>
                </a:lnTo>
                <a:cubicBezTo>
                  <a:pt x="13586" y="11977"/>
                  <a:pt x="13586" y="12006"/>
                  <a:pt x="13586" y="12006"/>
                </a:cubicBezTo>
                <a:lnTo>
                  <a:pt x="13586" y="13489"/>
                </a:lnTo>
                <a:close/>
                <a:moveTo>
                  <a:pt x="13586" y="10524"/>
                </a:moveTo>
                <a:cubicBezTo>
                  <a:pt x="13586" y="10553"/>
                  <a:pt x="13582" y="10553"/>
                  <a:pt x="13582" y="10553"/>
                </a:cubicBezTo>
                <a:lnTo>
                  <a:pt x="13563" y="10553"/>
                </a:lnTo>
                <a:cubicBezTo>
                  <a:pt x="13559" y="10553"/>
                  <a:pt x="13559" y="10524"/>
                  <a:pt x="13559" y="10524"/>
                </a:cubicBezTo>
                <a:lnTo>
                  <a:pt x="13559" y="9041"/>
                </a:lnTo>
                <a:cubicBezTo>
                  <a:pt x="13559" y="9012"/>
                  <a:pt x="13563" y="9012"/>
                  <a:pt x="13563" y="9012"/>
                </a:cubicBezTo>
                <a:lnTo>
                  <a:pt x="13582" y="9012"/>
                </a:lnTo>
                <a:cubicBezTo>
                  <a:pt x="13586" y="9012"/>
                  <a:pt x="13586" y="9041"/>
                  <a:pt x="13586" y="9041"/>
                </a:cubicBezTo>
                <a:lnTo>
                  <a:pt x="13586" y="10524"/>
                </a:lnTo>
                <a:close/>
                <a:moveTo>
                  <a:pt x="13586" y="7588"/>
                </a:moveTo>
                <a:cubicBezTo>
                  <a:pt x="13586" y="7617"/>
                  <a:pt x="13582" y="7617"/>
                  <a:pt x="13582" y="7617"/>
                </a:cubicBezTo>
                <a:lnTo>
                  <a:pt x="13563" y="7617"/>
                </a:lnTo>
                <a:cubicBezTo>
                  <a:pt x="13559" y="7617"/>
                  <a:pt x="13559" y="7588"/>
                  <a:pt x="13559" y="7588"/>
                </a:cubicBezTo>
                <a:lnTo>
                  <a:pt x="13559" y="6105"/>
                </a:lnTo>
                <a:cubicBezTo>
                  <a:pt x="13559" y="6076"/>
                  <a:pt x="13563" y="6076"/>
                  <a:pt x="13563" y="6076"/>
                </a:cubicBezTo>
                <a:lnTo>
                  <a:pt x="13582" y="6076"/>
                </a:lnTo>
                <a:cubicBezTo>
                  <a:pt x="13586" y="6076"/>
                  <a:pt x="13586" y="6105"/>
                  <a:pt x="13586" y="6105"/>
                </a:cubicBezTo>
                <a:lnTo>
                  <a:pt x="13586" y="7588"/>
                </a:lnTo>
                <a:close/>
                <a:moveTo>
                  <a:pt x="13586" y="4622"/>
                </a:moveTo>
                <a:cubicBezTo>
                  <a:pt x="13586" y="4651"/>
                  <a:pt x="13582" y="4651"/>
                  <a:pt x="13582" y="4651"/>
                </a:cubicBezTo>
                <a:lnTo>
                  <a:pt x="13563" y="4651"/>
                </a:lnTo>
                <a:cubicBezTo>
                  <a:pt x="13559" y="4651"/>
                  <a:pt x="13559" y="4622"/>
                  <a:pt x="13559" y="4622"/>
                </a:cubicBezTo>
                <a:lnTo>
                  <a:pt x="13559" y="3140"/>
                </a:lnTo>
                <a:cubicBezTo>
                  <a:pt x="13559" y="3111"/>
                  <a:pt x="13563" y="3111"/>
                  <a:pt x="13563" y="3111"/>
                </a:cubicBezTo>
                <a:lnTo>
                  <a:pt x="13582" y="3111"/>
                </a:lnTo>
                <a:cubicBezTo>
                  <a:pt x="13586" y="3111"/>
                  <a:pt x="13586" y="3140"/>
                  <a:pt x="13586" y="3140"/>
                </a:cubicBezTo>
                <a:lnTo>
                  <a:pt x="13586" y="4622"/>
                </a:lnTo>
                <a:close/>
                <a:moveTo>
                  <a:pt x="13586" y="1686"/>
                </a:moveTo>
                <a:cubicBezTo>
                  <a:pt x="13586" y="1715"/>
                  <a:pt x="13582" y="1715"/>
                  <a:pt x="13582" y="1715"/>
                </a:cubicBezTo>
                <a:lnTo>
                  <a:pt x="13563" y="1715"/>
                </a:lnTo>
                <a:cubicBezTo>
                  <a:pt x="13559" y="1715"/>
                  <a:pt x="13559" y="1686"/>
                  <a:pt x="13559" y="1686"/>
                </a:cubicBezTo>
                <a:lnTo>
                  <a:pt x="13559" y="204"/>
                </a:lnTo>
                <a:cubicBezTo>
                  <a:pt x="13559" y="174"/>
                  <a:pt x="13563" y="174"/>
                  <a:pt x="13563" y="174"/>
                </a:cubicBezTo>
                <a:lnTo>
                  <a:pt x="13582" y="174"/>
                </a:lnTo>
                <a:cubicBezTo>
                  <a:pt x="13586" y="174"/>
                  <a:pt x="13586" y="204"/>
                  <a:pt x="13586" y="204"/>
                </a:cubicBezTo>
                <a:lnTo>
                  <a:pt x="13586" y="1686"/>
                </a:lnTo>
                <a:close/>
                <a:moveTo>
                  <a:pt x="15429" y="19391"/>
                </a:moveTo>
                <a:cubicBezTo>
                  <a:pt x="15429" y="19420"/>
                  <a:pt x="15425" y="19420"/>
                  <a:pt x="15425" y="19420"/>
                </a:cubicBezTo>
                <a:lnTo>
                  <a:pt x="15406" y="19420"/>
                </a:lnTo>
                <a:cubicBezTo>
                  <a:pt x="15402" y="19420"/>
                  <a:pt x="15402" y="19391"/>
                  <a:pt x="15402" y="19391"/>
                </a:cubicBezTo>
                <a:lnTo>
                  <a:pt x="15402" y="17908"/>
                </a:lnTo>
                <a:cubicBezTo>
                  <a:pt x="15402" y="17879"/>
                  <a:pt x="15406" y="17879"/>
                  <a:pt x="15406" y="17879"/>
                </a:cubicBezTo>
                <a:lnTo>
                  <a:pt x="15425" y="17879"/>
                </a:lnTo>
                <a:cubicBezTo>
                  <a:pt x="15429" y="17879"/>
                  <a:pt x="15429" y="17908"/>
                  <a:pt x="15429" y="17908"/>
                </a:cubicBezTo>
                <a:lnTo>
                  <a:pt x="15429" y="19391"/>
                </a:lnTo>
                <a:close/>
                <a:moveTo>
                  <a:pt x="15429" y="16454"/>
                </a:moveTo>
                <a:cubicBezTo>
                  <a:pt x="15429" y="16483"/>
                  <a:pt x="15425" y="16483"/>
                  <a:pt x="15425" y="16483"/>
                </a:cubicBezTo>
                <a:lnTo>
                  <a:pt x="15406" y="16483"/>
                </a:lnTo>
                <a:cubicBezTo>
                  <a:pt x="15402" y="16483"/>
                  <a:pt x="15402" y="16454"/>
                  <a:pt x="15402" y="16454"/>
                </a:cubicBezTo>
                <a:lnTo>
                  <a:pt x="15402" y="14972"/>
                </a:lnTo>
                <a:cubicBezTo>
                  <a:pt x="15402" y="14943"/>
                  <a:pt x="15406" y="14943"/>
                  <a:pt x="15406" y="14943"/>
                </a:cubicBezTo>
                <a:lnTo>
                  <a:pt x="15425" y="14943"/>
                </a:lnTo>
                <a:cubicBezTo>
                  <a:pt x="15429" y="14943"/>
                  <a:pt x="15429" y="14972"/>
                  <a:pt x="15429" y="14972"/>
                </a:cubicBezTo>
                <a:lnTo>
                  <a:pt x="15429" y="16454"/>
                </a:lnTo>
                <a:close/>
                <a:moveTo>
                  <a:pt x="15429" y="13489"/>
                </a:moveTo>
                <a:cubicBezTo>
                  <a:pt x="15429" y="13518"/>
                  <a:pt x="15425" y="13518"/>
                  <a:pt x="15425" y="13518"/>
                </a:cubicBezTo>
                <a:lnTo>
                  <a:pt x="15406" y="13518"/>
                </a:lnTo>
                <a:cubicBezTo>
                  <a:pt x="15402" y="13518"/>
                  <a:pt x="15402" y="13489"/>
                  <a:pt x="15402" y="13489"/>
                </a:cubicBezTo>
                <a:lnTo>
                  <a:pt x="15402" y="12006"/>
                </a:lnTo>
                <a:cubicBezTo>
                  <a:pt x="15402" y="11977"/>
                  <a:pt x="15406" y="11977"/>
                  <a:pt x="15406" y="11977"/>
                </a:cubicBezTo>
                <a:lnTo>
                  <a:pt x="15425" y="11977"/>
                </a:lnTo>
                <a:cubicBezTo>
                  <a:pt x="15429" y="11977"/>
                  <a:pt x="15429" y="12006"/>
                  <a:pt x="15429" y="12006"/>
                </a:cubicBezTo>
                <a:lnTo>
                  <a:pt x="15429" y="13489"/>
                </a:lnTo>
                <a:close/>
                <a:moveTo>
                  <a:pt x="15429" y="10524"/>
                </a:moveTo>
                <a:cubicBezTo>
                  <a:pt x="15429" y="10553"/>
                  <a:pt x="15425" y="10553"/>
                  <a:pt x="15425" y="10553"/>
                </a:cubicBezTo>
                <a:lnTo>
                  <a:pt x="15406" y="10553"/>
                </a:lnTo>
                <a:cubicBezTo>
                  <a:pt x="15402" y="10553"/>
                  <a:pt x="15402" y="10524"/>
                  <a:pt x="15402" y="10524"/>
                </a:cubicBezTo>
                <a:lnTo>
                  <a:pt x="15402" y="9041"/>
                </a:lnTo>
                <a:cubicBezTo>
                  <a:pt x="15402" y="9012"/>
                  <a:pt x="15406" y="9012"/>
                  <a:pt x="15406" y="9012"/>
                </a:cubicBezTo>
                <a:lnTo>
                  <a:pt x="15425" y="9012"/>
                </a:lnTo>
                <a:cubicBezTo>
                  <a:pt x="15429" y="9012"/>
                  <a:pt x="15429" y="9041"/>
                  <a:pt x="15429" y="9041"/>
                </a:cubicBezTo>
                <a:lnTo>
                  <a:pt x="15429" y="10524"/>
                </a:lnTo>
                <a:close/>
                <a:moveTo>
                  <a:pt x="15429" y="7588"/>
                </a:moveTo>
                <a:cubicBezTo>
                  <a:pt x="15429" y="7617"/>
                  <a:pt x="15425" y="7617"/>
                  <a:pt x="15425" y="7617"/>
                </a:cubicBezTo>
                <a:lnTo>
                  <a:pt x="15406" y="7617"/>
                </a:lnTo>
                <a:cubicBezTo>
                  <a:pt x="15402" y="7617"/>
                  <a:pt x="15402" y="7588"/>
                  <a:pt x="15402" y="7588"/>
                </a:cubicBezTo>
                <a:lnTo>
                  <a:pt x="15402" y="6105"/>
                </a:lnTo>
                <a:cubicBezTo>
                  <a:pt x="15402" y="6076"/>
                  <a:pt x="15406" y="6076"/>
                  <a:pt x="15406" y="6076"/>
                </a:cubicBezTo>
                <a:lnTo>
                  <a:pt x="15425" y="6076"/>
                </a:lnTo>
                <a:cubicBezTo>
                  <a:pt x="15429" y="6076"/>
                  <a:pt x="15429" y="6105"/>
                  <a:pt x="15429" y="6105"/>
                </a:cubicBezTo>
                <a:lnTo>
                  <a:pt x="15429" y="7588"/>
                </a:lnTo>
                <a:close/>
                <a:moveTo>
                  <a:pt x="15429" y="4622"/>
                </a:moveTo>
                <a:cubicBezTo>
                  <a:pt x="15429" y="4651"/>
                  <a:pt x="15425" y="4651"/>
                  <a:pt x="15425" y="4651"/>
                </a:cubicBezTo>
                <a:lnTo>
                  <a:pt x="15406" y="4651"/>
                </a:lnTo>
                <a:cubicBezTo>
                  <a:pt x="15402" y="4651"/>
                  <a:pt x="15402" y="4622"/>
                  <a:pt x="15402" y="4622"/>
                </a:cubicBezTo>
                <a:lnTo>
                  <a:pt x="15402" y="3140"/>
                </a:lnTo>
                <a:cubicBezTo>
                  <a:pt x="15402" y="3111"/>
                  <a:pt x="15406" y="3111"/>
                  <a:pt x="15406" y="3111"/>
                </a:cubicBezTo>
                <a:lnTo>
                  <a:pt x="15425" y="3111"/>
                </a:lnTo>
                <a:cubicBezTo>
                  <a:pt x="15429" y="3111"/>
                  <a:pt x="15429" y="3140"/>
                  <a:pt x="15429" y="3140"/>
                </a:cubicBezTo>
                <a:lnTo>
                  <a:pt x="15429" y="4622"/>
                </a:lnTo>
                <a:close/>
                <a:moveTo>
                  <a:pt x="15429" y="1686"/>
                </a:moveTo>
                <a:cubicBezTo>
                  <a:pt x="15429" y="1715"/>
                  <a:pt x="15425" y="1715"/>
                  <a:pt x="15425" y="1715"/>
                </a:cubicBezTo>
                <a:lnTo>
                  <a:pt x="15406" y="1715"/>
                </a:lnTo>
                <a:cubicBezTo>
                  <a:pt x="15402" y="1715"/>
                  <a:pt x="15402" y="1686"/>
                  <a:pt x="15402" y="1686"/>
                </a:cubicBezTo>
                <a:lnTo>
                  <a:pt x="15402" y="204"/>
                </a:lnTo>
                <a:cubicBezTo>
                  <a:pt x="15402" y="174"/>
                  <a:pt x="15406" y="174"/>
                  <a:pt x="15406" y="174"/>
                </a:cubicBezTo>
                <a:lnTo>
                  <a:pt x="15425" y="174"/>
                </a:lnTo>
                <a:cubicBezTo>
                  <a:pt x="15429" y="174"/>
                  <a:pt x="15429" y="204"/>
                  <a:pt x="15429" y="204"/>
                </a:cubicBezTo>
                <a:lnTo>
                  <a:pt x="15429" y="1686"/>
                </a:lnTo>
                <a:close/>
                <a:moveTo>
                  <a:pt x="17272" y="19391"/>
                </a:moveTo>
                <a:cubicBezTo>
                  <a:pt x="17272" y="19420"/>
                  <a:pt x="17268" y="19420"/>
                  <a:pt x="17268" y="19420"/>
                </a:cubicBezTo>
                <a:lnTo>
                  <a:pt x="17249" y="19420"/>
                </a:lnTo>
                <a:cubicBezTo>
                  <a:pt x="17245" y="19420"/>
                  <a:pt x="17245" y="19391"/>
                  <a:pt x="17245" y="19391"/>
                </a:cubicBezTo>
                <a:lnTo>
                  <a:pt x="17245" y="17908"/>
                </a:lnTo>
                <a:cubicBezTo>
                  <a:pt x="17245" y="17879"/>
                  <a:pt x="17249" y="17879"/>
                  <a:pt x="17249" y="17879"/>
                </a:cubicBezTo>
                <a:lnTo>
                  <a:pt x="17268" y="17879"/>
                </a:lnTo>
                <a:cubicBezTo>
                  <a:pt x="17272" y="17879"/>
                  <a:pt x="17272" y="17908"/>
                  <a:pt x="17272" y="17908"/>
                </a:cubicBezTo>
                <a:lnTo>
                  <a:pt x="17272" y="19391"/>
                </a:lnTo>
                <a:close/>
                <a:moveTo>
                  <a:pt x="17272" y="16454"/>
                </a:moveTo>
                <a:cubicBezTo>
                  <a:pt x="17272" y="16483"/>
                  <a:pt x="17268" y="16483"/>
                  <a:pt x="17268" y="16483"/>
                </a:cubicBezTo>
                <a:lnTo>
                  <a:pt x="17249" y="16483"/>
                </a:lnTo>
                <a:cubicBezTo>
                  <a:pt x="17245" y="16483"/>
                  <a:pt x="17245" y="16454"/>
                  <a:pt x="17245" y="16454"/>
                </a:cubicBezTo>
                <a:lnTo>
                  <a:pt x="17245" y="14972"/>
                </a:lnTo>
                <a:cubicBezTo>
                  <a:pt x="17245" y="14943"/>
                  <a:pt x="17249" y="14943"/>
                  <a:pt x="17249" y="14943"/>
                </a:cubicBezTo>
                <a:lnTo>
                  <a:pt x="17268" y="14943"/>
                </a:lnTo>
                <a:cubicBezTo>
                  <a:pt x="17272" y="14943"/>
                  <a:pt x="17272" y="14972"/>
                  <a:pt x="17272" y="14972"/>
                </a:cubicBezTo>
                <a:lnTo>
                  <a:pt x="17272" y="16454"/>
                </a:lnTo>
                <a:close/>
                <a:moveTo>
                  <a:pt x="17272" y="13489"/>
                </a:moveTo>
                <a:cubicBezTo>
                  <a:pt x="17272" y="13518"/>
                  <a:pt x="17268" y="13518"/>
                  <a:pt x="17268" y="13518"/>
                </a:cubicBezTo>
                <a:lnTo>
                  <a:pt x="17249" y="13518"/>
                </a:lnTo>
                <a:cubicBezTo>
                  <a:pt x="17245" y="13518"/>
                  <a:pt x="17245" y="13489"/>
                  <a:pt x="17245" y="13489"/>
                </a:cubicBezTo>
                <a:lnTo>
                  <a:pt x="17245" y="12006"/>
                </a:lnTo>
                <a:cubicBezTo>
                  <a:pt x="17245" y="11977"/>
                  <a:pt x="17249" y="11977"/>
                  <a:pt x="17249" y="11977"/>
                </a:cubicBezTo>
                <a:lnTo>
                  <a:pt x="17268" y="11977"/>
                </a:lnTo>
                <a:cubicBezTo>
                  <a:pt x="17272" y="11977"/>
                  <a:pt x="17272" y="12006"/>
                  <a:pt x="17272" y="12006"/>
                </a:cubicBezTo>
                <a:lnTo>
                  <a:pt x="17272" y="13489"/>
                </a:lnTo>
                <a:close/>
                <a:moveTo>
                  <a:pt x="17272" y="10524"/>
                </a:moveTo>
                <a:cubicBezTo>
                  <a:pt x="17272" y="10553"/>
                  <a:pt x="17268" y="10553"/>
                  <a:pt x="17268" y="10553"/>
                </a:cubicBezTo>
                <a:lnTo>
                  <a:pt x="17249" y="10553"/>
                </a:lnTo>
                <a:cubicBezTo>
                  <a:pt x="17245" y="10553"/>
                  <a:pt x="17245" y="10524"/>
                  <a:pt x="17245" y="10524"/>
                </a:cubicBezTo>
                <a:lnTo>
                  <a:pt x="17245" y="9041"/>
                </a:lnTo>
                <a:cubicBezTo>
                  <a:pt x="17245" y="9012"/>
                  <a:pt x="17249" y="9012"/>
                  <a:pt x="17249" y="9012"/>
                </a:cubicBezTo>
                <a:lnTo>
                  <a:pt x="17268" y="9012"/>
                </a:lnTo>
                <a:cubicBezTo>
                  <a:pt x="17272" y="9012"/>
                  <a:pt x="17272" y="9041"/>
                  <a:pt x="17272" y="9041"/>
                </a:cubicBezTo>
                <a:lnTo>
                  <a:pt x="17272" y="10524"/>
                </a:lnTo>
                <a:close/>
                <a:moveTo>
                  <a:pt x="17272" y="7588"/>
                </a:moveTo>
                <a:cubicBezTo>
                  <a:pt x="17272" y="7617"/>
                  <a:pt x="17268" y="7617"/>
                  <a:pt x="17268" y="7617"/>
                </a:cubicBezTo>
                <a:lnTo>
                  <a:pt x="17249" y="7617"/>
                </a:lnTo>
                <a:cubicBezTo>
                  <a:pt x="17245" y="7617"/>
                  <a:pt x="17245" y="7588"/>
                  <a:pt x="17245" y="7588"/>
                </a:cubicBezTo>
                <a:lnTo>
                  <a:pt x="17245" y="6105"/>
                </a:lnTo>
                <a:cubicBezTo>
                  <a:pt x="17245" y="6076"/>
                  <a:pt x="17249" y="6076"/>
                  <a:pt x="17249" y="6076"/>
                </a:cubicBezTo>
                <a:lnTo>
                  <a:pt x="17268" y="6076"/>
                </a:lnTo>
                <a:cubicBezTo>
                  <a:pt x="17272" y="6076"/>
                  <a:pt x="17272" y="6105"/>
                  <a:pt x="17272" y="6105"/>
                </a:cubicBezTo>
                <a:lnTo>
                  <a:pt x="17272" y="7588"/>
                </a:lnTo>
                <a:close/>
                <a:moveTo>
                  <a:pt x="17272" y="4622"/>
                </a:moveTo>
                <a:cubicBezTo>
                  <a:pt x="17272" y="4651"/>
                  <a:pt x="17268" y="4651"/>
                  <a:pt x="17268" y="4651"/>
                </a:cubicBezTo>
                <a:lnTo>
                  <a:pt x="17249" y="4651"/>
                </a:lnTo>
                <a:cubicBezTo>
                  <a:pt x="17245" y="4651"/>
                  <a:pt x="17245" y="4622"/>
                  <a:pt x="17245" y="4622"/>
                </a:cubicBezTo>
                <a:lnTo>
                  <a:pt x="17245" y="3140"/>
                </a:lnTo>
                <a:cubicBezTo>
                  <a:pt x="17245" y="3111"/>
                  <a:pt x="17249" y="3111"/>
                  <a:pt x="17249" y="3111"/>
                </a:cubicBezTo>
                <a:lnTo>
                  <a:pt x="17268" y="3111"/>
                </a:lnTo>
                <a:cubicBezTo>
                  <a:pt x="17272" y="3111"/>
                  <a:pt x="17272" y="3140"/>
                  <a:pt x="17272" y="3140"/>
                </a:cubicBezTo>
                <a:lnTo>
                  <a:pt x="17272" y="4622"/>
                </a:lnTo>
                <a:close/>
                <a:moveTo>
                  <a:pt x="17272" y="1686"/>
                </a:moveTo>
                <a:cubicBezTo>
                  <a:pt x="17272" y="1715"/>
                  <a:pt x="17268" y="1715"/>
                  <a:pt x="17268" y="1715"/>
                </a:cubicBezTo>
                <a:lnTo>
                  <a:pt x="17249" y="1715"/>
                </a:lnTo>
                <a:cubicBezTo>
                  <a:pt x="17245" y="1715"/>
                  <a:pt x="17245" y="1686"/>
                  <a:pt x="17245" y="1686"/>
                </a:cubicBezTo>
                <a:lnTo>
                  <a:pt x="17245" y="204"/>
                </a:lnTo>
                <a:cubicBezTo>
                  <a:pt x="17245" y="174"/>
                  <a:pt x="17249" y="174"/>
                  <a:pt x="17249" y="174"/>
                </a:cubicBezTo>
                <a:lnTo>
                  <a:pt x="17268" y="174"/>
                </a:lnTo>
                <a:cubicBezTo>
                  <a:pt x="17272" y="174"/>
                  <a:pt x="17272" y="204"/>
                  <a:pt x="17272" y="204"/>
                </a:cubicBezTo>
                <a:lnTo>
                  <a:pt x="17272" y="1686"/>
                </a:lnTo>
                <a:close/>
                <a:moveTo>
                  <a:pt x="19115" y="19391"/>
                </a:moveTo>
                <a:cubicBezTo>
                  <a:pt x="19115" y="19420"/>
                  <a:pt x="19112" y="19420"/>
                  <a:pt x="19112" y="19420"/>
                </a:cubicBezTo>
                <a:lnTo>
                  <a:pt x="19092" y="19420"/>
                </a:lnTo>
                <a:cubicBezTo>
                  <a:pt x="19088" y="19420"/>
                  <a:pt x="19088" y="19391"/>
                  <a:pt x="19088" y="19391"/>
                </a:cubicBezTo>
                <a:lnTo>
                  <a:pt x="19088" y="17908"/>
                </a:lnTo>
                <a:cubicBezTo>
                  <a:pt x="19088" y="17879"/>
                  <a:pt x="19092" y="17879"/>
                  <a:pt x="19092" y="17879"/>
                </a:cubicBezTo>
                <a:lnTo>
                  <a:pt x="19112" y="17879"/>
                </a:lnTo>
                <a:cubicBezTo>
                  <a:pt x="19115" y="17879"/>
                  <a:pt x="19115" y="17908"/>
                  <a:pt x="19115" y="17908"/>
                </a:cubicBezTo>
                <a:lnTo>
                  <a:pt x="19115" y="19391"/>
                </a:lnTo>
                <a:close/>
                <a:moveTo>
                  <a:pt x="19115" y="16454"/>
                </a:moveTo>
                <a:cubicBezTo>
                  <a:pt x="19115" y="16483"/>
                  <a:pt x="19112" y="16483"/>
                  <a:pt x="19112" y="16483"/>
                </a:cubicBezTo>
                <a:lnTo>
                  <a:pt x="19092" y="16483"/>
                </a:lnTo>
                <a:cubicBezTo>
                  <a:pt x="19088" y="16483"/>
                  <a:pt x="19088" y="16454"/>
                  <a:pt x="19088" y="16454"/>
                </a:cubicBezTo>
                <a:lnTo>
                  <a:pt x="19088" y="14972"/>
                </a:lnTo>
                <a:cubicBezTo>
                  <a:pt x="19088" y="14943"/>
                  <a:pt x="19092" y="14943"/>
                  <a:pt x="19092" y="14943"/>
                </a:cubicBezTo>
                <a:lnTo>
                  <a:pt x="19112" y="14943"/>
                </a:lnTo>
                <a:cubicBezTo>
                  <a:pt x="19115" y="14943"/>
                  <a:pt x="19115" y="14972"/>
                  <a:pt x="19115" y="14972"/>
                </a:cubicBezTo>
                <a:lnTo>
                  <a:pt x="19115" y="16454"/>
                </a:lnTo>
                <a:close/>
                <a:moveTo>
                  <a:pt x="19115" y="13489"/>
                </a:moveTo>
                <a:cubicBezTo>
                  <a:pt x="19115" y="13518"/>
                  <a:pt x="19112" y="13518"/>
                  <a:pt x="19112" y="13518"/>
                </a:cubicBezTo>
                <a:lnTo>
                  <a:pt x="19092" y="13518"/>
                </a:lnTo>
                <a:cubicBezTo>
                  <a:pt x="19088" y="13518"/>
                  <a:pt x="19088" y="13489"/>
                  <a:pt x="19088" y="13489"/>
                </a:cubicBezTo>
                <a:lnTo>
                  <a:pt x="19088" y="12006"/>
                </a:lnTo>
                <a:cubicBezTo>
                  <a:pt x="19088" y="11977"/>
                  <a:pt x="19092" y="11977"/>
                  <a:pt x="19092" y="11977"/>
                </a:cubicBezTo>
                <a:lnTo>
                  <a:pt x="19112" y="11977"/>
                </a:lnTo>
                <a:cubicBezTo>
                  <a:pt x="19115" y="11977"/>
                  <a:pt x="19115" y="12006"/>
                  <a:pt x="19115" y="12006"/>
                </a:cubicBezTo>
                <a:lnTo>
                  <a:pt x="19115" y="13489"/>
                </a:lnTo>
                <a:close/>
                <a:moveTo>
                  <a:pt x="19115" y="10524"/>
                </a:moveTo>
                <a:cubicBezTo>
                  <a:pt x="19115" y="10553"/>
                  <a:pt x="19112" y="10553"/>
                  <a:pt x="19112" y="10553"/>
                </a:cubicBezTo>
                <a:lnTo>
                  <a:pt x="19092" y="10553"/>
                </a:lnTo>
                <a:cubicBezTo>
                  <a:pt x="19088" y="10553"/>
                  <a:pt x="19088" y="10524"/>
                  <a:pt x="19088" y="10524"/>
                </a:cubicBezTo>
                <a:lnTo>
                  <a:pt x="19088" y="9041"/>
                </a:lnTo>
                <a:cubicBezTo>
                  <a:pt x="19088" y="9012"/>
                  <a:pt x="19092" y="9012"/>
                  <a:pt x="19092" y="9012"/>
                </a:cubicBezTo>
                <a:lnTo>
                  <a:pt x="19112" y="9012"/>
                </a:lnTo>
                <a:cubicBezTo>
                  <a:pt x="19115" y="9012"/>
                  <a:pt x="19115" y="9041"/>
                  <a:pt x="19115" y="9041"/>
                </a:cubicBezTo>
                <a:lnTo>
                  <a:pt x="19115" y="10524"/>
                </a:lnTo>
                <a:close/>
                <a:moveTo>
                  <a:pt x="19115" y="7588"/>
                </a:moveTo>
                <a:cubicBezTo>
                  <a:pt x="19115" y="7617"/>
                  <a:pt x="19112" y="7617"/>
                  <a:pt x="19112" y="7617"/>
                </a:cubicBezTo>
                <a:lnTo>
                  <a:pt x="19092" y="7617"/>
                </a:lnTo>
                <a:cubicBezTo>
                  <a:pt x="19088" y="7617"/>
                  <a:pt x="19088" y="7588"/>
                  <a:pt x="19088" y="7588"/>
                </a:cubicBezTo>
                <a:lnTo>
                  <a:pt x="19088" y="6105"/>
                </a:lnTo>
                <a:cubicBezTo>
                  <a:pt x="19088" y="6076"/>
                  <a:pt x="19092" y="6076"/>
                  <a:pt x="19092" y="6076"/>
                </a:cubicBezTo>
                <a:lnTo>
                  <a:pt x="19112" y="6076"/>
                </a:lnTo>
                <a:cubicBezTo>
                  <a:pt x="19115" y="6076"/>
                  <a:pt x="19115" y="6105"/>
                  <a:pt x="19115" y="6105"/>
                </a:cubicBezTo>
                <a:lnTo>
                  <a:pt x="19115" y="7588"/>
                </a:lnTo>
                <a:close/>
                <a:moveTo>
                  <a:pt x="19115" y="4622"/>
                </a:moveTo>
                <a:cubicBezTo>
                  <a:pt x="19115" y="4651"/>
                  <a:pt x="19112" y="4651"/>
                  <a:pt x="19112" y="4651"/>
                </a:cubicBezTo>
                <a:lnTo>
                  <a:pt x="19092" y="4651"/>
                </a:lnTo>
                <a:cubicBezTo>
                  <a:pt x="19088" y="4651"/>
                  <a:pt x="19088" y="4622"/>
                  <a:pt x="19088" y="4622"/>
                </a:cubicBezTo>
                <a:lnTo>
                  <a:pt x="19088" y="3140"/>
                </a:lnTo>
                <a:cubicBezTo>
                  <a:pt x="19088" y="3111"/>
                  <a:pt x="19092" y="3111"/>
                  <a:pt x="19092" y="3111"/>
                </a:cubicBezTo>
                <a:lnTo>
                  <a:pt x="19112" y="3111"/>
                </a:lnTo>
                <a:cubicBezTo>
                  <a:pt x="19115" y="3111"/>
                  <a:pt x="19115" y="3140"/>
                  <a:pt x="19115" y="3140"/>
                </a:cubicBezTo>
                <a:lnTo>
                  <a:pt x="19115" y="4622"/>
                </a:lnTo>
                <a:close/>
                <a:moveTo>
                  <a:pt x="19115" y="1686"/>
                </a:moveTo>
                <a:cubicBezTo>
                  <a:pt x="19115" y="1715"/>
                  <a:pt x="19112" y="1715"/>
                  <a:pt x="19112" y="1715"/>
                </a:cubicBezTo>
                <a:lnTo>
                  <a:pt x="19092" y="1715"/>
                </a:lnTo>
                <a:cubicBezTo>
                  <a:pt x="19088" y="1715"/>
                  <a:pt x="19088" y="1686"/>
                  <a:pt x="19088" y="1686"/>
                </a:cubicBezTo>
                <a:lnTo>
                  <a:pt x="19088" y="204"/>
                </a:lnTo>
                <a:cubicBezTo>
                  <a:pt x="19088" y="174"/>
                  <a:pt x="19092" y="174"/>
                  <a:pt x="19092" y="174"/>
                </a:cubicBezTo>
                <a:lnTo>
                  <a:pt x="19112" y="174"/>
                </a:lnTo>
                <a:cubicBezTo>
                  <a:pt x="19115" y="174"/>
                  <a:pt x="19115" y="204"/>
                  <a:pt x="19115" y="204"/>
                </a:cubicBezTo>
                <a:lnTo>
                  <a:pt x="19115" y="1686"/>
                </a:lnTo>
                <a:close/>
                <a:moveTo>
                  <a:pt x="20959" y="19391"/>
                </a:moveTo>
                <a:cubicBezTo>
                  <a:pt x="20959" y="19420"/>
                  <a:pt x="20955" y="19420"/>
                  <a:pt x="20955" y="19420"/>
                </a:cubicBezTo>
                <a:lnTo>
                  <a:pt x="20935" y="19420"/>
                </a:lnTo>
                <a:cubicBezTo>
                  <a:pt x="20932" y="19420"/>
                  <a:pt x="20932" y="19391"/>
                  <a:pt x="20932" y="19391"/>
                </a:cubicBezTo>
                <a:lnTo>
                  <a:pt x="20932" y="17908"/>
                </a:lnTo>
                <a:cubicBezTo>
                  <a:pt x="20932" y="17879"/>
                  <a:pt x="20935" y="17879"/>
                  <a:pt x="20935" y="17879"/>
                </a:cubicBezTo>
                <a:lnTo>
                  <a:pt x="20955" y="17879"/>
                </a:lnTo>
                <a:cubicBezTo>
                  <a:pt x="20959" y="17879"/>
                  <a:pt x="20959" y="17908"/>
                  <a:pt x="20959" y="17908"/>
                </a:cubicBezTo>
                <a:lnTo>
                  <a:pt x="20959" y="19391"/>
                </a:lnTo>
                <a:close/>
                <a:moveTo>
                  <a:pt x="20959" y="16454"/>
                </a:moveTo>
                <a:cubicBezTo>
                  <a:pt x="20959" y="16483"/>
                  <a:pt x="20955" y="16483"/>
                  <a:pt x="20955" y="16483"/>
                </a:cubicBezTo>
                <a:lnTo>
                  <a:pt x="20935" y="16483"/>
                </a:lnTo>
                <a:cubicBezTo>
                  <a:pt x="20932" y="16483"/>
                  <a:pt x="20932" y="16454"/>
                  <a:pt x="20932" y="16454"/>
                </a:cubicBezTo>
                <a:lnTo>
                  <a:pt x="20932" y="14972"/>
                </a:lnTo>
                <a:cubicBezTo>
                  <a:pt x="20932" y="14943"/>
                  <a:pt x="20935" y="14943"/>
                  <a:pt x="20935" y="14943"/>
                </a:cubicBezTo>
                <a:lnTo>
                  <a:pt x="20955" y="14943"/>
                </a:lnTo>
                <a:cubicBezTo>
                  <a:pt x="20959" y="14943"/>
                  <a:pt x="20959" y="14972"/>
                  <a:pt x="20959" y="14972"/>
                </a:cubicBezTo>
                <a:lnTo>
                  <a:pt x="20959" y="16454"/>
                </a:lnTo>
                <a:close/>
                <a:moveTo>
                  <a:pt x="20959" y="13489"/>
                </a:moveTo>
                <a:cubicBezTo>
                  <a:pt x="20959" y="13518"/>
                  <a:pt x="20955" y="13518"/>
                  <a:pt x="20955" y="13518"/>
                </a:cubicBezTo>
                <a:lnTo>
                  <a:pt x="20935" y="13518"/>
                </a:lnTo>
                <a:cubicBezTo>
                  <a:pt x="20932" y="13518"/>
                  <a:pt x="20932" y="13489"/>
                  <a:pt x="20932" y="13489"/>
                </a:cubicBezTo>
                <a:lnTo>
                  <a:pt x="20932" y="12006"/>
                </a:lnTo>
                <a:cubicBezTo>
                  <a:pt x="20932" y="11977"/>
                  <a:pt x="20935" y="11977"/>
                  <a:pt x="20935" y="11977"/>
                </a:cubicBezTo>
                <a:lnTo>
                  <a:pt x="20955" y="11977"/>
                </a:lnTo>
                <a:cubicBezTo>
                  <a:pt x="20959" y="11977"/>
                  <a:pt x="20959" y="12006"/>
                  <a:pt x="20959" y="12006"/>
                </a:cubicBezTo>
                <a:lnTo>
                  <a:pt x="20959" y="13489"/>
                </a:lnTo>
                <a:close/>
                <a:moveTo>
                  <a:pt x="20959" y="10524"/>
                </a:moveTo>
                <a:cubicBezTo>
                  <a:pt x="20959" y="10553"/>
                  <a:pt x="20955" y="10553"/>
                  <a:pt x="20955" y="10553"/>
                </a:cubicBezTo>
                <a:lnTo>
                  <a:pt x="20935" y="10553"/>
                </a:lnTo>
                <a:cubicBezTo>
                  <a:pt x="20932" y="10553"/>
                  <a:pt x="20932" y="10524"/>
                  <a:pt x="20932" y="10524"/>
                </a:cubicBezTo>
                <a:lnTo>
                  <a:pt x="20932" y="9041"/>
                </a:lnTo>
                <a:cubicBezTo>
                  <a:pt x="20932" y="9012"/>
                  <a:pt x="20935" y="9012"/>
                  <a:pt x="20935" y="9012"/>
                </a:cubicBezTo>
                <a:lnTo>
                  <a:pt x="20955" y="9012"/>
                </a:lnTo>
                <a:cubicBezTo>
                  <a:pt x="20959" y="9012"/>
                  <a:pt x="20959" y="9041"/>
                  <a:pt x="20959" y="9041"/>
                </a:cubicBezTo>
                <a:lnTo>
                  <a:pt x="20959" y="10524"/>
                </a:lnTo>
                <a:close/>
                <a:moveTo>
                  <a:pt x="20959" y="7588"/>
                </a:moveTo>
                <a:cubicBezTo>
                  <a:pt x="20959" y="7617"/>
                  <a:pt x="20955" y="7617"/>
                  <a:pt x="20955" y="7617"/>
                </a:cubicBezTo>
                <a:lnTo>
                  <a:pt x="20935" y="7617"/>
                </a:lnTo>
                <a:cubicBezTo>
                  <a:pt x="20932" y="7617"/>
                  <a:pt x="20932" y="7588"/>
                  <a:pt x="20932" y="7588"/>
                </a:cubicBezTo>
                <a:lnTo>
                  <a:pt x="20932" y="6105"/>
                </a:lnTo>
                <a:cubicBezTo>
                  <a:pt x="20932" y="6076"/>
                  <a:pt x="20935" y="6076"/>
                  <a:pt x="20935" y="6076"/>
                </a:cubicBezTo>
                <a:lnTo>
                  <a:pt x="20955" y="6076"/>
                </a:lnTo>
                <a:cubicBezTo>
                  <a:pt x="20959" y="6076"/>
                  <a:pt x="20959" y="6105"/>
                  <a:pt x="20959" y="6105"/>
                </a:cubicBezTo>
                <a:lnTo>
                  <a:pt x="20959" y="7588"/>
                </a:lnTo>
                <a:close/>
                <a:moveTo>
                  <a:pt x="20959" y="4622"/>
                </a:moveTo>
                <a:cubicBezTo>
                  <a:pt x="20959" y="4651"/>
                  <a:pt x="20955" y="4651"/>
                  <a:pt x="20955" y="4651"/>
                </a:cubicBezTo>
                <a:lnTo>
                  <a:pt x="20935" y="4651"/>
                </a:lnTo>
                <a:cubicBezTo>
                  <a:pt x="20932" y="4651"/>
                  <a:pt x="20932" y="4622"/>
                  <a:pt x="20932" y="4622"/>
                </a:cubicBezTo>
                <a:lnTo>
                  <a:pt x="20932" y="3140"/>
                </a:lnTo>
                <a:cubicBezTo>
                  <a:pt x="20932" y="3111"/>
                  <a:pt x="20935" y="3111"/>
                  <a:pt x="20935" y="3111"/>
                </a:cubicBezTo>
                <a:lnTo>
                  <a:pt x="20955" y="3111"/>
                </a:lnTo>
                <a:cubicBezTo>
                  <a:pt x="20959" y="3111"/>
                  <a:pt x="20959" y="3140"/>
                  <a:pt x="20959" y="3140"/>
                </a:cubicBezTo>
                <a:lnTo>
                  <a:pt x="20959" y="4622"/>
                </a:lnTo>
                <a:close/>
                <a:moveTo>
                  <a:pt x="20959" y="1686"/>
                </a:moveTo>
                <a:cubicBezTo>
                  <a:pt x="20959" y="1715"/>
                  <a:pt x="20955" y="1715"/>
                  <a:pt x="20955" y="1715"/>
                </a:cubicBezTo>
                <a:lnTo>
                  <a:pt x="20935" y="1715"/>
                </a:lnTo>
                <a:cubicBezTo>
                  <a:pt x="20932" y="1715"/>
                  <a:pt x="20932" y="1686"/>
                  <a:pt x="20932" y="1686"/>
                </a:cubicBezTo>
                <a:lnTo>
                  <a:pt x="20932" y="204"/>
                </a:lnTo>
                <a:cubicBezTo>
                  <a:pt x="20932" y="174"/>
                  <a:pt x="20935" y="174"/>
                  <a:pt x="20935" y="174"/>
                </a:cubicBezTo>
                <a:lnTo>
                  <a:pt x="20955" y="174"/>
                </a:lnTo>
                <a:cubicBezTo>
                  <a:pt x="20959" y="174"/>
                  <a:pt x="20959" y="204"/>
                  <a:pt x="20959" y="204"/>
                </a:cubicBezTo>
                <a:lnTo>
                  <a:pt x="20959" y="1686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5C39326-D59F-6549-9610-2A4A0FBD944C}"/>
              </a:ext>
            </a:extLst>
          </p:cNvPr>
          <p:cNvSpPr txBox="1"/>
          <p:nvPr/>
        </p:nvSpPr>
        <p:spPr>
          <a:xfrm rot="16200000">
            <a:off x="722455" y="2017051"/>
            <a:ext cx="1149813" cy="46166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2"/>
                </a:solidFill>
              </a:rPr>
              <a:t>Lorem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BB0A7D0-E026-0A4A-8304-BCA36422951D}"/>
              </a:ext>
            </a:extLst>
          </p:cNvPr>
          <p:cNvSpPr txBox="1"/>
          <p:nvPr/>
        </p:nvSpPr>
        <p:spPr>
          <a:xfrm rot="16200000">
            <a:off x="722455" y="3378800"/>
            <a:ext cx="1149813" cy="46166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3"/>
                </a:solidFill>
              </a:rPr>
              <a:t>Lorem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0E4DF80-F1BB-F440-BC12-3466CB27E773}"/>
              </a:ext>
            </a:extLst>
          </p:cNvPr>
          <p:cNvSpPr txBox="1"/>
          <p:nvPr/>
        </p:nvSpPr>
        <p:spPr>
          <a:xfrm rot="16200000">
            <a:off x="722455" y="4740549"/>
            <a:ext cx="1149813" cy="46166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6"/>
                </a:solidFill>
              </a:rPr>
              <a:t>Lorem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72F2009-D89F-304F-BE04-C6DCAD3516DD}"/>
              </a:ext>
            </a:extLst>
          </p:cNvPr>
          <p:cNvCxnSpPr>
            <a:cxnSpLocks/>
            <a:stCxn id="16" idx="6"/>
            <a:endCxn id="23" idx="2"/>
          </p:cNvCxnSpPr>
          <p:nvPr/>
        </p:nvCxnSpPr>
        <p:spPr>
          <a:xfrm>
            <a:off x="2020674" y="2247883"/>
            <a:ext cx="2218769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C15B4E02-37E9-164A-938A-51209E21BDEB}"/>
              </a:ext>
            </a:extLst>
          </p:cNvPr>
          <p:cNvCxnSpPr>
            <a:cxnSpLocks/>
            <a:stCxn id="19" idx="6"/>
            <a:endCxn id="28" idx="2"/>
          </p:cNvCxnSpPr>
          <p:nvPr/>
        </p:nvCxnSpPr>
        <p:spPr>
          <a:xfrm>
            <a:off x="3645104" y="3609633"/>
            <a:ext cx="2218769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68D0DE27-FA25-CB45-B344-024A8FDEB007}"/>
              </a:ext>
            </a:extLst>
          </p:cNvPr>
          <p:cNvCxnSpPr>
            <a:cxnSpLocks/>
            <a:stCxn id="11" idx="6"/>
            <a:endCxn id="33" idx="2"/>
          </p:cNvCxnSpPr>
          <p:nvPr/>
        </p:nvCxnSpPr>
        <p:spPr>
          <a:xfrm>
            <a:off x="2832890" y="4971383"/>
            <a:ext cx="4655414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ircle">
            <a:extLst>
              <a:ext uri="{FF2B5EF4-FFF2-40B4-BE49-F238E27FC236}">
                <a16:creationId xmlns:a16="http://schemas.microsoft.com/office/drawing/2014/main" id="{5C43EE0F-6D51-674F-8A33-AE755F152419}"/>
              </a:ext>
            </a:extLst>
          </p:cNvPr>
          <p:cNvSpPr/>
          <p:nvPr/>
        </p:nvSpPr>
        <p:spPr>
          <a:xfrm>
            <a:off x="1802799" y="48624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165574B6-3CBF-E843-8E4B-960A68A25A54}"/>
              </a:ext>
            </a:extLst>
          </p:cNvPr>
          <p:cNvSpPr/>
          <p:nvPr/>
        </p:nvSpPr>
        <p:spPr>
          <a:xfrm>
            <a:off x="1802799" y="3500693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A29CB0FE-74DD-7644-A05C-CBE3652A3015}"/>
              </a:ext>
            </a:extLst>
          </p:cNvPr>
          <p:cNvSpPr/>
          <p:nvPr/>
        </p:nvSpPr>
        <p:spPr>
          <a:xfrm>
            <a:off x="1802799" y="21389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6066A83-F673-1244-93AD-E216498E9491}"/>
              </a:ext>
            </a:extLst>
          </p:cNvPr>
          <p:cNvSpPr txBox="1"/>
          <p:nvPr/>
        </p:nvSpPr>
        <p:spPr>
          <a:xfrm>
            <a:off x="1635451" y="1254254"/>
            <a:ext cx="55257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noProof="1"/>
              <a:t>Jan</a:t>
            </a:r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196649B5-518D-124E-AA0B-D6D410D12BFB}"/>
              </a:ext>
            </a:extLst>
          </p:cNvPr>
          <p:cNvSpPr/>
          <p:nvPr/>
        </p:nvSpPr>
        <p:spPr>
          <a:xfrm>
            <a:off x="2615013" y="48624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3C2E96BA-1191-D647-B17C-F05884CE0E67}"/>
              </a:ext>
            </a:extLst>
          </p:cNvPr>
          <p:cNvSpPr/>
          <p:nvPr/>
        </p:nvSpPr>
        <p:spPr>
          <a:xfrm>
            <a:off x="2615013" y="3500693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8C07B4B-ED6E-9E41-AF59-98C97150527C}"/>
              </a:ext>
            </a:extLst>
          </p:cNvPr>
          <p:cNvSpPr txBox="1"/>
          <p:nvPr/>
        </p:nvSpPr>
        <p:spPr>
          <a:xfrm>
            <a:off x="2447666" y="1254254"/>
            <a:ext cx="55257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noProof="1"/>
              <a:t>Feb</a:t>
            </a:r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688618C1-1C53-5548-AF9B-305D2734C64A}"/>
              </a:ext>
            </a:extLst>
          </p:cNvPr>
          <p:cNvSpPr/>
          <p:nvPr/>
        </p:nvSpPr>
        <p:spPr>
          <a:xfrm>
            <a:off x="3427229" y="3500693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EF1CA92-2755-DE47-92AB-D1301629E7FE}"/>
              </a:ext>
            </a:extLst>
          </p:cNvPr>
          <p:cNvSpPr txBox="1"/>
          <p:nvPr/>
        </p:nvSpPr>
        <p:spPr>
          <a:xfrm>
            <a:off x="3259882" y="1254254"/>
            <a:ext cx="55257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noProof="1"/>
              <a:t>Mar</a:t>
            </a:r>
          </a:p>
        </p:txBody>
      </p:sp>
      <p:sp>
        <p:nvSpPr>
          <p:cNvPr id="23" name="Circle">
            <a:extLst>
              <a:ext uri="{FF2B5EF4-FFF2-40B4-BE49-F238E27FC236}">
                <a16:creationId xmlns:a16="http://schemas.microsoft.com/office/drawing/2014/main" id="{AB7AFE93-DD13-DC43-921E-5EA6E76CCA11}"/>
              </a:ext>
            </a:extLst>
          </p:cNvPr>
          <p:cNvSpPr/>
          <p:nvPr/>
        </p:nvSpPr>
        <p:spPr>
          <a:xfrm>
            <a:off x="4239444" y="21389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6E5ADC4-758D-3941-98A9-2E71EBBEE4E3}"/>
              </a:ext>
            </a:extLst>
          </p:cNvPr>
          <p:cNvSpPr txBox="1"/>
          <p:nvPr/>
        </p:nvSpPr>
        <p:spPr>
          <a:xfrm>
            <a:off x="4072097" y="1254254"/>
            <a:ext cx="55257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noProof="1"/>
              <a:t>Apr</a:t>
            </a:r>
          </a:p>
        </p:txBody>
      </p:sp>
      <p:sp>
        <p:nvSpPr>
          <p:cNvPr id="26" name="Circle">
            <a:extLst>
              <a:ext uri="{FF2B5EF4-FFF2-40B4-BE49-F238E27FC236}">
                <a16:creationId xmlns:a16="http://schemas.microsoft.com/office/drawing/2014/main" id="{FFDA31DA-CCEE-7D4C-B424-4581D8C0AA6C}"/>
              </a:ext>
            </a:extLst>
          </p:cNvPr>
          <p:cNvSpPr/>
          <p:nvPr/>
        </p:nvSpPr>
        <p:spPr>
          <a:xfrm>
            <a:off x="5051660" y="21389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6575639-34BD-2B46-B0E7-5DB4477B29A6}"/>
              </a:ext>
            </a:extLst>
          </p:cNvPr>
          <p:cNvSpPr txBox="1"/>
          <p:nvPr/>
        </p:nvSpPr>
        <p:spPr>
          <a:xfrm>
            <a:off x="4884313" y="1254254"/>
            <a:ext cx="55257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noProof="1"/>
              <a:t>May</a:t>
            </a:r>
          </a:p>
        </p:txBody>
      </p:sp>
      <p:sp>
        <p:nvSpPr>
          <p:cNvPr id="28" name="Circle">
            <a:extLst>
              <a:ext uri="{FF2B5EF4-FFF2-40B4-BE49-F238E27FC236}">
                <a16:creationId xmlns:a16="http://schemas.microsoft.com/office/drawing/2014/main" id="{32A1D397-6BB6-E440-A5E3-F0F3253DED35}"/>
              </a:ext>
            </a:extLst>
          </p:cNvPr>
          <p:cNvSpPr/>
          <p:nvPr/>
        </p:nvSpPr>
        <p:spPr>
          <a:xfrm>
            <a:off x="5863875" y="3500693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29" name="Circle">
            <a:extLst>
              <a:ext uri="{FF2B5EF4-FFF2-40B4-BE49-F238E27FC236}">
                <a16:creationId xmlns:a16="http://schemas.microsoft.com/office/drawing/2014/main" id="{BF4C02EE-7AB4-DB4C-8ACE-08CF78364183}"/>
              </a:ext>
            </a:extLst>
          </p:cNvPr>
          <p:cNvSpPr/>
          <p:nvPr/>
        </p:nvSpPr>
        <p:spPr>
          <a:xfrm>
            <a:off x="5863875" y="21389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05B3C75-D82F-CD4C-ADBD-824FE08C6E36}"/>
              </a:ext>
            </a:extLst>
          </p:cNvPr>
          <p:cNvSpPr txBox="1"/>
          <p:nvPr/>
        </p:nvSpPr>
        <p:spPr>
          <a:xfrm>
            <a:off x="5696527" y="1254254"/>
            <a:ext cx="55257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noProof="1"/>
              <a:t>Jun</a:t>
            </a:r>
          </a:p>
        </p:txBody>
      </p:sp>
      <p:sp>
        <p:nvSpPr>
          <p:cNvPr id="31" name="Circle">
            <a:extLst>
              <a:ext uri="{FF2B5EF4-FFF2-40B4-BE49-F238E27FC236}">
                <a16:creationId xmlns:a16="http://schemas.microsoft.com/office/drawing/2014/main" id="{85C0DB19-8481-7941-8400-A05F35EA9176}"/>
              </a:ext>
            </a:extLst>
          </p:cNvPr>
          <p:cNvSpPr/>
          <p:nvPr/>
        </p:nvSpPr>
        <p:spPr>
          <a:xfrm>
            <a:off x="6676091" y="3500693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32" name="Circle">
            <a:extLst>
              <a:ext uri="{FF2B5EF4-FFF2-40B4-BE49-F238E27FC236}">
                <a16:creationId xmlns:a16="http://schemas.microsoft.com/office/drawing/2014/main" id="{1DB13DF1-3EEE-584C-BA08-472ED75BE2BB}"/>
              </a:ext>
            </a:extLst>
          </p:cNvPr>
          <p:cNvSpPr/>
          <p:nvPr/>
        </p:nvSpPr>
        <p:spPr>
          <a:xfrm>
            <a:off x="6676091" y="21389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047D056-A0DE-D046-B92C-332A020FB2C2}"/>
              </a:ext>
            </a:extLst>
          </p:cNvPr>
          <p:cNvSpPr txBox="1"/>
          <p:nvPr/>
        </p:nvSpPr>
        <p:spPr>
          <a:xfrm>
            <a:off x="6508743" y="1254254"/>
            <a:ext cx="55257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noProof="1"/>
              <a:t>Jul</a:t>
            </a:r>
          </a:p>
        </p:txBody>
      </p:sp>
      <p:sp>
        <p:nvSpPr>
          <p:cNvPr id="33" name="Circle">
            <a:extLst>
              <a:ext uri="{FF2B5EF4-FFF2-40B4-BE49-F238E27FC236}">
                <a16:creationId xmlns:a16="http://schemas.microsoft.com/office/drawing/2014/main" id="{1B49A52C-2EA0-2542-BE7D-BB3080D33F6C}"/>
              </a:ext>
            </a:extLst>
          </p:cNvPr>
          <p:cNvSpPr/>
          <p:nvPr/>
        </p:nvSpPr>
        <p:spPr>
          <a:xfrm>
            <a:off x="7488305" y="48624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34" name="Circle">
            <a:extLst>
              <a:ext uri="{FF2B5EF4-FFF2-40B4-BE49-F238E27FC236}">
                <a16:creationId xmlns:a16="http://schemas.microsoft.com/office/drawing/2014/main" id="{2CB3B1BE-95A4-7541-8A71-FEB634AC4CAD}"/>
              </a:ext>
            </a:extLst>
          </p:cNvPr>
          <p:cNvSpPr/>
          <p:nvPr/>
        </p:nvSpPr>
        <p:spPr>
          <a:xfrm>
            <a:off x="7488305" y="3500693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35" name="Circle">
            <a:extLst>
              <a:ext uri="{FF2B5EF4-FFF2-40B4-BE49-F238E27FC236}">
                <a16:creationId xmlns:a16="http://schemas.microsoft.com/office/drawing/2014/main" id="{F88EFBAB-E1D6-8840-9894-FA79622D800B}"/>
              </a:ext>
            </a:extLst>
          </p:cNvPr>
          <p:cNvSpPr/>
          <p:nvPr/>
        </p:nvSpPr>
        <p:spPr>
          <a:xfrm>
            <a:off x="7488305" y="21389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ED2304D-C4B6-F340-9A44-D0AC69DB8ED2}"/>
              </a:ext>
            </a:extLst>
          </p:cNvPr>
          <p:cNvSpPr txBox="1"/>
          <p:nvPr/>
        </p:nvSpPr>
        <p:spPr>
          <a:xfrm>
            <a:off x="7320958" y="1254254"/>
            <a:ext cx="55257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noProof="1"/>
              <a:t>Aug</a:t>
            </a:r>
          </a:p>
        </p:txBody>
      </p:sp>
      <p:sp>
        <p:nvSpPr>
          <p:cNvPr id="36" name="Circle">
            <a:extLst>
              <a:ext uri="{FF2B5EF4-FFF2-40B4-BE49-F238E27FC236}">
                <a16:creationId xmlns:a16="http://schemas.microsoft.com/office/drawing/2014/main" id="{F0416091-7A3F-9B45-9024-623B7B7E894F}"/>
              </a:ext>
            </a:extLst>
          </p:cNvPr>
          <p:cNvSpPr/>
          <p:nvPr/>
        </p:nvSpPr>
        <p:spPr>
          <a:xfrm>
            <a:off x="8300521" y="48624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37" name="Circle">
            <a:extLst>
              <a:ext uri="{FF2B5EF4-FFF2-40B4-BE49-F238E27FC236}">
                <a16:creationId xmlns:a16="http://schemas.microsoft.com/office/drawing/2014/main" id="{DC6752CE-6A67-C34E-8549-EE2431A7D84E}"/>
              </a:ext>
            </a:extLst>
          </p:cNvPr>
          <p:cNvSpPr/>
          <p:nvPr/>
        </p:nvSpPr>
        <p:spPr>
          <a:xfrm>
            <a:off x="8300521" y="3500693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38" name="Circle">
            <a:extLst>
              <a:ext uri="{FF2B5EF4-FFF2-40B4-BE49-F238E27FC236}">
                <a16:creationId xmlns:a16="http://schemas.microsoft.com/office/drawing/2014/main" id="{34917B74-E476-9B4E-B55E-8612511E8B2A}"/>
              </a:ext>
            </a:extLst>
          </p:cNvPr>
          <p:cNvSpPr/>
          <p:nvPr/>
        </p:nvSpPr>
        <p:spPr>
          <a:xfrm>
            <a:off x="8300521" y="21389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8437A6C-CB1B-FF41-8E94-DA6832607077}"/>
              </a:ext>
            </a:extLst>
          </p:cNvPr>
          <p:cNvSpPr txBox="1"/>
          <p:nvPr/>
        </p:nvSpPr>
        <p:spPr>
          <a:xfrm>
            <a:off x="8133174" y="1254254"/>
            <a:ext cx="55257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noProof="1"/>
              <a:t>Sep</a:t>
            </a:r>
          </a:p>
        </p:txBody>
      </p:sp>
      <p:sp>
        <p:nvSpPr>
          <p:cNvPr id="39" name="Circle">
            <a:extLst>
              <a:ext uri="{FF2B5EF4-FFF2-40B4-BE49-F238E27FC236}">
                <a16:creationId xmlns:a16="http://schemas.microsoft.com/office/drawing/2014/main" id="{752A398B-832D-6740-97E9-3A7FC4142A62}"/>
              </a:ext>
            </a:extLst>
          </p:cNvPr>
          <p:cNvSpPr/>
          <p:nvPr/>
        </p:nvSpPr>
        <p:spPr>
          <a:xfrm>
            <a:off x="9112736" y="48624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40" name="Circle">
            <a:extLst>
              <a:ext uri="{FF2B5EF4-FFF2-40B4-BE49-F238E27FC236}">
                <a16:creationId xmlns:a16="http://schemas.microsoft.com/office/drawing/2014/main" id="{E471D39D-2D5A-F342-8E7A-8B6E944C3658}"/>
              </a:ext>
            </a:extLst>
          </p:cNvPr>
          <p:cNvSpPr/>
          <p:nvPr/>
        </p:nvSpPr>
        <p:spPr>
          <a:xfrm>
            <a:off x="9112736" y="3500693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41" name="Circle">
            <a:extLst>
              <a:ext uri="{FF2B5EF4-FFF2-40B4-BE49-F238E27FC236}">
                <a16:creationId xmlns:a16="http://schemas.microsoft.com/office/drawing/2014/main" id="{B0C0CFF7-472E-C147-B1A1-7C004C9BECAD}"/>
              </a:ext>
            </a:extLst>
          </p:cNvPr>
          <p:cNvSpPr/>
          <p:nvPr/>
        </p:nvSpPr>
        <p:spPr>
          <a:xfrm>
            <a:off x="9112736" y="21389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49F1013-A9D9-C040-8EBD-A22E972D945C}"/>
              </a:ext>
            </a:extLst>
          </p:cNvPr>
          <p:cNvSpPr txBox="1"/>
          <p:nvPr/>
        </p:nvSpPr>
        <p:spPr>
          <a:xfrm>
            <a:off x="8945389" y="1254254"/>
            <a:ext cx="55257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noProof="1"/>
              <a:t>Oct</a:t>
            </a:r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60D41922-C5EC-704B-9149-B1BE467F876C}"/>
              </a:ext>
            </a:extLst>
          </p:cNvPr>
          <p:cNvSpPr/>
          <p:nvPr/>
        </p:nvSpPr>
        <p:spPr>
          <a:xfrm>
            <a:off x="9924952" y="48624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43" name="Circle">
            <a:extLst>
              <a:ext uri="{FF2B5EF4-FFF2-40B4-BE49-F238E27FC236}">
                <a16:creationId xmlns:a16="http://schemas.microsoft.com/office/drawing/2014/main" id="{109D6D35-3DFA-CF4F-94C2-43842FBC0CDE}"/>
              </a:ext>
            </a:extLst>
          </p:cNvPr>
          <p:cNvSpPr/>
          <p:nvPr/>
        </p:nvSpPr>
        <p:spPr>
          <a:xfrm>
            <a:off x="9924952" y="3500693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44" name="Circle">
            <a:extLst>
              <a:ext uri="{FF2B5EF4-FFF2-40B4-BE49-F238E27FC236}">
                <a16:creationId xmlns:a16="http://schemas.microsoft.com/office/drawing/2014/main" id="{065C4718-6F74-754F-BAD0-F8E4613FC2DF}"/>
              </a:ext>
            </a:extLst>
          </p:cNvPr>
          <p:cNvSpPr/>
          <p:nvPr/>
        </p:nvSpPr>
        <p:spPr>
          <a:xfrm>
            <a:off x="9924952" y="21389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2019336-4E99-5E42-92B8-41DBFF7F3310}"/>
              </a:ext>
            </a:extLst>
          </p:cNvPr>
          <p:cNvSpPr txBox="1"/>
          <p:nvPr/>
        </p:nvSpPr>
        <p:spPr>
          <a:xfrm>
            <a:off x="9757605" y="1254254"/>
            <a:ext cx="55257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noProof="1"/>
              <a:t>Nov</a:t>
            </a:r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0F98805F-F7EA-BA4B-B65B-B44C6A9A165A}"/>
              </a:ext>
            </a:extLst>
          </p:cNvPr>
          <p:cNvSpPr/>
          <p:nvPr/>
        </p:nvSpPr>
        <p:spPr>
          <a:xfrm>
            <a:off x="10737161" y="48624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C031737D-4216-4545-AD0A-10BECBFF5983}"/>
              </a:ext>
            </a:extLst>
          </p:cNvPr>
          <p:cNvSpPr/>
          <p:nvPr/>
        </p:nvSpPr>
        <p:spPr>
          <a:xfrm>
            <a:off x="10737161" y="3500693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45" name="Circle">
            <a:extLst>
              <a:ext uri="{FF2B5EF4-FFF2-40B4-BE49-F238E27FC236}">
                <a16:creationId xmlns:a16="http://schemas.microsoft.com/office/drawing/2014/main" id="{78C99602-863C-A44B-9226-A77A37A043B6}"/>
              </a:ext>
            </a:extLst>
          </p:cNvPr>
          <p:cNvSpPr/>
          <p:nvPr/>
        </p:nvSpPr>
        <p:spPr>
          <a:xfrm>
            <a:off x="10737161" y="21389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5CDF0DF-3702-4B45-BECA-068CBAD67268}"/>
              </a:ext>
            </a:extLst>
          </p:cNvPr>
          <p:cNvSpPr txBox="1"/>
          <p:nvPr/>
        </p:nvSpPr>
        <p:spPr>
          <a:xfrm>
            <a:off x="10569814" y="1254254"/>
            <a:ext cx="55257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noProof="1"/>
              <a:t>Dec</a:t>
            </a:r>
          </a:p>
        </p:txBody>
      </p:sp>
    </p:spTree>
    <p:extLst>
      <p:ext uri="{BB962C8B-B14F-4D97-AF65-F5344CB8AC3E}">
        <p14:creationId xmlns:p14="http://schemas.microsoft.com/office/powerpoint/2010/main" val="298003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Schedule – Slide Template</a:t>
            </a:r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60151785-33ED-438A-A475-3BDF092953BF}"/>
              </a:ext>
            </a:extLst>
          </p:cNvPr>
          <p:cNvSpPr/>
          <p:nvPr/>
        </p:nvSpPr>
        <p:spPr>
          <a:xfrm>
            <a:off x="1060839" y="1616372"/>
            <a:ext cx="473215" cy="1263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67" name="Shape">
            <a:extLst>
              <a:ext uri="{FF2B5EF4-FFF2-40B4-BE49-F238E27FC236}">
                <a16:creationId xmlns:a16="http://schemas.microsoft.com/office/drawing/2014/main" id="{1A96EA8E-7243-4937-AD3C-415AB2951790}"/>
              </a:ext>
            </a:extLst>
          </p:cNvPr>
          <p:cNvSpPr/>
          <p:nvPr/>
        </p:nvSpPr>
        <p:spPr>
          <a:xfrm>
            <a:off x="1060839" y="2978122"/>
            <a:ext cx="473215" cy="1263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48ED252D-E6D2-4B6F-B65A-B97980244B5B}"/>
              </a:ext>
            </a:extLst>
          </p:cNvPr>
          <p:cNvSpPr/>
          <p:nvPr/>
        </p:nvSpPr>
        <p:spPr>
          <a:xfrm>
            <a:off x="1060839" y="4339870"/>
            <a:ext cx="473215" cy="1263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46" y="582"/>
                </a:moveTo>
                <a:lnTo>
                  <a:pt x="20046" y="21047"/>
                </a:lnTo>
                <a:lnTo>
                  <a:pt x="12121" y="21047"/>
                </a:lnTo>
                <a:cubicBezTo>
                  <a:pt x="6294" y="21047"/>
                  <a:pt x="1554" y="19271"/>
                  <a:pt x="1554" y="17088"/>
                </a:cubicBezTo>
                <a:lnTo>
                  <a:pt x="1554" y="4570"/>
                </a:lnTo>
                <a:cubicBezTo>
                  <a:pt x="1554" y="2387"/>
                  <a:pt x="6294" y="611"/>
                  <a:pt x="12121" y="611"/>
                </a:cubicBezTo>
                <a:lnTo>
                  <a:pt x="20046" y="611"/>
                </a:lnTo>
                <a:moveTo>
                  <a:pt x="21600" y="0"/>
                </a:moveTo>
                <a:lnTo>
                  <a:pt x="12121" y="0"/>
                </a:lnTo>
                <a:cubicBezTo>
                  <a:pt x="5439" y="0"/>
                  <a:pt x="0" y="2038"/>
                  <a:pt x="0" y="4541"/>
                </a:cubicBezTo>
                <a:lnTo>
                  <a:pt x="0" y="17059"/>
                </a:lnTo>
                <a:cubicBezTo>
                  <a:pt x="0" y="19562"/>
                  <a:pt x="5439" y="21600"/>
                  <a:pt x="12121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A6AC1729-8260-4064-B69E-4DCB86B9BE11}"/>
              </a:ext>
            </a:extLst>
          </p:cNvPr>
          <p:cNvSpPr/>
          <p:nvPr/>
        </p:nvSpPr>
        <p:spPr>
          <a:xfrm>
            <a:off x="1622561" y="1615520"/>
            <a:ext cx="9513525" cy="1264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93" y="0"/>
                </a:moveTo>
                <a:lnTo>
                  <a:pt x="20955" y="0"/>
                </a:lnTo>
                <a:lnTo>
                  <a:pt x="20955" y="727"/>
                </a:lnTo>
                <a:cubicBezTo>
                  <a:pt x="20955" y="756"/>
                  <a:pt x="20951" y="756"/>
                  <a:pt x="20951" y="756"/>
                </a:cubicBezTo>
                <a:lnTo>
                  <a:pt x="20931" y="756"/>
                </a:lnTo>
                <a:cubicBezTo>
                  <a:pt x="20928" y="756"/>
                  <a:pt x="20928" y="727"/>
                  <a:pt x="20928" y="727"/>
                </a:cubicBezTo>
                <a:lnTo>
                  <a:pt x="20928" y="0"/>
                </a:lnTo>
                <a:lnTo>
                  <a:pt x="19111" y="0"/>
                </a:lnTo>
                <a:lnTo>
                  <a:pt x="19111" y="727"/>
                </a:lnTo>
                <a:cubicBezTo>
                  <a:pt x="19111" y="756"/>
                  <a:pt x="19107" y="756"/>
                  <a:pt x="19107" y="756"/>
                </a:cubicBezTo>
                <a:lnTo>
                  <a:pt x="19088" y="756"/>
                </a:lnTo>
                <a:cubicBezTo>
                  <a:pt x="19084" y="756"/>
                  <a:pt x="19084" y="727"/>
                  <a:pt x="19084" y="727"/>
                </a:cubicBezTo>
                <a:lnTo>
                  <a:pt x="19084" y="0"/>
                </a:lnTo>
                <a:lnTo>
                  <a:pt x="17268" y="0"/>
                </a:lnTo>
                <a:lnTo>
                  <a:pt x="17268" y="727"/>
                </a:lnTo>
                <a:cubicBezTo>
                  <a:pt x="17268" y="756"/>
                  <a:pt x="17264" y="756"/>
                  <a:pt x="17264" y="756"/>
                </a:cubicBezTo>
                <a:lnTo>
                  <a:pt x="17244" y="756"/>
                </a:lnTo>
                <a:cubicBezTo>
                  <a:pt x="17241" y="756"/>
                  <a:pt x="17241" y="727"/>
                  <a:pt x="17241" y="727"/>
                </a:cubicBezTo>
                <a:lnTo>
                  <a:pt x="17241" y="0"/>
                </a:lnTo>
                <a:lnTo>
                  <a:pt x="15424" y="0"/>
                </a:lnTo>
                <a:lnTo>
                  <a:pt x="15424" y="727"/>
                </a:lnTo>
                <a:cubicBezTo>
                  <a:pt x="15424" y="756"/>
                  <a:pt x="15420" y="756"/>
                  <a:pt x="15420" y="756"/>
                </a:cubicBezTo>
                <a:lnTo>
                  <a:pt x="15401" y="756"/>
                </a:lnTo>
                <a:cubicBezTo>
                  <a:pt x="15397" y="756"/>
                  <a:pt x="15397" y="727"/>
                  <a:pt x="15397" y="727"/>
                </a:cubicBezTo>
                <a:lnTo>
                  <a:pt x="15397" y="0"/>
                </a:lnTo>
                <a:lnTo>
                  <a:pt x="13581" y="0"/>
                </a:lnTo>
                <a:lnTo>
                  <a:pt x="13581" y="727"/>
                </a:lnTo>
                <a:cubicBezTo>
                  <a:pt x="13581" y="756"/>
                  <a:pt x="13577" y="756"/>
                  <a:pt x="13577" y="756"/>
                </a:cubicBezTo>
                <a:lnTo>
                  <a:pt x="13557" y="756"/>
                </a:lnTo>
                <a:cubicBezTo>
                  <a:pt x="13554" y="756"/>
                  <a:pt x="13554" y="727"/>
                  <a:pt x="13554" y="727"/>
                </a:cubicBezTo>
                <a:lnTo>
                  <a:pt x="13554" y="0"/>
                </a:lnTo>
                <a:lnTo>
                  <a:pt x="11737" y="0"/>
                </a:lnTo>
                <a:lnTo>
                  <a:pt x="11737" y="727"/>
                </a:lnTo>
                <a:cubicBezTo>
                  <a:pt x="11737" y="756"/>
                  <a:pt x="11733" y="756"/>
                  <a:pt x="11733" y="756"/>
                </a:cubicBezTo>
                <a:lnTo>
                  <a:pt x="11714" y="756"/>
                </a:lnTo>
                <a:cubicBezTo>
                  <a:pt x="11710" y="756"/>
                  <a:pt x="11710" y="727"/>
                  <a:pt x="11710" y="727"/>
                </a:cubicBezTo>
                <a:lnTo>
                  <a:pt x="11710" y="0"/>
                </a:lnTo>
                <a:lnTo>
                  <a:pt x="9894" y="0"/>
                </a:lnTo>
                <a:lnTo>
                  <a:pt x="9894" y="727"/>
                </a:lnTo>
                <a:cubicBezTo>
                  <a:pt x="9894" y="756"/>
                  <a:pt x="9890" y="756"/>
                  <a:pt x="9890" y="756"/>
                </a:cubicBezTo>
                <a:lnTo>
                  <a:pt x="9871" y="756"/>
                </a:lnTo>
                <a:cubicBezTo>
                  <a:pt x="9867" y="756"/>
                  <a:pt x="9867" y="727"/>
                  <a:pt x="9867" y="727"/>
                </a:cubicBezTo>
                <a:lnTo>
                  <a:pt x="9867" y="0"/>
                </a:lnTo>
                <a:lnTo>
                  <a:pt x="8050" y="0"/>
                </a:lnTo>
                <a:lnTo>
                  <a:pt x="8050" y="727"/>
                </a:lnTo>
                <a:cubicBezTo>
                  <a:pt x="8050" y="756"/>
                  <a:pt x="8046" y="756"/>
                  <a:pt x="8046" y="756"/>
                </a:cubicBezTo>
                <a:lnTo>
                  <a:pt x="8027" y="756"/>
                </a:lnTo>
                <a:cubicBezTo>
                  <a:pt x="8023" y="756"/>
                  <a:pt x="8023" y="727"/>
                  <a:pt x="8023" y="727"/>
                </a:cubicBezTo>
                <a:lnTo>
                  <a:pt x="8023" y="0"/>
                </a:lnTo>
                <a:lnTo>
                  <a:pt x="6207" y="0"/>
                </a:lnTo>
                <a:lnTo>
                  <a:pt x="6207" y="727"/>
                </a:lnTo>
                <a:cubicBezTo>
                  <a:pt x="6207" y="756"/>
                  <a:pt x="6203" y="756"/>
                  <a:pt x="6203" y="756"/>
                </a:cubicBezTo>
                <a:lnTo>
                  <a:pt x="6184" y="756"/>
                </a:lnTo>
                <a:cubicBezTo>
                  <a:pt x="6180" y="756"/>
                  <a:pt x="6180" y="727"/>
                  <a:pt x="6180" y="727"/>
                </a:cubicBezTo>
                <a:lnTo>
                  <a:pt x="6180" y="0"/>
                </a:lnTo>
                <a:lnTo>
                  <a:pt x="4363" y="0"/>
                </a:lnTo>
                <a:lnTo>
                  <a:pt x="4363" y="727"/>
                </a:lnTo>
                <a:cubicBezTo>
                  <a:pt x="4363" y="756"/>
                  <a:pt x="4359" y="756"/>
                  <a:pt x="4359" y="756"/>
                </a:cubicBezTo>
                <a:lnTo>
                  <a:pt x="4340" y="756"/>
                </a:lnTo>
                <a:cubicBezTo>
                  <a:pt x="4336" y="756"/>
                  <a:pt x="4336" y="727"/>
                  <a:pt x="4336" y="727"/>
                </a:cubicBezTo>
                <a:lnTo>
                  <a:pt x="4336" y="0"/>
                </a:lnTo>
                <a:lnTo>
                  <a:pt x="2520" y="0"/>
                </a:lnTo>
                <a:lnTo>
                  <a:pt x="2520" y="727"/>
                </a:lnTo>
                <a:cubicBezTo>
                  <a:pt x="2520" y="756"/>
                  <a:pt x="2516" y="756"/>
                  <a:pt x="2516" y="756"/>
                </a:cubicBezTo>
                <a:lnTo>
                  <a:pt x="2497" y="756"/>
                </a:lnTo>
                <a:cubicBezTo>
                  <a:pt x="2493" y="756"/>
                  <a:pt x="2493" y="727"/>
                  <a:pt x="2493" y="727"/>
                </a:cubicBezTo>
                <a:lnTo>
                  <a:pt x="2493" y="0"/>
                </a:lnTo>
                <a:lnTo>
                  <a:pt x="676" y="0"/>
                </a:lnTo>
                <a:lnTo>
                  <a:pt x="676" y="727"/>
                </a:lnTo>
                <a:cubicBezTo>
                  <a:pt x="676" y="756"/>
                  <a:pt x="672" y="756"/>
                  <a:pt x="672" y="756"/>
                </a:cubicBezTo>
                <a:lnTo>
                  <a:pt x="653" y="756"/>
                </a:lnTo>
                <a:cubicBezTo>
                  <a:pt x="649" y="756"/>
                  <a:pt x="649" y="727"/>
                  <a:pt x="649" y="727"/>
                </a:cubicBezTo>
                <a:lnTo>
                  <a:pt x="649" y="0"/>
                </a:lnTo>
                <a:lnTo>
                  <a:pt x="0" y="0"/>
                </a:lnTo>
                <a:lnTo>
                  <a:pt x="0" y="21600"/>
                </a:lnTo>
                <a:lnTo>
                  <a:pt x="20997" y="21600"/>
                </a:lnTo>
                <a:cubicBezTo>
                  <a:pt x="21329" y="21600"/>
                  <a:pt x="21600" y="19565"/>
                  <a:pt x="21600" y="17065"/>
                </a:cubicBezTo>
                <a:lnTo>
                  <a:pt x="21600" y="4564"/>
                </a:lnTo>
                <a:cubicBezTo>
                  <a:pt x="21600" y="2035"/>
                  <a:pt x="21329" y="0"/>
                  <a:pt x="20993" y="0"/>
                </a:cubicBezTo>
                <a:close/>
                <a:moveTo>
                  <a:pt x="676" y="21426"/>
                </a:moveTo>
                <a:cubicBezTo>
                  <a:pt x="676" y="21455"/>
                  <a:pt x="673" y="21455"/>
                  <a:pt x="673" y="21455"/>
                </a:cubicBezTo>
                <a:lnTo>
                  <a:pt x="653" y="21455"/>
                </a:lnTo>
                <a:cubicBezTo>
                  <a:pt x="649" y="21455"/>
                  <a:pt x="649" y="21426"/>
                  <a:pt x="649" y="21426"/>
                </a:cubicBezTo>
                <a:lnTo>
                  <a:pt x="649" y="19943"/>
                </a:lnTo>
                <a:cubicBezTo>
                  <a:pt x="649" y="19914"/>
                  <a:pt x="653" y="19914"/>
                  <a:pt x="653" y="19914"/>
                </a:cubicBezTo>
                <a:lnTo>
                  <a:pt x="673" y="19914"/>
                </a:lnTo>
                <a:cubicBezTo>
                  <a:pt x="676" y="19914"/>
                  <a:pt x="676" y="19943"/>
                  <a:pt x="676" y="19943"/>
                </a:cubicBezTo>
                <a:lnTo>
                  <a:pt x="676" y="21426"/>
                </a:lnTo>
                <a:close/>
                <a:moveTo>
                  <a:pt x="676" y="18460"/>
                </a:moveTo>
                <a:cubicBezTo>
                  <a:pt x="676" y="18489"/>
                  <a:pt x="673" y="18489"/>
                  <a:pt x="673" y="18489"/>
                </a:cubicBezTo>
                <a:lnTo>
                  <a:pt x="653" y="18489"/>
                </a:lnTo>
                <a:cubicBezTo>
                  <a:pt x="649" y="18489"/>
                  <a:pt x="649" y="18460"/>
                  <a:pt x="649" y="18460"/>
                </a:cubicBezTo>
                <a:lnTo>
                  <a:pt x="649" y="16978"/>
                </a:lnTo>
                <a:cubicBezTo>
                  <a:pt x="649" y="16949"/>
                  <a:pt x="653" y="16949"/>
                  <a:pt x="653" y="16949"/>
                </a:cubicBezTo>
                <a:lnTo>
                  <a:pt x="673" y="16949"/>
                </a:lnTo>
                <a:cubicBezTo>
                  <a:pt x="676" y="16949"/>
                  <a:pt x="676" y="16978"/>
                  <a:pt x="676" y="16978"/>
                </a:cubicBezTo>
                <a:lnTo>
                  <a:pt x="676" y="18460"/>
                </a:lnTo>
                <a:close/>
                <a:moveTo>
                  <a:pt x="676" y="15495"/>
                </a:moveTo>
                <a:cubicBezTo>
                  <a:pt x="676" y="15524"/>
                  <a:pt x="673" y="15524"/>
                  <a:pt x="673" y="15524"/>
                </a:cubicBezTo>
                <a:lnTo>
                  <a:pt x="653" y="15524"/>
                </a:lnTo>
                <a:cubicBezTo>
                  <a:pt x="649" y="15524"/>
                  <a:pt x="649" y="15495"/>
                  <a:pt x="649" y="15495"/>
                </a:cubicBezTo>
                <a:lnTo>
                  <a:pt x="649" y="14012"/>
                </a:lnTo>
                <a:cubicBezTo>
                  <a:pt x="649" y="13983"/>
                  <a:pt x="653" y="13983"/>
                  <a:pt x="653" y="13983"/>
                </a:cubicBezTo>
                <a:lnTo>
                  <a:pt x="673" y="13983"/>
                </a:lnTo>
                <a:cubicBezTo>
                  <a:pt x="676" y="13983"/>
                  <a:pt x="676" y="14012"/>
                  <a:pt x="676" y="14012"/>
                </a:cubicBezTo>
                <a:lnTo>
                  <a:pt x="676" y="15495"/>
                </a:lnTo>
                <a:close/>
                <a:moveTo>
                  <a:pt x="676" y="12559"/>
                </a:moveTo>
                <a:cubicBezTo>
                  <a:pt x="676" y="12588"/>
                  <a:pt x="673" y="12588"/>
                  <a:pt x="673" y="12588"/>
                </a:cubicBezTo>
                <a:lnTo>
                  <a:pt x="653" y="12588"/>
                </a:lnTo>
                <a:cubicBezTo>
                  <a:pt x="649" y="12588"/>
                  <a:pt x="649" y="12559"/>
                  <a:pt x="649" y="12559"/>
                </a:cubicBezTo>
                <a:lnTo>
                  <a:pt x="649" y="11076"/>
                </a:lnTo>
                <a:cubicBezTo>
                  <a:pt x="649" y="11047"/>
                  <a:pt x="653" y="11047"/>
                  <a:pt x="653" y="11047"/>
                </a:cubicBezTo>
                <a:lnTo>
                  <a:pt x="673" y="11047"/>
                </a:lnTo>
                <a:cubicBezTo>
                  <a:pt x="676" y="11047"/>
                  <a:pt x="676" y="11076"/>
                  <a:pt x="676" y="11076"/>
                </a:cubicBezTo>
                <a:lnTo>
                  <a:pt x="676" y="12559"/>
                </a:lnTo>
                <a:close/>
                <a:moveTo>
                  <a:pt x="676" y="9594"/>
                </a:moveTo>
                <a:cubicBezTo>
                  <a:pt x="676" y="9623"/>
                  <a:pt x="673" y="9623"/>
                  <a:pt x="673" y="9623"/>
                </a:cubicBezTo>
                <a:lnTo>
                  <a:pt x="653" y="9623"/>
                </a:lnTo>
                <a:cubicBezTo>
                  <a:pt x="649" y="9623"/>
                  <a:pt x="649" y="9594"/>
                  <a:pt x="649" y="9594"/>
                </a:cubicBezTo>
                <a:lnTo>
                  <a:pt x="649" y="8111"/>
                </a:lnTo>
                <a:cubicBezTo>
                  <a:pt x="649" y="8082"/>
                  <a:pt x="653" y="8082"/>
                  <a:pt x="653" y="8082"/>
                </a:cubicBezTo>
                <a:lnTo>
                  <a:pt x="673" y="8082"/>
                </a:lnTo>
                <a:cubicBezTo>
                  <a:pt x="676" y="8082"/>
                  <a:pt x="676" y="8111"/>
                  <a:pt x="676" y="8111"/>
                </a:cubicBezTo>
                <a:lnTo>
                  <a:pt x="676" y="9594"/>
                </a:lnTo>
                <a:close/>
                <a:moveTo>
                  <a:pt x="676" y="6657"/>
                </a:moveTo>
                <a:cubicBezTo>
                  <a:pt x="676" y="6686"/>
                  <a:pt x="673" y="6686"/>
                  <a:pt x="673" y="6686"/>
                </a:cubicBezTo>
                <a:lnTo>
                  <a:pt x="653" y="6686"/>
                </a:lnTo>
                <a:cubicBezTo>
                  <a:pt x="649" y="6686"/>
                  <a:pt x="649" y="6657"/>
                  <a:pt x="649" y="6657"/>
                </a:cubicBezTo>
                <a:lnTo>
                  <a:pt x="649" y="5175"/>
                </a:lnTo>
                <a:cubicBezTo>
                  <a:pt x="649" y="5146"/>
                  <a:pt x="653" y="5146"/>
                  <a:pt x="653" y="5146"/>
                </a:cubicBezTo>
                <a:lnTo>
                  <a:pt x="673" y="5146"/>
                </a:lnTo>
                <a:cubicBezTo>
                  <a:pt x="676" y="5146"/>
                  <a:pt x="676" y="5175"/>
                  <a:pt x="676" y="5175"/>
                </a:cubicBezTo>
                <a:lnTo>
                  <a:pt x="676" y="6657"/>
                </a:lnTo>
                <a:close/>
                <a:moveTo>
                  <a:pt x="676" y="3692"/>
                </a:moveTo>
                <a:cubicBezTo>
                  <a:pt x="676" y="3721"/>
                  <a:pt x="673" y="3721"/>
                  <a:pt x="673" y="3721"/>
                </a:cubicBezTo>
                <a:lnTo>
                  <a:pt x="653" y="3721"/>
                </a:lnTo>
                <a:cubicBezTo>
                  <a:pt x="649" y="3721"/>
                  <a:pt x="649" y="3692"/>
                  <a:pt x="649" y="3692"/>
                </a:cubicBezTo>
                <a:lnTo>
                  <a:pt x="649" y="2209"/>
                </a:lnTo>
                <a:cubicBezTo>
                  <a:pt x="649" y="2180"/>
                  <a:pt x="653" y="2180"/>
                  <a:pt x="653" y="2180"/>
                </a:cubicBezTo>
                <a:lnTo>
                  <a:pt x="673" y="2180"/>
                </a:lnTo>
                <a:cubicBezTo>
                  <a:pt x="676" y="2180"/>
                  <a:pt x="676" y="2209"/>
                  <a:pt x="676" y="2209"/>
                </a:cubicBezTo>
                <a:lnTo>
                  <a:pt x="676" y="3692"/>
                </a:lnTo>
                <a:close/>
                <a:moveTo>
                  <a:pt x="2520" y="21426"/>
                </a:moveTo>
                <a:cubicBezTo>
                  <a:pt x="2520" y="21455"/>
                  <a:pt x="2516" y="21455"/>
                  <a:pt x="2516" y="21455"/>
                </a:cubicBezTo>
                <a:lnTo>
                  <a:pt x="2497" y="21455"/>
                </a:lnTo>
                <a:cubicBezTo>
                  <a:pt x="2493" y="21455"/>
                  <a:pt x="2493" y="21426"/>
                  <a:pt x="2493" y="21426"/>
                </a:cubicBezTo>
                <a:lnTo>
                  <a:pt x="2493" y="19943"/>
                </a:lnTo>
                <a:cubicBezTo>
                  <a:pt x="2493" y="19914"/>
                  <a:pt x="2497" y="19914"/>
                  <a:pt x="2497" y="19914"/>
                </a:cubicBezTo>
                <a:lnTo>
                  <a:pt x="2516" y="19914"/>
                </a:lnTo>
                <a:cubicBezTo>
                  <a:pt x="2520" y="19914"/>
                  <a:pt x="2520" y="19943"/>
                  <a:pt x="2520" y="19943"/>
                </a:cubicBezTo>
                <a:lnTo>
                  <a:pt x="2520" y="21426"/>
                </a:lnTo>
                <a:close/>
                <a:moveTo>
                  <a:pt x="2520" y="18460"/>
                </a:moveTo>
                <a:cubicBezTo>
                  <a:pt x="2520" y="18489"/>
                  <a:pt x="2516" y="18489"/>
                  <a:pt x="2516" y="18489"/>
                </a:cubicBezTo>
                <a:lnTo>
                  <a:pt x="2497" y="18489"/>
                </a:lnTo>
                <a:cubicBezTo>
                  <a:pt x="2493" y="18489"/>
                  <a:pt x="2493" y="18460"/>
                  <a:pt x="2493" y="18460"/>
                </a:cubicBezTo>
                <a:lnTo>
                  <a:pt x="2493" y="16978"/>
                </a:lnTo>
                <a:cubicBezTo>
                  <a:pt x="2493" y="16949"/>
                  <a:pt x="2497" y="16949"/>
                  <a:pt x="2497" y="16949"/>
                </a:cubicBezTo>
                <a:lnTo>
                  <a:pt x="2516" y="16949"/>
                </a:lnTo>
                <a:cubicBezTo>
                  <a:pt x="2520" y="16949"/>
                  <a:pt x="2520" y="16978"/>
                  <a:pt x="2520" y="16978"/>
                </a:cubicBezTo>
                <a:lnTo>
                  <a:pt x="2520" y="18460"/>
                </a:lnTo>
                <a:close/>
                <a:moveTo>
                  <a:pt x="2520" y="15495"/>
                </a:moveTo>
                <a:cubicBezTo>
                  <a:pt x="2520" y="15524"/>
                  <a:pt x="2516" y="15524"/>
                  <a:pt x="2516" y="15524"/>
                </a:cubicBezTo>
                <a:lnTo>
                  <a:pt x="2497" y="15524"/>
                </a:lnTo>
                <a:cubicBezTo>
                  <a:pt x="2493" y="15524"/>
                  <a:pt x="2493" y="15495"/>
                  <a:pt x="2493" y="15495"/>
                </a:cubicBezTo>
                <a:lnTo>
                  <a:pt x="2493" y="14012"/>
                </a:lnTo>
                <a:cubicBezTo>
                  <a:pt x="2493" y="13983"/>
                  <a:pt x="2497" y="13983"/>
                  <a:pt x="2497" y="13983"/>
                </a:cubicBezTo>
                <a:lnTo>
                  <a:pt x="2516" y="13983"/>
                </a:lnTo>
                <a:cubicBezTo>
                  <a:pt x="2520" y="13983"/>
                  <a:pt x="2520" y="14012"/>
                  <a:pt x="2520" y="14012"/>
                </a:cubicBezTo>
                <a:lnTo>
                  <a:pt x="2520" y="15495"/>
                </a:lnTo>
                <a:close/>
                <a:moveTo>
                  <a:pt x="2520" y="12559"/>
                </a:moveTo>
                <a:cubicBezTo>
                  <a:pt x="2520" y="12588"/>
                  <a:pt x="2516" y="12588"/>
                  <a:pt x="2516" y="12588"/>
                </a:cubicBezTo>
                <a:lnTo>
                  <a:pt x="2497" y="12588"/>
                </a:lnTo>
                <a:cubicBezTo>
                  <a:pt x="2493" y="12588"/>
                  <a:pt x="2493" y="12559"/>
                  <a:pt x="2493" y="12559"/>
                </a:cubicBezTo>
                <a:lnTo>
                  <a:pt x="2493" y="11076"/>
                </a:lnTo>
                <a:cubicBezTo>
                  <a:pt x="2493" y="11047"/>
                  <a:pt x="2497" y="11047"/>
                  <a:pt x="2497" y="11047"/>
                </a:cubicBezTo>
                <a:lnTo>
                  <a:pt x="2516" y="11047"/>
                </a:lnTo>
                <a:cubicBezTo>
                  <a:pt x="2520" y="11047"/>
                  <a:pt x="2520" y="11076"/>
                  <a:pt x="2520" y="11076"/>
                </a:cubicBezTo>
                <a:lnTo>
                  <a:pt x="2520" y="12559"/>
                </a:lnTo>
                <a:close/>
                <a:moveTo>
                  <a:pt x="2520" y="9594"/>
                </a:moveTo>
                <a:cubicBezTo>
                  <a:pt x="2520" y="9623"/>
                  <a:pt x="2516" y="9623"/>
                  <a:pt x="2516" y="9623"/>
                </a:cubicBezTo>
                <a:lnTo>
                  <a:pt x="2497" y="9623"/>
                </a:lnTo>
                <a:cubicBezTo>
                  <a:pt x="2493" y="9623"/>
                  <a:pt x="2493" y="9594"/>
                  <a:pt x="2493" y="9594"/>
                </a:cubicBezTo>
                <a:lnTo>
                  <a:pt x="2493" y="8111"/>
                </a:lnTo>
                <a:cubicBezTo>
                  <a:pt x="2493" y="8082"/>
                  <a:pt x="2497" y="8082"/>
                  <a:pt x="2497" y="8082"/>
                </a:cubicBezTo>
                <a:lnTo>
                  <a:pt x="2516" y="8082"/>
                </a:lnTo>
                <a:cubicBezTo>
                  <a:pt x="2520" y="8082"/>
                  <a:pt x="2520" y="8111"/>
                  <a:pt x="2520" y="8111"/>
                </a:cubicBezTo>
                <a:lnTo>
                  <a:pt x="2520" y="9594"/>
                </a:lnTo>
                <a:close/>
                <a:moveTo>
                  <a:pt x="2520" y="6657"/>
                </a:moveTo>
                <a:cubicBezTo>
                  <a:pt x="2520" y="6686"/>
                  <a:pt x="2516" y="6686"/>
                  <a:pt x="2516" y="6686"/>
                </a:cubicBezTo>
                <a:lnTo>
                  <a:pt x="2497" y="6686"/>
                </a:lnTo>
                <a:cubicBezTo>
                  <a:pt x="2493" y="6686"/>
                  <a:pt x="2493" y="6657"/>
                  <a:pt x="2493" y="6657"/>
                </a:cubicBezTo>
                <a:lnTo>
                  <a:pt x="2493" y="5175"/>
                </a:lnTo>
                <a:cubicBezTo>
                  <a:pt x="2493" y="5146"/>
                  <a:pt x="2497" y="5146"/>
                  <a:pt x="2497" y="5146"/>
                </a:cubicBezTo>
                <a:lnTo>
                  <a:pt x="2516" y="5146"/>
                </a:lnTo>
                <a:cubicBezTo>
                  <a:pt x="2520" y="5146"/>
                  <a:pt x="2520" y="5175"/>
                  <a:pt x="2520" y="5175"/>
                </a:cubicBezTo>
                <a:lnTo>
                  <a:pt x="2520" y="6657"/>
                </a:lnTo>
                <a:close/>
                <a:moveTo>
                  <a:pt x="2520" y="3692"/>
                </a:moveTo>
                <a:cubicBezTo>
                  <a:pt x="2520" y="3721"/>
                  <a:pt x="2516" y="3721"/>
                  <a:pt x="2516" y="3721"/>
                </a:cubicBezTo>
                <a:lnTo>
                  <a:pt x="2497" y="3721"/>
                </a:lnTo>
                <a:cubicBezTo>
                  <a:pt x="2493" y="3721"/>
                  <a:pt x="2493" y="3692"/>
                  <a:pt x="2493" y="3692"/>
                </a:cubicBezTo>
                <a:lnTo>
                  <a:pt x="2493" y="2209"/>
                </a:lnTo>
                <a:cubicBezTo>
                  <a:pt x="2493" y="2180"/>
                  <a:pt x="2497" y="2180"/>
                  <a:pt x="2497" y="2180"/>
                </a:cubicBezTo>
                <a:lnTo>
                  <a:pt x="2516" y="2180"/>
                </a:lnTo>
                <a:cubicBezTo>
                  <a:pt x="2520" y="2180"/>
                  <a:pt x="2520" y="2209"/>
                  <a:pt x="2520" y="2209"/>
                </a:cubicBezTo>
                <a:lnTo>
                  <a:pt x="2520" y="3692"/>
                </a:lnTo>
                <a:close/>
                <a:moveTo>
                  <a:pt x="4363" y="21426"/>
                </a:moveTo>
                <a:cubicBezTo>
                  <a:pt x="4363" y="21455"/>
                  <a:pt x="4359" y="21455"/>
                  <a:pt x="4359" y="21455"/>
                </a:cubicBezTo>
                <a:lnTo>
                  <a:pt x="4340" y="21455"/>
                </a:lnTo>
                <a:cubicBezTo>
                  <a:pt x="4336" y="21455"/>
                  <a:pt x="4336" y="21426"/>
                  <a:pt x="4336" y="21426"/>
                </a:cubicBezTo>
                <a:lnTo>
                  <a:pt x="4336" y="19943"/>
                </a:lnTo>
                <a:cubicBezTo>
                  <a:pt x="4336" y="19914"/>
                  <a:pt x="4340" y="19914"/>
                  <a:pt x="4340" y="19914"/>
                </a:cubicBezTo>
                <a:lnTo>
                  <a:pt x="4359" y="19914"/>
                </a:lnTo>
                <a:cubicBezTo>
                  <a:pt x="4363" y="19914"/>
                  <a:pt x="4363" y="19943"/>
                  <a:pt x="4363" y="19943"/>
                </a:cubicBezTo>
                <a:lnTo>
                  <a:pt x="4363" y="21426"/>
                </a:lnTo>
                <a:close/>
                <a:moveTo>
                  <a:pt x="4363" y="18460"/>
                </a:moveTo>
                <a:cubicBezTo>
                  <a:pt x="4363" y="18489"/>
                  <a:pt x="4359" y="18489"/>
                  <a:pt x="4359" y="18489"/>
                </a:cubicBezTo>
                <a:lnTo>
                  <a:pt x="4340" y="18489"/>
                </a:lnTo>
                <a:cubicBezTo>
                  <a:pt x="4336" y="18489"/>
                  <a:pt x="4336" y="18460"/>
                  <a:pt x="4336" y="18460"/>
                </a:cubicBezTo>
                <a:lnTo>
                  <a:pt x="4336" y="16978"/>
                </a:lnTo>
                <a:cubicBezTo>
                  <a:pt x="4336" y="16949"/>
                  <a:pt x="4340" y="16949"/>
                  <a:pt x="4340" y="16949"/>
                </a:cubicBezTo>
                <a:lnTo>
                  <a:pt x="4359" y="16949"/>
                </a:lnTo>
                <a:cubicBezTo>
                  <a:pt x="4363" y="16949"/>
                  <a:pt x="4363" y="16978"/>
                  <a:pt x="4363" y="16978"/>
                </a:cubicBezTo>
                <a:lnTo>
                  <a:pt x="4363" y="18460"/>
                </a:lnTo>
                <a:close/>
                <a:moveTo>
                  <a:pt x="4363" y="15495"/>
                </a:moveTo>
                <a:cubicBezTo>
                  <a:pt x="4363" y="15524"/>
                  <a:pt x="4359" y="15524"/>
                  <a:pt x="4359" y="15524"/>
                </a:cubicBezTo>
                <a:lnTo>
                  <a:pt x="4340" y="15524"/>
                </a:lnTo>
                <a:cubicBezTo>
                  <a:pt x="4336" y="15524"/>
                  <a:pt x="4336" y="15495"/>
                  <a:pt x="4336" y="15495"/>
                </a:cubicBezTo>
                <a:lnTo>
                  <a:pt x="4336" y="14012"/>
                </a:lnTo>
                <a:cubicBezTo>
                  <a:pt x="4336" y="13983"/>
                  <a:pt x="4340" y="13983"/>
                  <a:pt x="4340" y="13983"/>
                </a:cubicBezTo>
                <a:lnTo>
                  <a:pt x="4359" y="13983"/>
                </a:lnTo>
                <a:cubicBezTo>
                  <a:pt x="4363" y="13983"/>
                  <a:pt x="4363" y="14012"/>
                  <a:pt x="4363" y="14012"/>
                </a:cubicBezTo>
                <a:lnTo>
                  <a:pt x="4363" y="15495"/>
                </a:lnTo>
                <a:close/>
                <a:moveTo>
                  <a:pt x="4363" y="12559"/>
                </a:moveTo>
                <a:cubicBezTo>
                  <a:pt x="4363" y="12588"/>
                  <a:pt x="4359" y="12588"/>
                  <a:pt x="4359" y="12588"/>
                </a:cubicBezTo>
                <a:lnTo>
                  <a:pt x="4340" y="12588"/>
                </a:lnTo>
                <a:cubicBezTo>
                  <a:pt x="4336" y="12588"/>
                  <a:pt x="4336" y="12559"/>
                  <a:pt x="4336" y="12559"/>
                </a:cubicBezTo>
                <a:lnTo>
                  <a:pt x="4336" y="11076"/>
                </a:lnTo>
                <a:cubicBezTo>
                  <a:pt x="4336" y="11047"/>
                  <a:pt x="4340" y="11047"/>
                  <a:pt x="4340" y="11047"/>
                </a:cubicBezTo>
                <a:lnTo>
                  <a:pt x="4359" y="11047"/>
                </a:lnTo>
                <a:cubicBezTo>
                  <a:pt x="4363" y="11047"/>
                  <a:pt x="4363" y="11076"/>
                  <a:pt x="4363" y="11076"/>
                </a:cubicBezTo>
                <a:lnTo>
                  <a:pt x="4363" y="12559"/>
                </a:lnTo>
                <a:close/>
                <a:moveTo>
                  <a:pt x="4363" y="9594"/>
                </a:moveTo>
                <a:cubicBezTo>
                  <a:pt x="4363" y="9623"/>
                  <a:pt x="4359" y="9623"/>
                  <a:pt x="4359" y="9623"/>
                </a:cubicBezTo>
                <a:lnTo>
                  <a:pt x="4340" y="9623"/>
                </a:lnTo>
                <a:cubicBezTo>
                  <a:pt x="4336" y="9623"/>
                  <a:pt x="4336" y="9594"/>
                  <a:pt x="4336" y="9594"/>
                </a:cubicBezTo>
                <a:lnTo>
                  <a:pt x="4336" y="8111"/>
                </a:lnTo>
                <a:cubicBezTo>
                  <a:pt x="4336" y="8082"/>
                  <a:pt x="4340" y="8082"/>
                  <a:pt x="4340" y="8082"/>
                </a:cubicBezTo>
                <a:lnTo>
                  <a:pt x="4359" y="8082"/>
                </a:lnTo>
                <a:cubicBezTo>
                  <a:pt x="4363" y="8082"/>
                  <a:pt x="4363" y="8111"/>
                  <a:pt x="4363" y="8111"/>
                </a:cubicBezTo>
                <a:lnTo>
                  <a:pt x="4363" y="9594"/>
                </a:lnTo>
                <a:close/>
                <a:moveTo>
                  <a:pt x="4363" y="6657"/>
                </a:moveTo>
                <a:cubicBezTo>
                  <a:pt x="4363" y="6686"/>
                  <a:pt x="4359" y="6686"/>
                  <a:pt x="4359" y="6686"/>
                </a:cubicBezTo>
                <a:lnTo>
                  <a:pt x="4340" y="6686"/>
                </a:lnTo>
                <a:cubicBezTo>
                  <a:pt x="4336" y="6686"/>
                  <a:pt x="4336" y="6657"/>
                  <a:pt x="4336" y="6657"/>
                </a:cubicBezTo>
                <a:lnTo>
                  <a:pt x="4336" y="5175"/>
                </a:lnTo>
                <a:cubicBezTo>
                  <a:pt x="4336" y="5146"/>
                  <a:pt x="4340" y="5146"/>
                  <a:pt x="4340" y="5146"/>
                </a:cubicBezTo>
                <a:lnTo>
                  <a:pt x="4359" y="5146"/>
                </a:lnTo>
                <a:cubicBezTo>
                  <a:pt x="4363" y="5146"/>
                  <a:pt x="4363" y="5175"/>
                  <a:pt x="4363" y="5175"/>
                </a:cubicBezTo>
                <a:lnTo>
                  <a:pt x="4363" y="6657"/>
                </a:lnTo>
                <a:close/>
                <a:moveTo>
                  <a:pt x="4363" y="3692"/>
                </a:moveTo>
                <a:cubicBezTo>
                  <a:pt x="4363" y="3721"/>
                  <a:pt x="4359" y="3721"/>
                  <a:pt x="4359" y="3721"/>
                </a:cubicBezTo>
                <a:lnTo>
                  <a:pt x="4340" y="3721"/>
                </a:lnTo>
                <a:cubicBezTo>
                  <a:pt x="4336" y="3721"/>
                  <a:pt x="4336" y="3692"/>
                  <a:pt x="4336" y="3692"/>
                </a:cubicBezTo>
                <a:lnTo>
                  <a:pt x="4336" y="2209"/>
                </a:lnTo>
                <a:cubicBezTo>
                  <a:pt x="4336" y="2180"/>
                  <a:pt x="4340" y="2180"/>
                  <a:pt x="4340" y="2180"/>
                </a:cubicBezTo>
                <a:lnTo>
                  <a:pt x="4359" y="2180"/>
                </a:lnTo>
                <a:cubicBezTo>
                  <a:pt x="4363" y="2180"/>
                  <a:pt x="4363" y="2209"/>
                  <a:pt x="4363" y="2209"/>
                </a:cubicBezTo>
                <a:lnTo>
                  <a:pt x="4363" y="3692"/>
                </a:lnTo>
                <a:close/>
                <a:moveTo>
                  <a:pt x="6207" y="21426"/>
                </a:moveTo>
                <a:cubicBezTo>
                  <a:pt x="6207" y="21455"/>
                  <a:pt x="6203" y="21455"/>
                  <a:pt x="6203" y="21455"/>
                </a:cubicBezTo>
                <a:lnTo>
                  <a:pt x="6184" y="21455"/>
                </a:lnTo>
                <a:cubicBezTo>
                  <a:pt x="6180" y="21455"/>
                  <a:pt x="6180" y="21426"/>
                  <a:pt x="6180" y="21426"/>
                </a:cubicBezTo>
                <a:lnTo>
                  <a:pt x="6180" y="19943"/>
                </a:lnTo>
                <a:cubicBezTo>
                  <a:pt x="6180" y="19914"/>
                  <a:pt x="6184" y="19914"/>
                  <a:pt x="6184" y="19914"/>
                </a:cubicBezTo>
                <a:lnTo>
                  <a:pt x="6203" y="19914"/>
                </a:lnTo>
                <a:cubicBezTo>
                  <a:pt x="6207" y="19914"/>
                  <a:pt x="6207" y="19943"/>
                  <a:pt x="6207" y="19943"/>
                </a:cubicBezTo>
                <a:lnTo>
                  <a:pt x="6207" y="21426"/>
                </a:lnTo>
                <a:close/>
                <a:moveTo>
                  <a:pt x="6207" y="18460"/>
                </a:moveTo>
                <a:cubicBezTo>
                  <a:pt x="6207" y="18489"/>
                  <a:pt x="6203" y="18489"/>
                  <a:pt x="6203" y="18489"/>
                </a:cubicBezTo>
                <a:lnTo>
                  <a:pt x="6184" y="18489"/>
                </a:lnTo>
                <a:cubicBezTo>
                  <a:pt x="6180" y="18489"/>
                  <a:pt x="6180" y="18460"/>
                  <a:pt x="6180" y="18460"/>
                </a:cubicBezTo>
                <a:lnTo>
                  <a:pt x="6180" y="16978"/>
                </a:lnTo>
                <a:cubicBezTo>
                  <a:pt x="6180" y="16949"/>
                  <a:pt x="6184" y="16949"/>
                  <a:pt x="6184" y="16949"/>
                </a:cubicBezTo>
                <a:lnTo>
                  <a:pt x="6203" y="16949"/>
                </a:lnTo>
                <a:cubicBezTo>
                  <a:pt x="6207" y="16949"/>
                  <a:pt x="6207" y="16978"/>
                  <a:pt x="6207" y="16978"/>
                </a:cubicBezTo>
                <a:lnTo>
                  <a:pt x="6207" y="18460"/>
                </a:lnTo>
                <a:close/>
                <a:moveTo>
                  <a:pt x="6207" y="15495"/>
                </a:moveTo>
                <a:cubicBezTo>
                  <a:pt x="6207" y="15524"/>
                  <a:pt x="6203" y="15524"/>
                  <a:pt x="6203" y="15524"/>
                </a:cubicBezTo>
                <a:lnTo>
                  <a:pt x="6184" y="15524"/>
                </a:lnTo>
                <a:cubicBezTo>
                  <a:pt x="6180" y="15524"/>
                  <a:pt x="6180" y="15495"/>
                  <a:pt x="6180" y="15495"/>
                </a:cubicBezTo>
                <a:lnTo>
                  <a:pt x="6180" y="14012"/>
                </a:lnTo>
                <a:cubicBezTo>
                  <a:pt x="6180" y="13983"/>
                  <a:pt x="6184" y="13983"/>
                  <a:pt x="6184" y="13983"/>
                </a:cubicBezTo>
                <a:lnTo>
                  <a:pt x="6203" y="13983"/>
                </a:lnTo>
                <a:cubicBezTo>
                  <a:pt x="6207" y="13983"/>
                  <a:pt x="6207" y="14012"/>
                  <a:pt x="6207" y="14012"/>
                </a:cubicBezTo>
                <a:lnTo>
                  <a:pt x="6207" y="15495"/>
                </a:lnTo>
                <a:close/>
                <a:moveTo>
                  <a:pt x="6207" y="12559"/>
                </a:moveTo>
                <a:cubicBezTo>
                  <a:pt x="6207" y="12588"/>
                  <a:pt x="6203" y="12588"/>
                  <a:pt x="6203" y="12588"/>
                </a:cubicBezTo>
                <a:lnTo>
                  <a:pt x="6184" y="12588"/>
                </a:lnTo>
                <a:cubicBezTo>
                  <a:pt x="6180" y="12588"/>
                  <a:pt x="6180" y="12559"/>
                  <a:pt x="6180" y="12559"/>
                </a:cubicBezTo>
                <a:lnTo>
                  <a:pt x="6180" y="11076"/>
                </a:lnTo>
                <a:cubicBezTo>
                  <a:pt x="6180" y="11047"/>
                  <a:pt x="6184" y="11047"/>
                  <a:pt x="6184" y="11047"/>
                </a:cubicBezTo>
                <a:lnTo>
                  <a:pt x="6203" y="11047"/>
                </a:lnTo>
                <a:cubicBezTo>
                  <a:pt x="6207" y="11047"/>
                  <a:pt x="6207" y="11076"/>
                  <a:pt x="6207" y="11076"/>
                </a:cubicBezTo>
                <a:lnTo>
                  <a:pt x="6207" y="12559"/>
                </a:lnTo>
                <a:close/>
                <a:moveTo>
                  <a:pt x="6207" y="9594"/>
                </a:moveTo>
                <a:cubicBezTo>
                  <a:pt x="6207" y="9623"/>
                  <a:pt x="6203" y="9623"/>
                  <a:pt x="6203" y="9623"/>
                </a:cubicBezTo>
                <a:lnTo>
                  <a:pt x="6184" y="9623"/>
                </a:lnTo>
                <a:cubicBezTo>
                  <a:pt x="6180" y="9623"/>
                  <a:pt x="6180" y="9594"/>
                  <a:pt x="6180" y="9594"/>
                </a:cubicBezTo>
                <a:lnTo>
                  <a:pt x="6180" y="8111"/>
                </a:lnTo>
                <a:cubicBezTo>
                  <a:pt x="6180" y="8082"/>
                  <a:pt x="6184" y="8082"/>
                  <a:pt x="6184" y="8082"/>
                </a:cubicBezTo>
                <a:lnTo>
                  <a:pt x="6203" y="8082"/>
                </a:lnTo>
                <a:cubicBezTo>
                  <a:pt x="6207" y="8082"/>
                  <a:pt x="6207" y="8111"/>
                  <a:pt x="6207" y="8111"/>
                </a:cubicBezTo>
                <a:lnTo>
                  <a:pt x="6207" y="9594"/>
                </a:lnTo>
                <a:close/>
                <a:moveTo>
                  <a:pt x="6207" y="6657"/>
                </a:moveTo>
                <a:cubicBezTo>
                  <a:pt x="6207" y="6686"/>
                  <a:pt x="6203" y="6686"/>
                  <a:pt x="6203" y="6686"/>
                </a:cubicBezTo>
                <a:lnTo>
                  <a:pt x="6184" y="6686"/>
                </a:lnTo>
                <a:cubicBezTo>
                  <a:pt x="6180" y="6686"/>
                  <a:pt x="6180" y="6657"/>
                  <a:pt x="6180" y="6657"/>
                </a:cubicBezTo>
                <a:lnTo>
                  <a:pt x="6180" y="5175"/>
                </a:lnTo>
                <a:cubicBezTo>
                  <a:pt x="6180" y="5146"/>
                  <a:pt x="6184" y="5146"/>
                  <a:pt x="6184" y="5146"/>
                </a:cubicBezTo>
                <a:lnTo>
                  <a:pt x="6203" y="5146"/>
                </a:lnTo>
                <a:cubicBezTo>
                  <a:pt x="6207" y="5146"/>
                  <a:pt x="6207" y="5175"/>
                  <a:pt x="6207" y="5175"/>
                </a:cubicBezTo>
                <a:lnTo>
                  <a:pt x="6207" y="6657"/>
                </a:lnTo>
                <a:close/>
                <a:moveTo>
                  <a:pt x="6207" y="3692"/>
                </a:moveTo>
                <a:cubicBezTo>
                  <a:pt x="6207" y="3721"/>
                  <a:pt x="6203" y="3721"/>
                  <a:pt x="6203" y="3721"/>
                </a:cubicBezTo>
                <a:lnTo>
                  <a:pt x="6184" y="3721"/>
                </a:lnTo>
                <a:cubicBezTo>
                  <a:pt x="6180" y="3721"/>
                  <a:pt x="6180" y="3692"/>
                  <a:pt x="6180" y="3692"/>
                </a:cubicBezTo>
                <a:lnTo>
                  <a:pt x="6180" y="2209"/>
                </a:lnTo>
                <a:cubicBezTo>
                  <a:pt x="6180" y="2180"/>
                  <a:pt x="6184" y="2180"/>
                  <a:pt x="6184" y="2180"/>
                </a:cubicBezTo>
                <a:lnTo>
                  <a:pt x="6203" y="2180"/>
                </a:lnTo>
                <a:cubicBezTo>
                  <a:pt x="6207" y="2180"/>
                  <a:pt x="6207" y="2209"/>
                  <a:pt x="6207" y="2209"/>
                </a:cubicBezTo>
                <a:lnTo>
                  <a:pt x="6207" y="3692"/>
                </a:lnTo>
                <a:close/>
                <a:moveTo>
                  <a:pt x="8050" y="21426"/>
                </a:moveTo>
                <a:cubicBezTo>
                  <a:pt x="8050" y="21455"/>
                  <a:pt x="8046" y="21455"/>
                  <a:pt x="8046" y="21455"/>
                </a:cubicBezTo>
                <a:lnTo>
                  <a:pt x="8027" y="21455"/>
                </a:lnTo>
                <a:cubicBezTo>
                  <a:pt x="8023" y="21455"/>
                  <a:pt x="8023" y="21426"/>
                  <a:pt x="8023" y="21426"/>
                </a:cubicBezTo>
                <a:lnTo>
                  <a:pt x="8023" y="19943"/>
                </a:lnTo>
                <a:cubicBezTo>
                  <a:pt x="8023" y="19914"/>
                  <a:pt x="8027" y="19914"/>
                  <a:pt x="8027" y="19914"/>
                </a:cubicBezTo>
                <a:lnTo>
                  <a:pt x="8046" y="19914"/>
                </a:lnTo>
                <a:cubicBezTo>
                  <a:pt x="8050" y="19914"/>
                  <a:pt x="8050" y="19943"/>
                  <a:pt x="8050" y="19943"/>
                </a:cubicBezTo>
                <a:lnTo>
                  <a:pt x="8050" y="21426"/>
                </a:lnTo>
                <a:close/>
                <a:moveTo>
                  <a:pt x="8050" y="18460"/>
                </a:moveTo>
                <a:cubicBezTo>
                  <a:pt x="8050" y="18489"/>
                  <a:pt x="8046" y="18489"/>
                  <a:pt x="8046" y="18489"/>
                </a:cubicBezTo>
                <a:lnTo>
                  <a:pt x="8027" y="18489"/>
                </a:lnTo>
                <a:cubicBezTo>
                  <a:pt x="8023" y="18489"/>
                  <a:pt x="8023" y="18460"/>
                  <a:pt x="8023" y="18460"/>
                </a:cubicBezTo>
                <a:lnTo>
                  <a:pt x="8023" y="16978"/>
                </a:lnTo>
                <a:cubicBezTo>
                  <a:pt x="8023" y="16949"/>
                  <a:pt x="8027" y="16949"/>
                  <a:pt x="8027" y="16949"/>
                </a:cubicBezTo>
                <a:lnTo>
                  <a:pt x="8046" y="16949"/>
                </a:lnTo>
                <a:cubicBezTo>
                  <a:pt x="8050" y="16949"/>
                  <a:pt x="8050" y="16978"/>
                  <a:pt x="8050" y="16978"/>
                </a:cubicBezTo>
                <a:lnTo>
                  <a:pt x="8050" y="18460"/>
                </a:lnTo>
                <a:close/>
                <a:moveTo>
                  <a:pt x="8050" y="15495"/>
                </a:moveTo>
                <a:cubicBezTo>
                  <a:pt x="8050" y="15524"/>
                  <a:pt x="8046" y="15524"/>
                  <a:pt x="8046" y="15524"/>
                </a:cubicBezTo>
                <a:lnTo>
                  <a:pt x="8027" y="15524"/>
                </a:lnTo>
                <a:cubicBezTo>
                  <a:pt x="8023" y="15524"/>
                  <a:pt x="8023" y="15495"/>
                  <a:pt x="8023" y="15495"/>
                </a:cubicBezTo>
                <a:lnTo>
                  <a:pt x="8023" y="14012"/>
                </a:lnTo>
                <a:cubicBezTo>
                  <a:pt x="8023" y="13983"/>
                  <a:pt x="8027" y="13983"/>
                  <a:pt x="8027" y="13983"/>
                </a:cubicBezTo>
                <a:lnTo>
                  <a:pt x="8046" y="13983"/>
                </a:lnTo>
                <a:cubicBezTo>
                  <a:pt x="8050" y="13983"/>
                  <a:pt x="8050" y="14012"/>
                  <a:pt x="8050" y="14012"/>
                </a:cubicBezTo>
                <a:lnTo>
                  <a:pt x="8050" y="15495"/>
                </a:lnTo>
                <a:close/>
                <a:moveTo>
                  <a:pt x="8050" y="12559"/>
                </a:moveTo>
                <a:cubicBezTo>
                  <a:pt x="8050" y="12588"/>
                  <a:pt x="8046" y="12588"/>
                  <a:pt x="8046" y="12588"/>
                </a:cubicBezTo>
                <a:lnTo>
                  <a:pt x="8027" y="12588"/>
                </a:lnTo>
                <a:cubicBezTo>
                  <a:pt x="8023" y="12588"/>
                  <a:pt x="8023" y="12559"/>
                  <a:pt x="8023" y="12559"/>
                </a:cubicBezTo>
                <a:lnTo>
                  <a:pt x="8023" y="11076"/>
                </a:lnTo>
                <a:cubicBezTo>
                  <a:pt x="8023" y="11047"/>
                  <a:pt x="8027" y="11047"/>
                  <a:pt x="8027" y="11047"/>
                </a:cubicBezTo>
                <a:lnTo>
                  <a:pt x="8046" y="11047"/>
                </a:lnTo>
                <a:cubicBezTo>
                  <a:pt x="8050" y="11047"/>
                  <a:pt x="8050" y="11076"/>
                  <a:pt x="8050" y="11076"/>
                </a:cubicBezTo>
                <a:lnTo>
                  <a:pt x="8050" y="12559"/>
                </a:lnTo>
                <a:close/>
                <a:moveTo>
                  <a:pt x="8050" y="9594"/>
                </a:moveTo>
                <a:cubicBezTo>
                  <a:pt x="8050" y="9623"/>
                  <a:pt x="8046" y="9623"/>
                  <a:pt x="8046" y="9623"/>
                </a:cubicBezTo>
                <a:lnTo>
                  <a:pt x="8027" y="9623"/>
                </a:lnTo>
                <a:cubicBezTo>
                  <a:pt x="8023" y="9623"/>
                  <a:pt x="8023" y="9594"/>
                  <a:pt x="8023" y="9594"/>
                </a:cubicBezTo>
                <a:lnTo>
                  <a:pt x="8023" y="8111"/>
                </a:lnTo>
                <a:cubicBezTo>
                  <a:pt x="8023" y="8082"/>
                  <a:pt x="8027" y="8082"/>
                  <a:pt x="8027" y="8082"/>
                </a:cubicBezTo>
                <a:lnTo>
                  <a:pt x="8046" y="8082"/>
                </a:lnTo>
                <a:cubicBezTo>
                  <a:pt x="8050" y="8082"/>
                  <a:pt x="8050" y="8111"/>
                  <a:pt x="8050" y="8111"/>
                </a:cubicBezTo>
                <a:lnTo>
                  <a:pt x="8050" y="9594"/>
                </a:lnTo>
                <a:close/>
                <a:moveTo>
                  <a:pt x="8050" y="6657"/>
                </a:moveTo>
                <a:cubicBezTo>
                  <a:pt x="8050" y="6686"/>
                  <a:pt x="8046" y="6686"/>
                  <a:pt x="8046" y="6686"/>
                </a:cubicBezTo>
                <a:lnTo>
                  <a:pt x="8027" y="6686"/>
                </a:lnTo>
                <a:cubicBezTo>
                  <a:pt x="8023" y="6686"/>
                  <a:pt x="8023" y="6657"/>
                  <a:pt x="8023" y="6657"/>
                </a:cubicBezTo>
                <a:lnTo>
                  <a:pt x="8023" y="5175"/>
                </a:lnTo>
                <a:cubicBezTo>
                  <a:pt x="8023" y="5146"/>
                  <a:pt x="8027" y="5146"/>
                  <a:pt x="8027" y="5146"/>
                </a:cubicBezTo>
                <a:lnTo>
                  <a:pt x="8046" y="5146"/>
                </a:lnTo>
                <a:cubicBezTo>
                  <a:pt x="8050" y="5146"/>
                  <a:pt x="8050" y="5175"/>
                  <a:pt x="8050" y="5175"/>
                </a:cubicBezTo>
                <a:lnTo>
                  <a:pt x="8050" y="6657"/>
                </a:lnTo>
                <a:close/>
                <a:moveTo>
                  <a:pt x="8050" y="3692"/>
                </a:moveTo>
                <a:cubicBezTo>
                  <a:pt x="8050" y="3721"/>
                  <a:pt x="8046" y="3721"/>
                  <a:pt x="8046" y="3721"/>
                </a:cubicBezTo>
                <a:lnTo>
                  <a:pt x="8027" y="3721"/>
                </a:lnTo>
                <a:cubicBezTo>
                  <a:pt x="8023" y="3721"/>
                  <a:pt x="8023" y="3692"/>
                  <a:pt x="8023" y="3692"/>
                </a:cubicBezTo>
                <a:lnTo>
                  <a:pt x="8023" y="2209"/>
                </a:lnTo>
                <a:cubicBezTo>
                  <a:pt x="8023" y="2180"/>
                  <a:pt x="8027" y="2180"/>
                  <a:pt x="8027" y="2180"/>
                </a:cubicBezTo>
                <a:lnTo>
                  <a:pt x="8046" y="2180"/>
                </a:lnTo>
                <a:cubicBezTo>
                  <a:pt x="8050" y="2180"/>
                  <a:pt x="8050" y="2209"/>
                  <a:pt x="8050" y="2209"/>
                </a:cubicBezTo>
                <a:lnTo>
                  <a:pt x="8050" y="3692"/>
                </a:lnTo>
                <a:close/>
                <a:moveTo>
                  <a:pt x="9894" y="21426"/>
                </a:moveTo>
                <a:cubicBezTo>
                  <a:pt x="9894" y="21455"/>
                  <a:pt x="9890" y="21455"/>
                  <a:pt x="9890" y="21455"/>
                </a:cubicBezTo>
                <a:lnTo>
                  <a:pt x="9871" y="21455"/>
                </a:lnTo>
                <a:cubicBezTo>
                  <a:pt x="9867" y="21455"/>
                  <a:pt x="9867" y="21426"/>
                  <a:pt x="9867" y="21426"/>
                </a:cubicBezTo>
                <a:lnTo>
                  <a:pt x="9867" y="19943"/>
                </a:lnTo>
                <a:cubicBezTo>
                  <a:pt x="9867" y="19914"/>
                  <a:pt x="9871" y="19914"/>
                  <a:pt x="9871" y="19914"/>
                </a:cubicBezTo>
                <a:lnTo>
                  <a:pt x="9890" y="19914"/>
                </a:lnTo>
                <a:cubicBezTo>
                  <a:pt x="9894" y="19914"/>
                  <a:pt x="9894" y="19943"/>
                  <a:pt x="9894" y="19943"/>
                </a:cubicBezTo>
                <a:lnTo>
                  <a:pt x="9894" y="21426"/>
                </a:lnTo>
                <a:close/>
                <a:moveTo>
                  <a:pt x="9894" y="18460"/>
                </a:moveTo>
                <a:cubicBezTo>
                  <a:pt x="9894" y="18489"/>
                  <a:pt x="9890" y="18489"/>
                  <a:pt x="9890" y="18489"/>
                </a:cubicBezTo>
                <a:lnTo>
                  <a:pt x="9871" y="18489"/>
                </a:lnTo>
                <a:cubicBezTo>
                  <a:pt x="9867" y="18489"/>
                  <a:pt x="9867" y="18460"/>
                  <a:pt x="9867" y="18460"/>
                </a:cubicBezTo>
                <a:lnTo>
                  <a:pt x="9867" y="16978"/>
                </a:lnTo>
                <a:cubicBezTo>
                  <a:pt x="9867" y="16949"/>
                  <a:pt x="9871" y="16949"/>
                  <a:pt x="9871" y="16949"/>
                </a:cubicBezTo>
                <a:lnTo>
                  <a:pt x="9890" y="16949"/>
                </a:lnTo>
                <a:cubicBezTo>
                  <a:pt x="9894" y="16949"/>
                  <a:pt x="9894" y="16978"/>
                  <a:pt x="9894" y="16978"/>
                </a:cubicBezTo>
                <a:lnTo>
                  <a:pt x="9894" y="18460"/>
                </a:lnTo>
                <a:close/>
                <a:moveTo>
                  <a:pt x="9894" y="15495"/>
                </a:moveTo>
                <a:cubicBezTo>
                  <a:pt x="9894" y="15524"/>
                  <a:pt x="9890" y="15524"/>
                  <a:pt x="9890" y="15524"/>
                </a:cubicBezTo>
                <a:lnTo>
                  <a:pt x="9871" y="15524"/>
                </a:lnTo>
                <a:cubicBezTo>
                  <a:pt x="9867" y="15524"/>
                  <a:pt x="9867" y="15495"/>
                  <a:pt x="9867" y="15495"/>
                </a:cubicBezTo>
                <a:lnTo>
                  <a:pt x="9867" y="14012"/>
                </a:lnTo>
                <a:cubicBezTo>
                  <a:pt x="9867" y="13983"/>
                  <a:pt x="9871" y="13983"/>
                  <a:pt x="9871" y="13983"/>
                </a:cubicBezTo>
                <a:lnTo>
                  <a:pt x="9890" y="13983"/>
                </a:lnTo>
                <a:cubicBezTo>
                  <a:pt x="9894" y="13983"/>
                  <a:pt x="9894" y="14012"/>
                  <a:pt x="9894" y="14012"/>
                </a:cubicBezTo>
                <a:lnTo>
                  <a:pt x="9894" y="15495"/>
                </a:lnTo>
                <a:close/>
                <a:moveTo>
                  <a:pt x="9894" y="12559"/>
                </a:moveTo>
                <a:cubicBezTo>
                  <a:pt x="9894" y="12588"/>
                  <a:pt x="9890" y="12588"/>
                  <a:pt x="9890" y="12588"/>
                </a:cubicBezTo>
                <a:lnTo>
                  <a:pt x="9871" y="12588"/>
                </a:lnTo>
                <a:cubicBezTo>
                  <a:pt x="9867" y="12588"/>
                  <a:pt x="9867" y="12559"/>
                  <a:pt x="9867" y="12559"/>
                </a:cubicBezTo>
                <a:lnTo>
                  <a:pt x="9867" y="11076"/>
                </a:lnTo>
                <a:cubicBezTo>
                  <a:pt x="9867" y="11047"/>
                  <a:pt x="9871" y="11047"/>
                  <a:pt x="9871" y="11047"/>
                </a:cubicBezTo>
                <a:lnTo>
                  <a:pt x="9890" y="11047"/>
                </a:lnTo>
                <a:cubicBezTo>
                  <a:pt x="9894" y="11047"/>
                  <a:pt x="9894" y="11076"/>
                  <a:pt x="9894" y="11076"/>
                </a:cubicBezTo>
                <a:lnTo>
                  <a:pt x="9894" y="12559"/>
                </a:lnTo>
                <a:close/>
                <a:moveTo>
                  <a:pt x="9894" y="9594"/>
                </a:moveTo>
                <a:cubicBezTo>
                  <a:pt x="9894" y="9623"/>
                  <a:pt x="9890" y="9623"/>
                  <a:pt x="9890" y="9623"/>
                </a:cubicBezTo>
                <a:lnTo>
                  <a:pt x="9871" y="9623"/>
                </a:lnTo>
                <a:cubicBezTo>
                  <a:pt x="9867" y="9623"/>
                  <a:pt x="9867" y="9594"/>
                  <a:pt x="9867" y="9594"/>
                </a:cubicBezTo>
                <a:lnTo>
                  <a:pt x="9867" y="8111"/>
                </a:lnTo>
                <a:cubicBezTo>
                  <a:pt x="9867" y="8082"/>
                  <a:pt x="9871" y="8082"/>
                  <a:pt x="9871" y="8082"/>
                </a:cubicBezTo>
                <a:lnTo>
                  <a:pt x="9890" y="8082"/>
                </a:lnTo>
                <a:cubicBezTo>
                  <a:pt x="9894" y="8082"/>
                  <a:pt x="9894" y="8111"/>
                  <a:pt x="9894" y="8111"/>
                </a:cubicBezTo>
                <a:lnTo>
                  <a:pt x="9894" y="9594"/>
                </a:lnTo>
                <a:close/>
                <a:moveTo>
                  <a:pt x="9894" y="6657"/>
                </a:moveTo>
                <a:cubicBezTo>
                  <a:pt x="9894" y="6686"/>
                  <a:pt x="9890" y="6686"/>
                  <a:pt x="9890" y="6686"/>
                </a:cubicBezTo>
                <a:lnTo>
                  <a:pt x="9871" y="6686"/>
                </a:lnTo>
                <a:cubicBezTo>
                  <a:pt x="9867" y="6686"/>
                  <a:pt x="9867" y="6657"/>
                  <a:pt x="9867" y="6657"/>
                </a:cubicBezTo>
                <a:lnTo>
                  <a:pt x="9867" y="5175"/>
                </a:lnTo>
                <a:cubicBezTo>
                  <a:pt x="9867" y="5146"/>
                  <a:pt x="9871" y="5146"/>
                  <a:pt x="9871" y="5146"/>
                </a:cubicBezTo>
                <a:lnTo>
                  <a:pt x="9890" y="5146"/>
                </a:lnTo>
                <a:cubicBezTo>
                  <a:pt x="9894" y="5146"/>
                  <a:pt x="9894" y="5175"/>
                  <a:pt x="9894" y="5175"/>
                </a:cubicBezTo>
                <a:lnTo>
                  <a:pt x="9894" y="6657"/>
                </a:lnTo>
                <a:close/>
                <a:moveTo>
                  <a:pt x="9894" y="3692"/>
                </a:moveTo>
                <a:cubicBezTo>
                  <a:pt x="9894" y="3721"/>
                  <a:pt x="9890" y="3721"/>
                  <a:pt x="9890" y="3721"/>
                </a:cubicBezTo>
                <a:lnTo>
                  <a:pt x="9871" y="3721"/>
                </a:lnTo>
                <a:cubicBezTo>
                  <a:pt x="9867" y="3721"/>
                  <a:pt x="9867" y="3692"/>
                  <a:pt x="9867" y="3692"/>
                </a:cubicBezTo>
                <a:lnTo>
                  <a:pt x="9867" y="2209"/>
                </a:lnTo>
                <a:cubicBezTo>
                  <a:pt x="9867" y="2180"/>
                  <a:pt x="9871" y="2180"/>
                  <a:pt x="9871" y="2180"/>
                </a:cubicBezTo>
                <a:lnTo>
                  <a:pt x="9890" y="2180"/>
                </a:lnTo>
                <a:cubicBezTo>
                  <a:pt x="9894" y="2180"/>
                  <a:pt x="9894" y="2209"/>
                  <a:pt x="9894" y="2209"/>
                </a:cubicBezTo>
                <a:lnTo>
                  <a:pt x="9894" y="3692"/>
                </a:lnTo>
                <a:close/>
                <a:moveTo>
                  <a:pt x="11737" y="21426"/>
                </a:moveTo>
                <a:cubicBezTo>
                  <a:pt x="11737" y="21455"/>
                  <a:pt x="11733" y="21455"/>
                  <a:pt x="11733" y="21455"/>
                </a:cubicBezTo>
                <a:lnTo>
                  <a:pt x="11714" y="21455"/>
                </a:lnTo>
                <a:cubicBezTo>
                  <a:pt x="11710" y="21455"/>
                  <a:pt x="11710" y="21426"/>
                  <a:pt x="11710" y="21426"/>
                </a:cubicBezTo>
                <a:lnTo>
                  <a:pt x="11710" y="19943"/>
                </a:lnTo>
                <a:cubicBezTo>
                  <a:pt x="11710" y="19914"/>
                  <a:pt x="11714" y="19914"/>
                  <a:pt x="11714" y="19914"/>
                </a:cubicBezTo>
                <a:lnTo>
                  <a:pt x="11733" y="19914"/>
                </a:lnTo>
                <a:cubicBezTo>
                  <a:pt x="11737" y="19914"/>
                  <a:pt x="11737" y="19943"/>
                  <a:pt x="11737" y="19943"/>
                </a:cubicBezTo>
                <a:lnTo>
                  <a:pt x="11737" y="21426"/>
                </a:lnTo>
                <a:close/>
                <a:moveTo>
                  <a:pt x="11737" y="18460"/>
                </a:moveTo>
                <a:cubicBezTo>
                  <a:pt x="11737" y="18489"/>
                  <a:pt x="11733" y="18489"/>
                  <a:pt x="11733" y="18489"/>
                </a:cubicBezTo>
                <a:lnTo>
                  <a:pt x="11714" y="18489"/>
                </a:lnTo>
                <a:cubicBezTo>
                  <a:pt x="11710" y="18489"/>
                  <a:pt x="11710" y="18460"/>
                  <a:pt x="11710" y="18460"/>
                </a:cubicBezTo>
                <a:lnTo>
                  <a:pt x="11710" y="16978"/>
                </a:lnTo>
                <a:cubicBezTo>
                  <a:pt x="11710" y="16949"/>
                  <a:pt x="11714" y="16949"/>
                  <a:pt x="11714" y="16949"/>
                </a:cubicBezTo>
                <a:lnTo>
                  <a:pt x="11733" y="16949"/>
                </a:lnTo>
                <a:cubicBezTo>
                  <a:pt x="11737" y="16949"/>
                  <a:pt x="11737" y="16978"/>
                  <a:pt x="11737" y="16978"/>
                </a:cubicBezTo>
                <a:lnTo>
                  <a:pt x="11737" y="18460"/>
                </a:lnTo>
                <a:close/>
                <a:moveTo>
                  <a:pt x="11737" y="15495"/>
                </a:moveTo>
                <a:cubicBezTo>
                  <a:pt x="11737" y="15524"/>
                  <a:pt x="11733" y="15524"/>
                  <a:pt x="11733" y="15524"/>
                </a:cubicBezTo>
                <a:lnTo>
                  <a:pt x="11714" y="15524"/>
                </a:lnTo>
                <a:cubicBezTo>
                  <a:pt x="11710" y="15524"/>
                  <a:pt x="11710" y="15495"/>
                  <a:pt x="11710" y="15495"/>
                </a:cubicBezTo>
                <a:lnTo>
                  <a:pt x="11710" y="14012"/>
                </a:lnTo>
                <a:cubicBezTo>
                  <a:pt x="11710" y="13983"/>
                  <a:pt x="11714" y="13983"/>
                  <a:pt x="11714" y="13983"/>
                </a:cubicBezTo>
                <a:lnTo>
                  <a:pt x="11733" y="13983"/>
                </a:lnTo>
                <a:cubicBezTo>
                  <a:pt x="11737" y="13983"/>
                  <a:pt x="11737" y="14012"/>
                  <a:pt x="11737" y="14012"/>
                </a:cubicBezTo>
                <a:lnTo>
                  <a:pt x="11737" y="15495"/>
                </a:lnTo>
                <a:close/>
                <a:moveTo>
                  <a:pt x="11737" y="12559"/>
                </a:moveTo>
                <a:cubicBezTo>
                  <a:pt x="11737" y="12588"/>
                  <a:pt x="11733" y="12588"/>
                  <a:pt x="11733" y="12588"/>
                </a:cubicBezTo>
                <a:lnTo>
                  <a:pt x="11714" y="12588"/>
                </a:lnTo>
                <a:cubicBezTo>
                  <a:pt x="11710" y="12588"/>
                  <a:pt x="11710" y="12559"/>
                  <a:pt x="11710" y="12559"/>
                </a:cubicBezTo>
                <a:lnTo>
                  <a:pt x="11710" y="11076"/>
                </a:lnTo>
                <a:cubicBezTo>
                  <a:pt x="11710" y="11047"/>
                  <a:pt x="11714" y="11047"/>
                  <a:pt x="11714" y="11047"/>
                </a:cubicBezTo>
                <a:lnTo>
                  <a:pt x="11733" y="11047"/>
                </a:lnTo>
                <a:cubicBezTo>
                  <a:pt x="11737" y="11047"/>
                  <a:pt x="11737" y="11076"/>
                  <a:pt x="11737" y="11076"/>
                </a:cubicBezTo>
                <a:lnTo>
                  <a:pt x="11737" y="12559"/>
                </a:lnTo>
                <a:close/>
                <a:moveTo>
                  <a:pt x="11737" y="9594"/>
                </a:moveTo>
                <a:cubicBezTo>
                  <a:pt x="11737" y="9623"/>
                  <a:pt x="11733" y="9623"/>
                  <a:pt x="11733" y="9623"/>
                </a:cubicBezTo>
                <a:lnTo>
                  <a:pt x="11714" y="9623"/>
                </a:lnTo>
                <a:cubicBezTo>
                  <a:pt x="11710" y="9623"/>
                  <a:pt x="11710" y="9594"/>
                  <a:pt x="11710" y="9594"/>
                </a:cubicBezTo>
                <a:lnTo>
                  <a:pt x="11710" y="8111"/>
                </a:lnTo>
                <a:cubicBezTo>
                  <a:pt x="11710" y="8082"/>
                  <a:pt x="11714" y="8082"/>
                  <a:pt x="11714" y="8082"/>
                </a:cubicBezTo>
                <a:lnTo>
                  <a:pt x="11733" y="8082"/>
                </a:lnTo>
                <a:cubicBezTo>
                  <a:pt x="11737" y="8082"/>
                  <a:pt x="11737" y="8111"/>
                  <a:pt x="11737" y="8111"/>
                </a:cubicBezTo>
                <a:lnTo>
                  <a:pt x="11737" y="9594"/>
                </a:lnTo>
                <a:close/>
                <a:moveTo>
                  <a:pt x="11737" y="6657"/>
                </a:moveTo>
                <a:cubicBezTo>
                  <a:pt x="11737" y="6686"/>
                  <a:pt x="11733" y="6686"/>
                  <a:pt x="11733" y="6686"/>
                </a:cubicBezTo>
                <a:lnTo>
                  <a:pt x="11714" y="6686"/>
                </a:lnTo>
                <a:cubicBezTo>
                  <a:pt x="11710" y="6686"/>
                  <a:pt x="11710" y="6657"/>
                  <a:pt x="11710" y="6657"/>
                </a:cubicBezTo>
                <a:lnTo>
                  <a:pt x="11710" y="5175"/>
                </a:lnTo>
                <a:cubicBezTo>
                  <a:pt x="11710" y="5146"/>
                  <a:pt x="11714" y="5146"/>
                  <a:pt x="11714" y="5146"/>
                </a:cubicBezTo>
                <a:lnTo>
                  <a:pt x="11733" y="5146"/>
                </a:lnTo>
                <a:cubicBezTo>
                  <a:pt x="11737" y="5146"/>
                  <a:pt x="11737" y="5175"/>
                  <a:pt x="11737" y="5175"/>
                </a:cubicBezTo>
                <a:lnTo>
                  <a:pt x="11737" y="6657"/>
                </a:lnTo>
                <a:close/>
                <a:moveTo>
                  <a:pt x="11737" y="3692"/>
                </a:moveTo>
                <a:cubicBezTo>
                  <a:pt x="11737" y="3721"/>
                  <a:pt x="11733" y="3721"/>
                  <a:pt x="11733" y="3721"/>
                </a:cubicBezTo>
                <a:lnTo>
                  <a:pt x="11714" y="3721"/>
                </a:lnTo>
                <a:cubicBezTo>
                  <a:pt x="11710" y="3721"/>
                  <a:pt x="11710" y="3692"/>
                  <a:pt x="11710" y="3692"/>
                </a:cubicBezTo>
                <a:lnTo>
                  <a:pt x="11710" y="2209"/>
                </a:lnTo>
                <a:cubicBezTo>
                  <a:pt x="11710" y="2180"/>
                  <a:pt x="11714" y="2180"/>
                  <a:pt x="11714" y="2180"/>
                </a:cubicBezTo>
                <a:lnTo>
                  <a:pt x="11733" y="2180"/>
                </a:lnTo>
                <a:cubicBezTo>
                  <a:pt x="11737" y="2180"/>
                  <a:pt x="11737" y="2209"/>
                  <a:pt x="11737" y="2209"/>
                </a:cubicBezTo>
                <a:lnTo>
                  <a:pt x="11737" y="3692"/>
                </a:lnTo>
                <a:close/>
                <a:moveTo>
                  <a:pt x="13585" y="21426"/>
                </a:moveTo>
                <a:cubicBezTo>
                  <a:pt x="13585" y="21455"/>
                  <a:pt x="13581" y="21455"/>
                  <a:pt x="13581" y="21455"/>
                </a:cubicBezTo>
                <a:lnTo>
                  <a:pt x="13561" y="21455"/>
                </a:lnTo>
                <a:cubicBezTo>
                  <a:pt x="13558" y="21455"/>
                  <a:pt x="13558" y="21426"/>
                  <a:pt x="13558" y="21426"/>
                </a:cubicBezTo>
                <a:lnTo>
                  <a:pt x="13558" y="19943"/>
                </a:lnTo>
                <a:cubicBezTo>
                  <a:pt x="13558" y="19914"/>
                  <a:pt x="13561" y="19914"/>
                  <a:pt x="13561" y="19914"/>
                </a:cubicBezTo>
                <a:lnTo>
                  <a:pt x="13581" y="19914"/>
                </a:lnTo>
                <a:cubicBezTo>
                  <a:pt x="13585" y="19914"/>
                  <a:pt x="13585" y="19943"/>
                  <a:pt x="13585" y="19943"/>
                </a:cubicBezTo>
                <a:lnTo>
                  <a:pt x="13585" y="21426"/>
                </a:lnTo>
                <a:close/>
                <a:moveTo>
                  <a:pt x="13585" y="18460"/>
                </a:moveTo>
                <a:cubicBezTo>
                  <a:pt x="13585" y="18489"/>
                  <a:pt x="13581" y="18489"/>
                  <a:pt x="13581" y="18489"/>
                </a:cubicBezTo>
                <a:lnTo>
                  <a:pt x="13561" y="18489"/>
                </a:lnTo>
                <a:cubicBezTo>
                  <a:pt x="13558" y="18489"/>
                  <a:pt x="13558" y="18460"/>
                  <a:pt x="13558" y="18460"/>
                </a:cubicBezTo>
                <a:lnTo>
                  <a:pt x="13558" y="16978"/>
                </a:lnTo>
                <a:cubicBezTo>
                  <a:pt x="13558" y="16949"/>
                  <a:pt x="13561" y="16949"/>
                  <a:pt x="13561" y="16949"/>
                </a:cubicBezTo>
                <a:lnTo>
                  <a:pt x="13581" y="16949"/>
                </a:lnTo>
                <a:cubicBezTo>
                  <a:pt x="13585" y="16949"/>
                  <a:pt x="13585" y="16978"/>
                  <a:pt x="13585" y="16978"/>
                </a:cubicBezTo>
                <a:lnTo>
                  <a:pt x="13585" y="18460"/>
                </a:lnTo>
                <a:close/>
                <a:moveTo>
                  <a:pt x="13585" y="15495"/>
                </a:moveTo>
                <a:cubicBezTo>
                  <a:pt x="13585" y="15524"/>
                  <a:pt x="13581" y="15524"/>
                  <a:pt x="13581" y="15524"/>
                </a:cubicBezTo>
                <a:lnTo>
                  <a:pt x="13561" y="15524"/>
                </a:lnTo>
                <a:cubicBezTo>
                  <a:pt x="13558" y="15524"/>
                  <a:pt x="13558" y="15495"/>
                  <a:pt x="13558" y="15495"/>
                </a:cubicBezTo>
                <a:lnTo>
                  <a:pt x="13558" y="14012"/>
                </a:lnTo>
                <a:cubicBezTo>
                  <a:pt x="13558" y="13983"/>
                  <a:pt x="13561" y="13983"/>
                  <a:pt x="13561" y="13983"/>
                </a:cubicBezTo>
                <a:lnTo>
                  <a:pt x="13581" y="13983"/>
                </a:lnTo>
                <a:cubicBezTo>
                  <a:pt x="13585" y="13983"/>
                  <a:pt x="13585" y="14012"/>
                  <a:pt x="13585" y="14012"/>
                </a:cubicBezTo>
                <a:lnTo>
                  <a:pt x="13585" y="15495"/>
                </a:lnTo>
                <a:close/>
                <a:moveTo>
                  <a:pt x="13585" y="12559"/>
                </a:moveTo>
                <a:cubicBezTo>
                  <a:pt x="13585" y="12588"/>
                  <a:pt x="13581" y="12588"/>
                  <a:pt x="13581" y="12588"/>
                </a:cubicBezTo>
                <a:lnTo>
                  <a:pt x="13561" y="12588"/>
                </a:lnTo>
                <a:cubicBezTo>
                  <a:pt x="13558" y="12588"/>
                  <a:pt x="13558" y="12559"/>
                  <a:pt x="13558" y="12559"/>
                </a:cubicBezTo>
                <a:lnTo>
                  <a:pt x="13558" y="11076"/>
                </a:lnTo>
                <a:cubicBezTo>
                  <a:pt x="13558" y="11047"/>
                  <a:pt x="13561" y="11047"/>
                  <a:pt x="13561" y="11047"/>
                </a:cubicBezTo>
                <a:lnTo>
                  <a:pt x="13581" y="11047"/>
                </a:lnTo>
                <a:cubicBezTo>
                  <a:pt x="13585" y="11047"/>
                  <a:pt x="13585" y="11076"/>
                  <a:pt x="13585" y="11076"/>
                </a:cubicBezTo>
                <a:lnTo>
                  <a:pt x="13585" y="12559"/>
                </a:lnTo>
                <a:close/>
                <a:moveTo>
                  <a:pt x="13585" y="9594"/>
                </a:moveTo>
                <a:cubicBezTo>
                  <a:pt x="13585" y="9623"/>
                  <a:pt x="13581" y="9623"/>
                  <a:pt x="13581" y="9623"/>
                </a:cubicBezTo>
                <a:lnTo>
                  <a:pt x="13561" y="9623"/>
                </a:lnTo>
                <a:cubicBezTo>
                  <a:pt x="13558" y="9623"/>
                  <a:pt x="13558" y="9594"/>
                  <a:pt x="13558" y="9594"/>
                </a:cubicBezTo>
                <a:lnTo>
                  <a:pt x="13558" y="8111"/>
                </a:lnTo>
                <a:cubicBezTo>
                  <a:pt x="13558" y="8082"/>
                  <a:pt x="13561" y="8082"/>
                  <a:pt x="13561" y="8082"/>
                </a:cubicBezTo>
                <a:lnTo>
                  <a:pt x="13581" y="8082"/>
                </a:lnTo>
                <a:cubicBezTo>
                  <a:pt x="13585" y="8082"/>
                  <a:pt x="13585" y="8111"/>
                  <a:pt x="13585" y="8111"/>
                </a:cubicBezTo>
                <a:lnTo>
                  <a:pt x="13585" y="9594"/>
                </a:lnTo>
                <a:close/>
                <a:moveTo>
                  <a:pt x="13585" y="6657"/>
                </a:moveTo>
                <a:cubicBezTo>
                  <a:pt x="13585" y="6686"/>
                  <a:pt x="13581" y="6686"/>
                  <a:pt x="13581" y="6686"/>
                </a:cubicBezTo>
                <a:lnTo>
                  <a:pt x="13561" y="6686"/>
                </a:lnTo>
                <a:cubicBezTo>
                  <a:pt x="13558" y="6686"/>
                  <a:pt x="13558" y="6657"/>
                  <a:pt x="13558" y="6657"/>
                </a:cubicBezTo>
                <a:lnTo>
                  <a:pt x="13558" y="5175"/>
                </a:lnTo>
                <a:cubicBezTo>
                  <a:pt x="13558" y="5146"/>
                  <a:pt x="13561" y="5146"/>
                  <a:pt x="13561" y="5146"/>
                </a:cubicBezTo>
                <a:lnTo>
                  <a:pt x="13581" y="5146"/>
                </a:lnTo>
                <a:cubicBezTo>
                  <a:pt x="13585" y="5146"/>
                  <a:pt x="13585" y="5175"/>
                  <a:pt x="13585" y="5175"/>
                </a:cubicBezTo>
                <a:lnTo>
                  <a:pt x="13585" y="6657"/>
                </a:lnTo>
                <a:close/>
                <a:moveTo>
                  <a:pt x="13585" y="3692"/>
                </a:moveTo>
                <a:cubicBezTo>
                  <a:pt x="13585" y="3721"/>
                  <a:pt x="13581" y="3721"/>
                  <a:pt x="13581" y="3721"/>
                </a:cubicBezTo>
                <a:lnTo>
                  <a:pt x="13561" y="3721"/>
                </a:lnTo>
                <a:cubicBezTo>
                  <a:pt x="13558" y="3721"/>
                  <a:pt x="13558" y="3692"/>
                  <a:pt x="13558" y="3692"/>
                </a:cubicBezTo>
                <a:lnTo>
                  <a:pt x="13558" y="2209"/>
                </a:lnTo>
                <a:cubicBezTo>
                  <a:pt x="13558" y="2180"/>
                  <a:pt x="13561" y="2180"/>
                  <a:pt x="13561" y="2180"/>
                </a:cubicBezTo>
                <a:lnTo>
                  <a:pt x="13581" y="2180"/>
                </a:lnTo>
                <a:cubicBezTo>
                  <a:pt x="13585" y="2180"/>
                  <a:pt x="13585" y="2209"/>
                  <a:pt x="13585" y="2209"/>
                </a:cubicBezTo>
                <a:lnTo>
                  <a:pt x="13585" y="3692"/>
                </a:lnTo>
                <a:close/>
                <a:moveTo>
                  <a:pt x="15428" y="21426"/>
                </a:moveTo>
                <a:cubicBezTo>
                  <a:pt x="15428" y="21455"/>
                  <a:pt x="15424" y="21455"/>
                  <a:pt x="15424" y="21455"/>
                </a:cubicBezTo>
                <a:lnTo>
                  <a:pt x="15405" y="21455"/>
                </a:lnTo>
                <a:cubicBezTo>
                  <a:pt x="15401" y="21455"/>
                  <a:pt x="15401" y="21426"/>
                  <a:pt x="15401" y="21426"/>
                </a:cubicBezTo>
                <a:lnTo>
                  <a:pt x="15401" y="19943"/>
                </a:lnTo>
                <a:cubicBezTo>
                  <a:pt x="15401" y="19914"/>
                  <a:pt x="15405" y="19914"/>
                  <a:pt x="15405" y="19914"/>
                </a:cubicBezTo>
                <a:lnTo>
                  <a:pt x="15424" y="19914"/>
                </a:lnTo>
                <a:cubicBezTo>
                  <a:pt x="15428" y="19914"/>
                  <a:pt x="15428" y="19943"/>
                  <a:pt x="15428" y="19943"/>
                </a:cubicBezTo>
                <a:lnTo>
                  <a:pt x="15428" y="21426"/>
                </a:lnTo>
                <a:close/>
                <a:moveTo>
                  <a:pt x="15428" y="18460"/>
                </a:moveTo>
                <a:cubicBezTo>
                  <a:pt x="15428" y="18489"/>
                  <a:pt x="15424" y="18489"/>
                  <a:pt x="15424" y="18489"/>
                </a:cubicBezTo>
                <a:lnTo>
                  <a:pt x="15405" y="18489"/>
                </a:lnTo>
                <a:cubicBezTo>
                  <a:pt x="15401" y="18489"/>
                  <a:pt x="15401" y="18460"/>
                  <a:pt x="15401" y="18460"/>
                </a:cubicBezTo>
                <a:lnTo>
                  <a:pt x="15401" y="16978"/>
                </a:lnTo>
                <a:cubicBezTo>
                  <a:pt x="15401" y="16949"/>
                  <a:pt x="15405" y="16949"/>
                  <a:pt x="15405" y="16949"/>
                </a:cubicBezTo>
                <a:lnTo>
                  <a:pt x="15424" y="16949"/>
                </a:lnTo>
                <a:cubicBezTo>
                  <a:pt x="15428" y="16949"/>
                  <a:pt x="15428" y="16978"/>
                  <a:pt x="15428" y="16978"/>
                </a:cubicBezTo>
                <a:lnTo>
                  <a:pt x="15428" y="18460"/>
                </a:lnTo>
                <a:close/>
                <a:moveTo>
                  <a:pt x="15428" y="15495"/>
                </a:moveTo>
                <a:cubicBezTo>
                  <a:pt x="15428" y="15524"/>
                  <a:pt x="15424" y="15524"/>
                  <a:pt x="15424" y="15524"/>
                </a:cubicBezTo>
                <a:lnTo>
                  <a:pt x="15405" y="15524"/>
                </a:lnTo>
                <a:cubicBezTo>
                  <a:pt x="15401" y="15524"/>
                  <a:pt x="15401" y="15495"/>
                  <a:pt x="15401" y="15495"/>
                </a:cubicBezTo>
                <a:lnTo>
                  <a:pt x="15401" y="14012"/>
                </a:lnTo>
                <a:cubicBezTo>
                  <a:pt x="15401" y="13983"/>
                  <a:pt x="15405" y="13983"/>
                  <a:pt x="15405" y="13983"/>
                </a:cubicBezTo>
                <a:lnTo>
                  <a:pt x="15424" y="13983"/>
                </a:lnTo>
                <a:cubicBezTo>
                  <a:pt x="15428" y="13983"/>
                  <a:pt x="15428" y="14012"/>
                  <a:pt x="15428" y="14012"/>
                </a:cubicBezTo>
                <a:lnTo>
                  <a:pt x="15428" y="15495"/>
                </a:lnTo>
                <a:close/>
                <a:moveTo>
                  <a:pt x="15428" y="12559"/>
                </a:moveTo>
                <a:cubicBezTo>
                  <a:pt x="15428" y="12588"/>
                  <a:pt x="15424" y="12588"/>
                  <a:pt x="15424" y="12588"/>
                </a:cubicBezTo>
                <a:lnTo>
                  <a:pt x="15405" y="12588"/>
                </a:lnTo>
                <a:cubicBezTo>
                  <a:pt x="15401" y="12588"/>
                  <a:pt x="15401" y="12559"/>
                  <a:pt x="15401" y="12559"/>
                </a:cubicBezTo>
                <a:lnTo>
                  <a:pt x="15401" y="11076"/>
                </a:lnTo>
                <a:cubicBezTo>
                  <a:pt x="15401" y="11047"/>
                  <a:pt x="15405" y="11047"/>
                  <a:pt x="15405" y="11047"/>
                </a:cubicBezTo>
                <a:lnTo>
                  <a:pt x="15424" y="11047"/>
                </a:lnTo>
                <a:cubicBezTo>
                  <a:pt x="15428" y="11047"/>
                  <a:pt x="15428" y="11076"/>
                  <a:pt x="15428" y="11076"/>
                </a:cubicBezTo>
                <a:lnTo>
                  <a:pt x="15428" y="12559"/>
                </a:lnTo>
                <a:close/>
                <a:moveTo>
                  <a:pt x="15428" y="9594"/>
                </a:moveTo>
                <a:cubicBezTo>
                  <a:pt x="15428" y="9623"/>
                  <a:pt x="15424" y="9623"/>
                  <a:pt x="15424" y="9623"/>
                </a:cubicBezTo>
                <a:lnTo>
                  <a:pt x="15405" y="9623"/>
                </a:lnTo>
                <a:cubicBezTo>
                  <a:pt x="15401" y="9623"/>
                  <a:pt x="15401" y="9594"/>
                  <a:pt x="15401" y="9594"/>
                </a:cubicBezTo>
                <a:lnTo>
                  <a:pt x="15401" y="8111"/>
                </a:lnTo>
                <a:cubicBezTo>
                  <a:pt x="15401" y="8082"/>
                  <a:pt x="15405" y="8082"/>
                  <a:pt x="15405" y="8082"/>
                </a:cubicBezTo>
                <a:lnTo>
                  <a:pt x="15424" y="8082"/>
                </a:lnTo>
                <a:cubicBezTo>
                  <a:pt x="15428" y="8082"/>
                  <a:pt x="15428" y="8111"/>
                  <a:pt x="15428" y="8111"/>
                </a:cubicBezTo>
                <a:lnTo>
                  <a:pt x="15428" y="9594"/>
                </a:lnTo>
                <a:close/>
                <a:moveTo>
                  <a:pt x="15428" y="6657"/>
                </a:moveTo>
                <a:cubicBezTo>
                  <a:pt x="15428" y="6686"/>
                  <a:pt x="15424" y="6686"/>
                  <a:pt x="15424" y="6686"/>
                </a:cubicBezTo>
                <a:lnTo>
                  <a:pt x="15405" y="6686"/>
                </a:lnTo>
                <a:cubicBezTo>
                  <a:pt x="15401" y="6686"/>
                  <a:pt x="15401" y="6657"/>
                  <a:pt x="15401" y="6657"/>
                </a:cubicBezTo>
                <a:lnTo>
                  <a:pt x="15401" y="5175"/>
                </a:lnTo>
                <a:cubicBezTo>
                  <a:pt x="15401" y="5146"/>
                  <a:pt x="15405" y="5146"/>
                  <a:pt x="15405" y="5146"/>
                </a:cubicBezTo>
                <a:lnTo>
                  <a:pt x="15424" y="5146"/>
                </a:lnTo>
                <a:cubicBezTo>
                  <a:pt x="15428" y="5146"/>
                  <a:pt x="15428" y="5175"/>
                  <a:pt x="15428" y="5175"/>
                </a:cubicBezTo>
                <a:lnTo>
                  <a:pt x="15428" y="6657"/>
                </a:lnTo>
                <a:close/>
                <a:moveTo>
                  <a:pt x="15428" y="3692"/>
                </a:moveTo>
                <a:cubicBezTo>
                  <a:pt x="15428" y="3721"/>
                  <a:pt x="15424" y="3721"/>
                  <a:pt x="15424" y="3721"/>
                </a:cubicBezTo>
                <a:lnTo>
                  <a:pt x="15405" y="3721"/>
                </a:lnTo>
                <a:cubicBezTo>
                  <a:pt x="15401" y="3721"/>
                  <a:pt x="15401" y="3692"/>
                  <a:pt x="15401" y="3692"/>
                </a:cubicBezTo>
                <a:lnTo>
                  <a:pt x="15401" y="2209"/>
                </a:lnTo>
                <a:cubicBezTo>
                  <a:pt x="15401" y="2180"/>
                  <a:pt x="15405" y="2180"/>
                  <a:pt x="15405" y="2180"/>
                </a:cubicBezTo>
                <a:lnTo>
                  <a:pt x="15424" y="2180"/>
                </a:lnTo>
                <a:cubicBezTo>
                  <a:pt x="15428" y="2180"/>
                  <a:pt x="15428" y="2209"/>
                  <a:pt x="15428" y="2209"/>
                </a:cubicBezTo>
                <a:lnTo>
                  <a:pt x="15428" y="3692"/>
                </a:lnTo>
                <a:close/>
                <a:moveTo>
                  <a:pt x="17272" y="21426"/>
                </a:moveTo>
                <a:cubicBezTo>
                  <a:pt x="17272" y="21455"/>
                  <a:pt x="17268" y="21455"/>
                  <a:pt x="17268" y="21455"/>
                </a:cubicBezTo>
                <a:lnTo>
                  <a:pt x="17248" y="21455"/>
                </a:lnTo>
                <a:cubicBezTo>
                  <a:pt x="17244" y="21455"/>
                  <a:pt x="17244" y="21426"/>
                  <a:pt x="17244" y="21426"/>
                </a:cubicBezTo>
                <a:lnTo>
                  <a:pt x="17244" y="19943"/>
                </a:lnTo>
                <a:cubicBezTo>
                  <a:pt x="17244" y="19914"/>
                  <a:pt x="17248" y="19914"/>
                  <a:pt x="17248" y="19914"/>
                </a:cubicBezTo>
                <a:lnTo>
                  <a:pt x="17268" y="19914"/>
                </a:lnTo>
                <a:cubicBezTo>
                  <a:pt x="17272" y="19914"/>
                  <a:pt x="17272" y="19943"/>
                  <a:pt x="17272" y="19943"/>
                </a:cubicBezTo>
                <a:lnTo>
                  <a:pt x="17272" y="21426"/>
                </a:lnTo>
                <a:close/>
                <a:moveTo>
                  <a:pt x="17272" y="18460"/>
                </a:moveTo>
                <a:cubicBezTo>
                  <a:pt x="17272" y="18489"/>
                  <a:pt x="17268" y="18489"/>
                  <a:pt x="17268" y="18489"/>
                </a:cubicBezTo>
                <a:lnTo>
                  <a:pt x="17248" y="18489"/>
                </a:lnTo>
                <a:cubicBezTo>
                  <a:pt x="17244" y="18489"/>
                  <a:pt x="17244" y="18460"/>
                  <a:pt x="17244" y="18460"/>
                </a:cubicBezTo>
                <a:lnTo>
                  <a:pt x="17244" y="16978"/>
                </a:lnTo>
                <a:cubicBezTo>
                  <a:pt x="17244" y="16949"/>
                  <a:pt x="17248" y="16949"/>
                  <a:pt x="17248" y="16949"/>
                </a:cubicBezTo>
                <a:lnTo>
                  <a:pt x="17268" y="16949"/>
                </a:lnTo>
                <a:cubicBezTo>
                  <a:pt x="17272" y="16949"/>
                  <a:pt x="17272" y="16978"/>
                  <a:pt x="17272" y="16978"/>
                </a:cubicBezTo>
                <a:lnTo>
                  <a:pt x="17272" y="18460"/>
                </a:lnTo>
                <a:close/>
                <a:moveTo>
                  <a:pt x="17272" y="15495"/>
                </a:moveTo>
                <a:cubicBezTo>
                  <a:pt x="17272" y="15524"/>
                  <a:pt x="17268" y="15524"/>
                  <a:pt x="17268" y="15524"/>
                </a:cubicBezTo>
                <a:lnTo>
                  <a:pt x="17248" y="15524"/>
                </a:lnTo>
                <a:cubicBezTo>
                  <a:pt x="17244" y="15524"/>
                  <a:pt x="17244" y="15495"/>
                  <a:pt x="17244" y="15495"/>
                </a:cubicBezTo>
                <a:lnTo>
                  <a:pt x="17244" y="14012"/>
                </a:lnTo>
                <a:cubicBezTo>
                  <a:pt x="17244" y="13983"/>
                  <a:pt x="17248" y="13983"/>
                  <a:pt x="17248" y="13983"/>
                </a:cubicBezTo>
                <a:lnTo>
                  <a:pt x="17268" y="13983"/>
                </a:lnTo>
                <a:cubicBezTo>
                  <a:pt x="17272" y="13983"/>
                  <a:pt x="17272" y="14012"/>
                  <a:pt x="17272" y="14012"/>
                </a:cubicBezTo>
                <a:lnTo>
                  <a:pt x="17272" y="15495"/>
                </a:lnTo>
                <a:close/>
                <a:moveTo>
                  <a:pt x="17272" y="12559"/>
                </a:moveTo>
                <a:cubicBezTo>
                  <a:pt x="17272" y="12588"/>
                  <a:pt x="17268" y="12588"/>
                  <a:pt x="17268" y="12588"/>
                </a:cubicBezTo>
                <a:lnTo>
                  <a:pt x="17248" y="12588"/>
                </a:lnTo>
                <a:cubicBezTo>
                  <a:pt x="17244" y="12588"/>
                  <a:pt x="17244" y="12559"/>
                  <a:pt x="17244" y="12559"/>
                </a:cubicBezTo>
                <a:lnTo>
                  <a:pt x="17244" y="11076"/>
                </a:lnTo>
                <a:cubicBezTo>
                  <a:pt x="17244" y="11047"/>
                  <a:pt x="17248" y="11047"/>
                  <a:pt x="17248" y="11047"/>
                </a:cubicBezTo>
                <a:lnTo>
                  <a:pt x="17268" y="11047"/>
                </a:lnTo>
                <a:cubicBezTo>
                  <a:pt x="17272" y="11047"/>
                  <a:pt x="17272" y="11076"/>
                  <a:pt x="17272" y="11076"/>
                </a:cubicBezTo>
                <a:lnTo>
                  <a:pt x="17272" y="12559"/>
                </a:lnTo>
                <a:close/>
                <a:moveTo>
                  <a:pt x="17272" y="9594"/>
                </a:moveTo>
                <a:cubicBezTo>
                  <a:pt x="17272" y="9623"/>
                  <a:pt x="17268" y="9623"/>
                  <a:pt x="17268" y="9623"/>
                </a:cubicBezTo>
                <a:lnTo>
                  <a:pt x="17248" y="9623"/>
                </a:lnTo>
                <a:cubicBezTo>
                  <a:pt x="17244" y="9623"/>
                  <a:pt x="17244" y="9594"/>
                  <a:pt x="17244" y="9594"/>
                </a:cubicBezTo>
                <a:lnTo>
                  <a:pt x="17244" y="8111"/>
                </a:lnTo>
                <a:cubicBezTo>
                  <a:pt x="17244" y="8082"/>
                  <a:pt x="17248" y="8082"/>
                  <a:pt x="17248" y="8082"/>
                </a:cubicBezTo>
                <a:lnTo>
                  <a:pt x="17268" y="8082"/>
                </a:lnTo>
                <a:cubicBezTo>
                  <a:pt x="17272" y="8082"/>
                  <a:pt x="17272" y="8111"/>
                  <a:pt x="17272" y="8111"/>
                </a:cubicBezTo>
                <a:lnTo>
                  <a:pt x="17272" y="9594"/>
                </a:lnTo>
                <a:close/>
                <a:moveTo>
                  <a:pt x="17272" y="6657"/>
                </a:moveTo>
                <a:cubicBezTo>
                  <a:pt x="17272" y="6686"/>
                  <a:pt x="17268" y="6686"/>
                  <a:pt x="17268" y="6686"/>
                </a:cubicBezTo>
                <a:lnTo>
                  <a:pt x="17248" y="6686"/>
                </a:lnTo>
                <a:cubicBezTo>
                  <a:pt x="17244" y="6686"/>
                  <a:pt x="17244" y="6657"/>
                  <a:pt x="17244" y="6657"/>
                </a:cubicBezTo>
                <a:lnTo>
                  <a:pt x="17244" y="5175"/>
                </a:lnTo>
                <a:cubicBezTo>
                  <a:pt x="17244" y="5146"/>
                  <a:pt x="17248" y="5146"/>
                  <a:pt x="17248" y="5146"/>
                </a:cubicBezTo>
                <a:lnTo>
                  <a:pt x="17268" y="5146"/>
                </a:lnTo>
                <a:cubicBezTo>
                  <a:pt x="17272" y="5146"/>
                  <a:pt x="17272" y="5175"/>
                  <a:pt x="17272" y="5175"/>
                </a:cubicBezTo>
                <a:lnTo>
                  <a:pt x="17272" y="6657"/>
                </a:lnTo>
                <a:close/>
                <a:moveTo>
                  <a:pt x="17272" y="3692"/>
                </a:moveTo>
                <a:cubicBezTo>
                  <a:pt x="17272" y="3721"/>
                  <a:pt x="17268" y="3721"/>
                  <a:pt x="17268" y="3721"/>
                </a:cubicBezTo>
                <a:lnTo>
                  <a:pt x="17248" y="3721"/>
                </a:lnTo>
                <a:cubicBezTo>
                  <a:pt x="17244" y="3721"/>
                  <a:pt x="17244" y="3692"/>
                  <a:pt x="17244" y="3692"/>
                </a:cubicBezTo>
                <a:lnTo>
                  <a:pt x="17244" y="2209"/>
                </a:lnTo>
                <a:cubicBezTo>
                  <a:pt x="17244" y="2180"/>
                  <a:pt x="17248" y="2180"/>
                  <a:pt x="17248" y="2180"/>
                </a:cubicBezTo>
                <a:lnTo>
                  <a:pt x="17268" y="2180"/>
                </a:lnTo>
                <a:cubicBezTo>
                  <a:pt x="17272" y="2180"/>
                  <a:pt x="17272" y="2209"/>
                  <a:pt x="17272" y="2209"/>
                </a:cubicBezTo>
                <a:lnTo>
                  <a:pt x="17272" y="3692"/>
                </a:lnTo>
                <a:close/>
                <a:moveTo>
                  <a:pt x="19115" y="21426"/>
                </a:moveTo>
                <a:cubicBezTo>
                  <a:pt x="19115" y="21455"/>
                  <a:pt x="19111" y="21455"/>
                  <a:pt x="19111" y="21455"/>
                </a:cubicBezTo>
                <a:lnTo>
                  <a:pt x="19092" y="21455"/>
                </a:lnTo>
                <a:cubicBezTo>
                  <a:pt x="19088" y="21455"/>
                  <a:pt x="19088" y="21426"/>
                  <a:pt x="19088" y="21426"/>
                </a:cubicBezTo>
                <a:lnTo>
                  <a:pt x="19088" y="19943"/>
                </a:lnTo>
                <a:cubicBezTo>
                  <a:pt x="19088" y="19914"/>
                  <a:pt x="19092" y="19914"/>
                  <a:pt x="19092" y="19914"/>
                </a:cubicBezTo>
                <a:lnTo>
                  <a:pt x="19111" y="19914"/>
                </a:lnTo>
                <a:cubicBezTo>
                  <a:pt x="19115" y="19914"/>
                  <a:pt x="19115" y="19943"/>
                  <a:pt x="19115" y="19943"/>
                </a:cubicBezTo>
                <a:lnTo>
                  <a:pt x="19115" y="21426"/>
                </a:lnTo>
                <a:close/>
                <a:moveTo>
                  <a:pt x="19115" y="18460"/>
                </a:moveTo>
                <a:cubicBezTo>
                  <a:pt x="19115" y="18489"/>
                  <a:pt x="19111" y="18489"/>
                  <a:pt x="19111" y="18489"/>
                </a:cubicBezTo>
                <a:lnTo>
                  <a:pt x="19092" y="18489"/>
                </a:lnTo>
                <a:cubicBezTo>
                  <a:pt x="19088" y="18489"/>
                  <a:pt x="19088" y="18460"/>
                  <a:pt x="19088" y="18460"/>
                </a:cubicBezTo>
                <a:lnTo>
                  <a:pt x="19088" y="16978"/>
                </a:lnTo>
                <a:cubicBezTo>
                  <a:pt x="19088" y="16949"/>
                  <a:pt x="19092" y="16949"/>
                  <a:pt x="19092" y="16949"/>
                </a:cubicBezTo>
                <a:lnTo>
                  <a:pt x="19111" y="16949"/>
                </a:lnTo>
                <a:cubicBezTo>
                  <a:pt x="19115" y="16949"/>
                  <a:pt x="19115" y="16978"/>
                  <a:pt x="19115" y="16978"/>
                </a:cubicBezTo>
                <a:lnTo>
                  <a:pt x="19115" y="18460"/>
                </a:lnTo>
                <a:close/>
                <a:moveTo>
                  <a:pt x="19115" y="15495"/>
                </a:moveTo>
                <a:cubicBezTo>
                  <a:pt x="19115" y="15524"/>
                  <a:pt x="19111" y="15524"/>
                  <a:pt x="19111" y="15524"/>
                </a:cubicBezTo>
                <a:lnTo>
                  <a:pt x="19092" y="15524"/>
                </a:lnTo>
                <a:cubicBezTo>
                  <a:pt x="19088" y="15524"/>
                  <a:pt x="19088" y="15495"/>
                  <a:pt x="19088" y="15495"/>
                </a:cubicBezTo>
                <a:lnTo>
                  <a:pt x="19088" y="14012"/>
                </a:lnTo>
                <a:cubicBezTo>
                  <a:pt x="19088" y="13983"/>
                  <a:pt x="19092" y="13983"/>
                  <a:pt x="19092" y="13983"/>
                </a:cubicBezTo>
                <a:lnTo>
                  <a:pt x="19111" y="13983"/>
                </a:lnTo>
                <a:cubicBezTo>
                  <a:pt x="19115" y="13983"/>
                  <a:pt x="19115" y="14012"/>
                  <a:pt x="19115" y="14012"/>
                </a:cubicBezTo>
                <a:lnTo>
                  <a:pt x="19115" y="15495"/>
                </a:lnTo>
                <a:close/>
                <a:moveTo>
                  <a:pt x="19115" y="12559"/>
                </a:moveTo>
                <a:cubicBezTo>
                  <a:pt x="19115" y="12588"/>
                  <a:pt x="19111" y="12588"/>
                  <a:pt x="19111" y="12588"/>
                </a:cubicBezTo>
                <a:lnTo>
                  <a:pt x="19092" y="12588"/>
                </a:lnTo>
                <a:cubicBezTo>
                  <a:pt x="19088" y="12588"/>
                  <a:pt x="19088" y="12559"/>
                  <a:pt x="19088" y="12559"/>
                </a:cubicBezTo>
                <a:lnTo>
                  <a:pt x="19088" y="11076"/>
                </a:lnTo>
                <a:cubicBezTo>
                  <a:pt x="19088" y="11047"/>
                  <a:pt x="19092" y="11047"/>
                  <a:pt x="19092" y="11047"/>
                </a:cubicBezTo>
                <a:lnTo>
                  <a:pt x="19111" y="11047"/>
                </a:lnTo>
                <a:cubicBezTo>
                  <a:pt x="19115" y="11047"/>
                  <a:pt x="19115" y="11076"/>
                  <a:pt x="19115" y="11076"/>
                </a:cubicBezTo>
                <a:lnTo>
                  <a:pt x="19115" y="12559"/>
                </a:lnTo>
                <a:close/>
                <a:moveTo>
                  <a:pt x="19115" y="9594"/>
                </a:moveTo>
                <a:cubicBezTo>
                  <a:pt x="19115" y="9623"/>
                  <a:pt x="19111" y="9623"/>
                  <a:pt x="19111" y="9623"/>
                </a:cubicBezTo>
                <a:lnTo>
                  <a:pt x="19092" y="9623"/>
                </a:lnTo>
                <a:cubicBezTo>
                  <a:pt x="19088" y="9623"/>
                  <a:pt x="19088" y="9594"/>
                  <a:pt x="19088" y="9594"/>
                </a:cubicBezTo>
                <a:lnTo>
                  <a:pt x="19088" y="8111"/>
                </a:lnTo>
                <a:cubicBezTo>
                  <a:pt x="19088" y="8082"/>
                  <a:pt x="19092" y="8082"/>
                  <a:pt x="19092" y="8082"/>
                </a:cubicBezTo>
                <a:lnTo>
                  <a:pt x="19111" y="8082"/>
                </a:lnTo>
                <a:cubicBezTo>
                  <a:pt x="19115" y="8082"/>
                  <a:pt x="19115" y="8111"/>
                  <a:pt x="19115" y="8111"/>
                </a:cubicBezTo>
                <a:lnTo>
                  <a:pt x="19115" y="9594"/>
                </a:lnTo>
                <a:close/>
                <a:moveTo>
                  <a:pt x="19115" y="6657"/>
                </a:moveTo>
                <a:cubicBezTo>
                  <a:pt x="19115" y="6686"/>
                  <a:pt x="19111" y="6686"/>
                  <a:pt x="19111" y="6686"/>
                </a:cubicBezTo>
                <a:lnTo>
                  <a:pt x="19092" y="6686"/>
                </a:lnTo>
                <a:cubicBezTo>
                  <a:pt x="19088" y="6686"/>
                  <a:pt x="19088" y="6657"/>
                  <a:pt x="19088" y="6657"/>
                </a:cubicBezTo>
                <a:lnTo>
                  <a:pt x="19088" y="5175"/>
                </a:lnTo>
                <a:cubicBezTo>
                  <a:pt x="19088" y="5146"/>
                  <a:pt x="19092" y="5146"/>
                  <a:pt x="19092" y="5146"/>
                </a:cubicBezTo>
                <a:lnTo>
                  <a:pt x="19111" y="5146"/>
                </a:lnTo>
                <a:cubicBezTo>
                  <a:pt x="19115" y="5146"/>
                  <a:pt x="19115" y="5175"/>
                  <a:pt x="19115" y="5175"/>
                </a:cubicBezTo>
                <a:lnTo>
                  <a:pt x="19115" y="6657"/>
                </a:lnTo>
                <a:close/>
                <a:moveTo>
                  <a:pt x="19115" y="3692"/>
                </a:moveTo>
                <a:cubicBezTo>
                  <a:pt x="19115" y="3721"/>
                  <a:pt x="19111" y="3721"/>
                  <a:pt x="19111" y="3721"/>
                </a:cubicBezTo>
                <a:lnTo>
                  <a:pt x="19092" y="3721"/>
                </a:lnTo>
                <a:cubicBezTo>
                  <a:pt x="19088" y="3721"/>
                  <a:pt x="19088" y="3692"/>
                  <a:pt x="19088" y="3692"/>
                </a:cubicBezTo>
                <a:lnTo>
                  <a:pt x="19088" y="2209"/>
                </a:lnTo>
                <a:cubicBezTo>
                  <a:pt x="19088" y="2180"/>
                  <a:pt x="19092" y="2180"/>
                  <a:pt x="19092" y="2180"/>
                </a:cubicBezTo>
                <a:lnTo>
                  <a:pt x="19111" y="2180"/>
                </a:lnTo>
                <a:cubicBezTo>
                  <a:pt x="19115" y="2180"/>
                  <a:pt x="19115" y="2209"/>
                  <a:pt x="19115" y="2209"/>
                </a:cubicBezTo>
                <a:lnTo>
                  <a:pt x="19115" y="3692"/>
                </a:lnTo>
                <a:close/>
                <a:moveTo>
                  <a:pt x="20958" y="21426"/>
                </a:moveTo>
                <a:cubicBezTo>
                  <a:pt x="20958" y="21455"/>
                  <a:pt x="20955" y="21455"/>
                  <a:pt x="20955" y="21455"/>
                </a:cubicBezTo>
                <a:lnTo>
                  <a:pt x="20935" y="21455"/>
                </a:lnTo>
                <a:cubicBezTo>
                  <a:pt x="20931" y="21455"/>
                  <a:pt x="20931" y="21426"/>
                  <a:pt x="20931" y="21426"/>
                </a:cubicBezTo>
                <a:lnTo>
                  <a:pt x="20931" y="19943"/>
                </a:lnTo>
                <a:cubicBezTo>
                  <a:pt x="20931" y="19914"/>
                  <a:pt x="20935" y="19914"/>
                  <a:pt x="20935" y="19914"/>
                </a:cubicBezTo>
                <a:lnTo>
                  <a:pt x="20955" y="19914"/>
                </a:lnTo>
                <a:cubicBezTo>
                  <a:pt x="20958" y="19914"/>
                  <a:pt x="20958" y="19943"/>
                  <a:pt x="20958" y="19943"/>
                </a:cubicBezTo>
                <a:lnTo>
                  <a:pt x="20958" y="21426"/>
                </a:lnTo>
                <a:close/>
                <a:moveTo>
                  <a:pt x="20958" y="18460"/>
                </a:moveTo>
                <a:cubicBezTo>
                  <a:pt x="20958" y="18489"/>
                  <a:pt x="20955" y="18489"/>
                  <a:pt x="20955" y="18489"/>
                </a:cubicBezTo>
                <a:lnTo>
                  <a:pt x="20935" y="18489"/>
                </a:lnTo>
                <a:cubicBezTo>
                  <a:pt x="20931" y="18489"/>
                  <a:pt x="20931" y="18460"/>
                  <a:pt x="20931" y="18460"/>
                </a:cubicBezTo>
                <a:lnTo>
                  <a:pt x="20931" y="16978"/>
                </a:lnTo>
                <a:cubicBezTo>
                  <a:pt x="20931" y="16949"/>
                  <a:pt x="20935" y="16949"/>
                  <a:pt x="20935" y="16949"/>
                </a:cubicBezTo>
                <a:lnTo>
                  <a:pt x="20955" y="16949"/>
                </a:lnTo>
                <a:cubicBezTo>
                  <a:pt x="20958" y="16949"/>
                  <a:pt x="20958" y="16978"/>
                  <a:pt x="20958" y="16978"/>
                </a:cubicBezTo>
                <a:lnTo>
                  <a:pt x="20958" y="18460"/>
                </a:lnTo>
                <a:close/>
                <a:moveTo>
                  <a:pt x="20958" y="15495"/>
                </a:moveTo>
                <a:cubicBezTo>
                  <a:pt x="20958" y="15524"/>
                  <a:pt x="20955" y="15524"/>
                  <a:pt x="20955" y="15524"/>
                </a:cubicBezTo>
                <a:lnTo>
                  <a:pt x="20935" y="15524"/>
                </a:lnTo>
                <a:cubicBezTo>
                  <a:pt x="20931" y="15524"/>
                  <a:pt x="20931" y="15495"/>
                  <a:pt x="20931" y="15495"/>
                </a:cubicBezTo>
                <a:lnTo>
                  <a:pt x="20931" y="14012"/>
                </a:lnTo>
                <a:cubicBezTo>
                  <a:pt x="20931" y="13983"/>
                  <a:pt x="20935" y="13983"/>
                  <a:pt x="20935" y="13983"/>
                </a:cubicBezTo>
                <a:lnTo>
                  <a:pt x="20955" y="13983"/>
                </a:lnTo>
                <a:cubicBezTo>
                  <a:pt x="20958" y="13983"/>
                  <a:pt x="20958" y="14012"/>
                  <a:pt x="20958" y="14012"/>
                </a:cubicBezTo>
                <a:lnTo>
                  <a:pt x="20958" y="15495"/>
                </a:lnTo>
                <a:close/>
                <a:moveTo>
                  <a:pt x="20958" y="12559"/>
                </a:moveTo>
                <a:cubicBezTo>
                  <a:pt x="20958" y="12588"/>
                  <a:pt x="20955" y="12588"/>
                  <a:pt x="20955" y="12588"/>
                </a:cubicBezTo>
                <a:lnTo>
                  <a:pt x="20935" y="12588"/>
                </a:lnTo>
                <a:cubicBezTo>
                  <a:pt x="20931" y="12588"/>
                  <a:pt x="20931" y="12559"/>
                  <a:pt x="20931" y="12559"/>
                </a:cubicBezTo>
                <a:lnTo>
                  <a:pt x="20931" y="11076"/>
                </a:lnTo>
                <a:cubicBezTo>
                  <a:pt x="20931" y="11047"/>
                  <a:pt x="20935" y="11047"/>
                  <a:pt x="20935" y="11047"/>
                </a:cubicBezTo>
                <a:lnTo>
                  <a:pt x="20955" y="11047"/>
                </a:lnTo>
                <a:cubicBezTo>
                  <a:pt x="20958" y="11047"/>
                  <a:pt x="20958" y="11076"/>
                  <a:pt x="20958" y="11076"/>
                </a:cubicBezTo>
                <a:lnTo>
                  <a:pt x="20958" y="12559"/>
                </a:lnTo>
                <a:close/>
                <a:moveTo>
                  <a:pt x="20958" y="9594"/>
                </a:moveTo>
                <a:cubicBezTo>
                  <a:pt x="20958" y="9623"/>
                  <a:pt x="20955" y="9623"/>
                  <a:pt x="20955" y="9623"/>
                </a:cubicBezTo>
                <a:lnTo>
                  <a:pt x="20935" y="9623"/>
                </a:lnTo>
                <a:cubicBezTo>
                  <a:pt x="20931" y="9623"/>
                  <a:pt x="20931" y="9594"/>
                  <a:pt x="20931" y="9594"/>
                </a:cubicBezTo>
                <a:lnTo>
                  <a:pt x="20931" y="8111"/>
                </a:lnTo>
                <a:cubicBezTo>
                  <a:pt x="20931" y="8082"/>
                  <a:pt x="20935" y="8082"/>
                  <a:pt x="20935" y="8082"/>
                </a:cubicBezTo>
                <a:lnTo>
                  <a:pt x="20955" y="8082"/>
                </a:lnTo>
                <a:cubicBezTo>
                  <a:pt x="20958" y="8082"/>
                  <a:pt x="20958" y="8111"/>
                  <a:pt x="20958" y="8111"/>
                </a:cubicBezTo>
                <a:lnTo>
                  <a:pt x="20958" y="9594"/>
                </a:lnTo>
                <a:close/>
                <a:moveTo>
                  <a:pt x="20958" y="6657"/>
                </a:moveTo>
                <a:cubicBezTo>
                  <a:pt x="20958" y="6686"/>
                  <a:pt x="20955" y="6686"/>
                  <a:pt x="20955" y="6686"/>
                </a:cubicBezTo>
                <a:lnTo>
                  <a:pt x="20935" y="6686"/>
                </a:lnTo>
                <a:cubicBezTo>
                  <a:pt x="20931" y="6686"/>
                  <a:pt x="20931" y="6657"/>
                  <a:pt x="20931" y="6657"/>
                </a:cubicBezTo>
                <a:lnTo>
                  <a:pt x="20931" y="5175"/>
                </a:lnTo>
                <a:cubicBezTo>
                  <a:pt x="20931" y="5146"/>
                  <a:pt x="20935" y="5146"/>
                  <a:pt x="20935" y="5146"/>
                </a:cubicBezTo>
                <a:lnTo>
                  <a:pt x="20955" y="5146"/>
                </a:lnTo>
                <a:cubicBezTo>
                  <a:pt x="20958" y="5146"/>
                  <a:pt x="20958" y="5175"/>
                  <a:pt x="20958" y="5175"/>
                </a:cubicBezTo>
                <a:lnTo>
                  <a:pt x="20958" y="6657"/>
                </a:lnTo>
                <a:close/>
                <a:moveTo>
                  <a:pt x="20958" y="3692"/>
                </a:moveTo>
                <a:cubicBezTo>
                  <a:pt x="20958" y="3721"/>
                  <a:pt x="20955" y="3721"/>
                  <a:pt x="20955" y="3721"/>
                </a:cubicBezTo>
                <a:lnTo>
                  <a:pt x="20935" y="3721"/>
                </a:lnTo>
                <a:cubicBezTo>
                  <a:pt x="20931" y="3721"/>
                  <a:pt x="20931" y="3692"/>
                  <a:pt x="20931" y="3692"/>
                </a:cubicBezTo>
                <a:lnTo>
                  <a:pt x="20931" y="2209"/>
                </a:lnTo>
                <a:cubicBezTo>
                  <a:pt x="20931" y="2180"/>
                  <a:pt x="20935" y="2180"/>
                  <a:pt x="20935" y="2180"/>
                </a:cubicBezTo>
                <a:lnTo>
                  <a:pt x="20955" y="2180"/>
                </a:lnTo>
                <a:cubicBezTo>
                  <a:pt x="20958" y="2180"/>
                  <a:pt x="20958" y="2209"/>
                  <a:pt x="20958" y="2209"/>
                </a:cubicBezTo>
                <a:lnTo>
                  <a:pt x="20958" y="3692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 dirty="0"/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16EAA986-B70E-4E6F-BC58-01D7E93A8902}"/>
              </a:ext>
            </a:extLst>
          </p:cNvPr>
          <p:cNvSpPr/>
          <p:nvPr/>
        </p:nvSpPr>
        <p:spPr>
          <a:xfrm>
            <a:off x="1622561" y="2977271"/>
            <a:ext cx="9511880" cy="1264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6" h="21600" extrusionOk="0">
                <a:moveTo>
                  <a:pt x="20993" y="0"/>
                </a:moveTo>
                <a:lnTo>
                  <a:pt x="20955" y="0"/>
                </a:lnTo>
                <a:lnTo>
                  <a:pt x="20955" y="1192"/>
                </a:lnTo>
                <a:cubicBezTo>
                  <a:pt x="20955" y="1221"/>
                  <a:pt x="20951" y="1221"/>
                  <a:pt x="20951" y="1221"/>
                </a:cubicBezTo>
                <a:lnTo>
                  <a:pt x="20931" y="1221"/>
                </a:lnTo>
                <a:cubicBezTo>
                  <a:pt x="20928" y="1221"/>
                  <a:pt x="20928" y="1192"/>
                  <a:pt x="20928" y="1192"/>
                </a:cubicBezTo>
                <a:lnTo>
                  <a:pt x="20928" y="0"/>
                </a:lnTo>
                <a:lnTo>
                  <a:pt x="19111" y="0"/>
                </a:lnTo>
                <a:lnTo>
                  <a:pt x="19111" y="1192"/>
                </a:lnTo>
                <a:cubicBezTo>
                  <a:pt x="19111" y="1221"/>
                  <a:pt x="19107" y="1221"/>
                  <a:pt x="19107" y="1221"/>
                </a:cubicBezTo>
                <a:lnTo>
                  <a:pt x="19088" y="1221"/>
                </a:lnTo>
                <a:cubicBezTo>
                  <a:pt x="19084" y="1221"/>
                  <a:pt x="19084" y="1192"/>
                  <a:pt x="19084" y="1192"/>
                </a:cubicBezTo>
                <a:lnTo>
                  <a:pt x="19084" y="0"/>
                </a:lnTo>
                <a:lnTo>
                  <a:pt x="17268" y="0"/>
                </a:lnTo>
                <a:lnTo>
                  <a:pt x="17268" y="1192"/>
                </a:lnTo>
                <a:cubicBezTo>
                  <a:pt x="17268" y="1221"/>
                  <a:pt x="17264" y="1221"/>
                  <a:pt x="17264" y="1221"/>
                </a:cubicBezTo>
                <a:lnTo>
                  <a:pt x="17244" y="1221"/>
                </a:lnTo>
                <a:cubicBezTo>
                  <a:pt x="17241" y="1221"/>
                  <a:pt x="17241" y="1192"/>
                  <a:pt x="17241" y="1192"/>
                </a:cubicBezTo>
                <a:lnTo>
                  <a:pt x="17241" y="0"/>
                </a:lnTo>
                <a:lnTo>
                  <a:pt x="15424" y="0"/>
                </a:lnTo>
                <a:lnTo>
                  <a:pt x="15424" y="1192"/>
                </a:lnTo>
                <a:cubicBezTo>
                  <a:pt x="15424" y="1221"/>
                  <a:pt x="15420" y="1221"/>
                  <a:pt x="15420" y="1221"/>
                </a:cubicBezTo>
                <a:lnTo>
                  <a:pt x="15401" y="1221"/>
                </a:lnTo>
                <a:cubicBezTo>
                  <a:pt x="15397" y="1221"/>
                  <a:pt x="15397" y="1192"/>
                  <a:pt x="15397" y="1192"/>
                </a:cubicBezTo>
                <a:lnTo>
                  <a:pt x="15397" y="0"/>
                </a:lnTo>
                <a:lnTo>
                  <a:pt x="13581" y="0"/>
                </a:lnTo>
                <a:lnTo>
                  <a:pt x="13581" y="1192"/>
                </a:lnTo>
                <a:cubicBezTo>
                  <a:pt x="13581" y="1221"/>
                  <a:pt x="13577" y="1221"/>
                  <a:pt x="13577" y="1221"/>
                </a:cubicBezTo>
                <a:lnTo>
                  <a:pt x="13557" y="1221"/>
                </a:lnTo>
                <a:cubicBezTo>
                  <a:pt x="13554" y="1221"/>
                  <a:pt x="13554" y="1192"/>
                  <a:pt x="13554" y="1192"/>
                </a:cubicBezTo>
                <a:lnTo>
                  <a:pt x="13554" y="0"/>
                </a:lnTo>
                <a:lnTo>
                  <a:pt x="11737" y="0"/>
                </a:lnTo>
                <a:lnTo>
                  <a:pt x="11737" y="1192"/>
                </a:lnTo>
                <a:cubicBezTo>
                  <a:pt x="11737" y="1221"/>
                  <a:pt x="11733" y="1221"/>
                  <a:pt x="11733" y="1221"/>
                </a:cubicBezTo>
                <a:lnTo>
                  <a:pt x="11714" y="1221"/>
                </a:lnTo>
                <a:cubicBezTo>
                  <a:pt x="11710" y="1221"/>
                  <a:pt x="11710" y="1192"/>
                  <a:pt x="11710" y="1192"/>
                </a:cubicBezTo>
                <a:lnTo>
                  <a:pt x="11710" y="0"/>
                </a:lnTo>
                <a:lnTo>
                  <a:pt x="9894" y="0"/>
                </a:lnTo>
                <a:lnTo>
                  <a:pt x="9894" y="1192"/>
                </a:lnTo>
                <a:cubicBezTo>
                  <a:pt x="9894" y="1221"/>
                  <a:pt x="9890" y="1221"/>
                  <a:pt x="9890" y="1221"/>
                </a:cubicBezTo>
                <a:lnTo>
                  <a:pt x="9871" y="1221"/>
                </a:lnTo>
                <a:cubicBezTo>
                  <a:pt x="9867" y="1221"/>
                  <a:pt x="9867" y="1192"/>
                  <a:pt x="9867" y="1192"/>
                </a:cubicBezTo>
                <a:lnTo>
                  <a:pt x="9867" y="0"/>
                </a:lnTo>
                <a:lnTo>
                  <a:pt x="8050" y="0"/>
                </a:lnTo>
                <a:lnTo>
                  <a:pt x="8050" y="1192"/>
                </a:lnTo>
                <a:cubicBezTo>
                  <a:pt x="8050" y="1221"/>
                  <a:pt x="8046" y="1221"/>
                  <a:pt x="8046" y="1221"/>
                </a:cubicBezTo>
                <a:lnTo>
                  <a:pt x="8027" y="1221"/>
                </a:lnTo>
                <a:cubicBezTo>
                  <a:pt x="8023" y="1221"/>
                  <a:pt x="8023" y="1192"/>
                  <a:pt x="8023" y="1192"/>
                </a:cubicBezTo>
                <a:lnTo>
                  <a:pt x="8023" y="0"/>
                </a:lnTo>
                <a:lnTo>
                  <a:pt x="6207" y="0"/>
                </a:lnTo>
                <a:lnTo>
                  <a:pt x="6207" y="1192"/>
                </a:lnTo>
                <a:cubicBezTo>
                  <a:pt x="6207" y="1221"/>
                  <a:pt x="6203" y="1221"/>
                  <a:pt x="6203" y="1221"/>
                </a:cubicBezTo>
                <a:lnTo>
                  <a:pt x="6184" y="1221"/>
                </a:lnTo>
                <a:cubicBezTo>
                  <a:pt x="6180" y="1221"/>
                  <a:pt x="6180" y="1192"/>
                  <a:pt x="6180" y="1192"/>
                </a:cubicBezTo>
                <a:lnTo>
                  <a:pt x="6180" y="0"/>
                </a:lnTo>
                <a:lnTo>
                  <a:pt x="4363" y="0"/>
                </a:lnTo>
                <a:lnTo>
                  <a:pt x="4363" y="1192"/>
                </a:lnTo>
                <a:cubicBezTo>
                  <a:pt x="4363" y="1221"/>
                  <a:pt x="4359" y="1221"/>
                  <a:pt x="4359" y="1221"/>
                </a:cubicBezTo>
                <a:lnTo>
                  <a:pt x="4340" y="1221"/>
                </a:lnTo>
                <a:cubicBezTo>
                  <a:pt x="4336" y="1221"/>
                  <a:pt x="4336" y="1192"/>
                  <a:pt x="4336" y="1192"/>
                </a:cubicBezTo>
                <a:lnTo>
                  <a:pt x="4336" y="0"/>
                </a:lnTo>
                <a:lnTo>
                  <a:pt x="2520" y="0"/>
                </a:lnTo>
                <a:lnTo>
                  <a:pt x="2520" y="1192"/>
                </a:lnTo>
                <a:cubicBezTo>
                  <a:pt x="2520" y="1221"/>
                  <a:pt x="2516" y="1221"/>
                  <a:pt x="2516" y="1221"/>
                </a:cubicBezTo>
                <a:lnTo>
                  <a:pt x="2497" y="1221"/>
                </a:lnTo>
                <a:cubicBezTo>
                  <a:pt x="2493" y="1221"/>
                  <a:pt x="2493" y="1192"/>
                  <a:pt x="2493" y="1192"/>
                </a:cubicBezTo>
                <a:lnTo>
                  <a:pt x="2493" y="0"/>
                </a:lnTo>
                <a:lnTo>
                  <a:pt x="676" y="0"/>
                </a:lnTo>
                <a:lnTo>
                  <a:pt x="676" y="1192"/>
                </a:lnTo>
                <a:cubicBezTo>
                  <a:pt x="676" y="1221"/>
                  <a:pt x="672" y="1221"/>
                  <a:pt x="672" y="1221"/>
                </a:cubicBezTo>
                <a:lnTo>
                  <a:pt x="653" y="1221"/>
                </a:lnTo>
                <a:cubicBezTo>
                  <a:pt x="649" y="1221"/>
                  <a:pt x="649" y="1192"/>
                  <a:pt x="649" y="1192"/>
                </a:cubicBezTo>
                <a:lnTo>
                  <a:pt x="649" y="0"/>
                </a:lnTo>
                <a:lnTo>
                  <a:pt x="0" y="0"/>
                </a:lnTo>
                <a:lnTo>
                  <a:pt x="0" y="21600"/>
                </a:lnTo>
                <a:lnTo>
                  <a:pt x="649" y="21600"/>
                </a:lnTo>
                <a:lnTo>
                  <a:pt x="649" y="20408"/>
                </a:lnTo>
                <a:cubicBezTo>
                  <a:pt x="649" y="20379"/>
                  <a:pt x="653" y="20379"/>
                  <a:pt x="653" y="20379"/>
                </a:cubicBezTo>
                <a:lnTo>
                  <a:pt x="672" y="20379"/>
                </a:lnTo>
                <a:cubicBezTo>
                  <a:pt x="676" y="20379"/>
                  <a:pt x="676" y="20408"/>
                  <a:pt x="676" y="20408"/>
                </a:cubicBezTo>
                <a:lnTo>
                  <a:pt x="676" y="21600"/>
                </a:lnTo>
                <a:lnTo>
                  <a:pt x="2493" y="21600"/>
                </a:lnTo>
                <a:lnTo>
                  <a:pt x="2493" y="20408"/>
                </a:lnTo>
                <a:cubicBezTo>
                  <a:pt x="2493" y="20379"/>
                  <a:pt x="2497" y="20379"/>
                  <a:pt x="2497" y="20379"/>
                </a:cubicBezTo>
                <a:lnTo>
                  <a:pt x="2516" y="20379"/>
                </a:lnTo>
                <a:cubicBezTo>
                  <a:pt x="2520" y="20379"/>
                  <a:pt x="2520" y="20408"/>
                  <a:pt x="2520" y="20408"/>
                </a:cubicBezTo>
                <a:lnTo>
                  <a:pt x="2520" y="21600"/>
                </a:lnTo>
                <a:lnTo>
                  <a:pt x="4336" y="21600"/>
                </a:lnTo>
                <a:lnTo>
                  <a:pt x="4336" y="20408"/>
                </a:lnTo>
                <a:cubicBezTo>
                  <a:pt x="4336" y="20379"/>
                  <a:pt x="4340" y="20379"/>
                  <a:pt x="4340" y="20379"/>
                </a:cubicBezTo>
                <a:lnTo>
                  <a:pt x="4359" y="20379"/>
                </a:lnTo>
                <a:cubicBezTo>
                  <a:pt x="4363" y="20379"/>
                  <a:pt x="4363" y="20408"/>
                  <a:pt x="4363" y="20408"/>
                </a:cubicBezTo>
                <a:lnTo>
                  <a:pt x="4363" y="21600"/>
                </a:lnTo>
                <a:lnTo>
                  <a:pt x="6180" y="21600"/>
                </a:lnTo>
                <a:lnTo>
                  <a:pt x="6180" y="20408"/>
                </a:lnTo>
                <a:cubicBezTo>
                  <a:pt x="6180" y="20379"/>
                  <a:pt x="6184" y="20379"/>
                  <a:pt x="6184" y="20379"/>
                </a:cubicBezTo>
                <a:lnTo>
                  <a:pt x="6203" y="20379"/>
                </a:lnTo>
                <a:cubicBezTo>
                  <a:pt x="6207" y="20379"/>
                  <a:pt x="6207" y="20408"/>
                  <a:pt x="6207" y="20408"/>
                </a:cubicBezTo>
                <a:lnTo>
                  <a:pt x="6207" y="21600"/>
                </a:lnTo>
                <a:lnTo>
                  <a:pt x="8023" y="21600"/>
                </a:lnTo>
                <a:lnTo>
                  <a:pt x="8023" y="20408"/>
                </a:lnTo>
                <a:cubicBezTo>
                  <a:pt x="8023" y="20379"/>
                  <a:pt x="8027" y="20379"/>
                  <a:pt x="8027" y="20379"/>
                </a:cubicBezTo>
                <a:lnTo>
                  <a:pt x="8046" y="20379"/>
                </a:lnTo>
                <a:cubicBezTo>
                  <a:pt x="8050" y="20379"/>
                  <a:pt x="8050" y="20408"/>
                  <a:pt x="8050" y="20408"/>
                </a:cubicBezTo>
                <a:lnTo>
                  <a:pt x="8050" y="21600"/>
                </a:lnTo>
                <a:lnTo>
                  <a:pt x="9867" y="21600"/>
                </a:lnTo>
                <a:lnTo>
                  <a:pt x="9867" y="20408"/>
                </a:lnTo>
                <a:cubicBezTo>
                  <a:pt x="9867" y="20379"/>
                  <a:pt x="9871" y="20379"/>
                  <a:pt x="9871" y="20379"/>
                </a:cubicBezTo>
                <a:lnTo>
                  <a:pt x="9890" y="20379"/>
                </a:lnTo>
                <a:cubicBezTo>
                  <a:pt x="9894" y="20379"/>
                  <a:pt x="9894" y="20408"/>
                  <a:pt x="9894" y="20408"/>
                </a:cubicBezTo>
                <a:lnTo>
                  <a:pt x="9894" y="21600"/>
                </a:lnTo>
                <a:lnTo>
                  <a:pt x="11710" y="21600"/>
                </a:lnTo>
                <a:lnTo>
                  <a:pt x="11710" y="20408"/>
                </a:lnTo>
                <a:cubicBezTo>
                  <a:pt x="11710" y="20379"/>
                  <a:pt x="11714" y="20379"/>
                  <a:pt x="11714" y="20379"/>
                </a:cubicBezTo>
                <a:lnTo>
                  <a:pt x="11733" y="20379"/>
                </a:lnTo>
                <a:cubicBezTo>
                  <a:pt x="11737" y="20379"/>
                  <a:pt x="11737" y="20408"/>
                  <a:pt x="11737" y="20408"/>
                </a:cubicBezTo>
                <a:lnTo>
                  <a:pt x="11737" y="21600"/>
                </a:lnTo>
                <a:lnTo>
                  <a:pt x="13554" y="21600"/>
                </a:lnTo>
                <a:lnTo>
                  <a:pt x="13554" y="20408"/>
                </a:lnTo>
                <a:cubicBezTo>
                  <a:pt x="13554" y="20379"/>
                  <a:pt x="13557" y="20379"/>
                  <a:pt x="13557" y="20379"/>
                </a:cubicBezTo>
                <a:lnTo>
                  <a:pt x="13577" y="20379"/>
                </a:lnTo>
                <a:cubicBezTo>
                  <a:pt x="13581" y="20379"/>
                  <a:pt x="13581" y="20408"/>
                  <a:pt x="13581" y="20408"/>
                </a:cubicBezTo>
                <a:lnTo>
                  <a:pt x="13581" y="21600"/>
                </a:lnTo>
                <a:lnTo>
                  <a:pt x="15397" y="21600"/>
                </a:lnTo>
                <a:lnTo>
                  <a:pt x="15397" y="20408"/>
                </a:lnTo>
                <a:cubicBezTo>
                  <a:pt x="15397" y="20379"/>
                  <a:pt x="15401" y="20379"/>
                  <a:pt x="15401" y="20379"/>
                </a:cubicBezTo>
                <a:lnTo>
                  <a:pt x="15420" y="20379"/>
                </a:lnTo>
                <a:cubicBezTo>
                  <a:pt x="15424" y="20379"/>
                  <a:pt x="15424" y="20408"/>
                  <a:pt x="15424" y="20408"/>
                </a:cubicBezTo>
                <a:lnTo>
                  <a:pt x="15424" y="21600"/>
                </a:lnTo>
                <a:lnTo>
                  <a:pt x="17241" y="21600"/>
                </a:lnTo>
                <a:lnTo>
                  <a:pt x="17241" y="20408"/>
                </a:lnTo>
                <a:cubicBezTo>
                  <a:pt x="17241" y="20379"/>
                  <a:pt x="17244" y="20379"/>
                  <a:pt x="17244" y="20379"/>
                </a:cubicBezTo>
                <a:lnTo>
                  <a:pt x="17264" y="20379"/>
                </a:lnTo>
                <a:cubicBezTo>
                  <a:pt x="17268" y="20379"/>
                  <a:pt x="17268" y="20408"/>
                  <a:pt x="17268" y="20408"/>
                </a:cubicBezTo>
                <a:lnTo>
                  <a:pt x="17268" y="21600"/>
                </a:lnTo>
                <a:lnTo>
                  <a:pt x="19084" y="21600"/>
                </a:lnTo>
                <a:lnTo>
                  <a:pt x="19084" y="20408"/>
                </a:lnTo>
                <a:cubicBezTo>
                  <a:pt x="19084" y="20379"/>
                  <a:pt x="19088" y="20379"/>
                  <a:pt x="19088" y="20379"/>
                </a:cubicBezTo>
                <a:lnTo>
                  <a:pt x="19107" y="20379"/>
                </a:lnTo>
                <a:cubicBezTo>
                  <a:pt x="19111" y="20379"/>
                  <a:pt x="19111" y="20408"/>
                  <a:pt x="19111" y="20408"/>
                </a:cubicBezTo>
                <a:lnTo>
                  <a:pt x="19111" y="21600"/>
                </a:lnTo>
                <a:lnTo>
                  <a:pt x="20928" y="21600"/>
                </a:lnTo>
                <a:lnTo>
                  <a:pt x="20928" y="20408"/>
                </a:lnTo>
                <a:cubicBezTo>
                  <a:pt x="20928" y="20379"/>
                  <a:pt x="20931" y="20379"/>
                  <a:pt x="20931" y="20379"/>
                </a:cubicBezTo>
                <a:lnTo>
                  <a:pt x="20951" y="20379"/>
                </a:lnTo>
                <a:cubicBezTo>
                  <a:pt x="20955" y="20379"/>
                  <a:pt x="20955" y="20408"/>
                  <a:pt x="20955" y="20408"/>
                </a:cubicBezTo>
                <a:lnTo>
                  <a:pt x="20955" y="21600"/>
                </a:lnTo>
                <a:lnTo>
                  <a:pt x="20993" y="21600"/>
                </a:lnTo>
                <a:cubicBezTo>
                  <a:pt x="21326" y="21600"/>
                  <a:pt x="21596" y="19565"/>
                  <a:pt x="21596" y="17065"/>
                </a:cubicBezTo>
                <a:lnTo>
                  <a:pt x="21596" y="4564"/>
                </a:lnTo>
                <a:cubicBezTo>
                  <a:pt x="21600" y="2035"/>
                  <a:pt x="21329" y="0"/>
                  <a:pt x="20993" y="0"/>
                </a:cubicBezTo>
                <a:close/>
                <a:moveTo>
                  <a:pt x="676" y="18925"/>
                </a:moveTo>
                <a:cubicBezTo>
                  <a:pt x="676" y="18954"/>
                  <a:pt x="673" y="18954"/>
                  <a:pt x="673" y="18954"/>
                </a:cubicBezTo>
                <a:lnTo>
                  <a:pt x="653" y="18954"/>
                </a:lnTo>
                <a:cubicBezTo>
                  <a:pt x="649" y="18954"/>
                  <a:pt x="649" y="18925"/>
                  <a:pt x="649" y="18925"/>
                </a:cubicBezTo>
                <a:lnTo>
                  <a:pt x="649" y="17443"/>
                </a:lnTo>
                <a:cubicBezTo>
                  <a:pt x="649" y="17414"/>
                  <a:pt x="653" y="17414"/>
                  <a:pt x="653" y="17414"/>
                </a:cubicBezTo>
                <a:lnTo>
                  <a:pt x="673" y="17414"/>
                </a:lnTo>
                <a:cubicBezTo>
                  <a:pt x="676" y="17414"/>
                  <a:pt x="676" y="17443"/>
                  <a:pt x="676" y="17443"/>
                </a:cubicBezTo>
                <a:lnTo>
                  <a:pt x="676" y="18925"/>
                </a:lnTo>
                <a:close/>
                <a:moveTo>
                  <a:pt x="676" y="15960"/>
                </a:moveTo>
                <a:cubicBezTo>
                  <a:pt x="676" y="15989"/>
                  <a:pt x="673" y="15989"/>
                  <a:pt x="673" y="15989"/>
                </a:cubicBezTo>
                <a:lnTo>
                  <a:pt x="653" y="15989"/>
                </a:lnTo>
                <a:cubicBezTo>
                  <a:pt x="649" y="15989"/>
                  <a:pt x="649" y="15960"/>
                  <a:pt x="649" y="15960"/>
                </a:cubicBezTo>
                <a:lnTo>
                  <a:pt x="649" y="14478"/>
                </a:lnTo>
                <a:cubicBezTo>
                  <a:pt x="649" y="14448"/>
                  <a:pt x="653" y="14448"/>
                  <a:pt x="653" y="14448"/>
                </a:cubicBezTo>
                <a:lnTo>
                  <a:pt x="673" y="14448"/>
                </a:lnTo>
                <a:cubicBezTo>
                  <a:pt x="676" y="14448"/>
                  <a:pt x="676" y="14478"/>
                  <a:pt x="676" y="14478"/>
                </a:cubicBezTo>
                <a:lnTo>
                  <a:pt x="676" y="15960"/>
                </a:lnTo>
                <a:close/>
                <a:moveTo>
                  <a:pt x="676" y="12995"/>
                </a:moveTo>
                <a:cubicBezTo>
                  <a:pt x="676" y="13024"/>
                  <a:pt x="673" y="13024"/>
                  <a:pt x="673" y="13024"/>
                </a:cubicBezTo>
                <a:lnTo>
                  <a:pt x="653" y="13024"/>
                </a:lnTo>
                <a:cubicBezTo>
                  <a:pt x="649" y="13024"/>
                  <a:pt x="649" y="12995"/>
                  <a:pt x="649" y="12995"/>
                </a:cubicBezTo>
                <a:lnTo>
                  <a:pt x="649" y="11512"/>
                </a:lnTo>
                <a:cubicBezTo>
                  <a:pt x="649" y="11483"/>
                  <a:pt x="653" y="11483"/>
                  <a:pt x="653" y="11483"/>
                </a:cubicBezTo>
                <a:lnTo>
                  <a:pt x="673" y="11483"/>
                </a:lnTo>
                <a:cubicBezTo>
                  <a:pt x="676" y="11483"/>
                  <a:pt x="676" y="11512"/>
                  <a:pt x="676" y="11512"/>
                </a:cubicBezTo>
                <a:lnTo>
                  <a:pt x="676" y="12995"/>
                </a:lnTo>
                <a:close/>
                <a:moveTo>
                  <a:pt x="676" y="10059"/>
                </a:moveTo>
                <a:cubicBezTo>
                  <a:pt x="676" y="10088"/>
                  <a:pt x="673" y="10088"/>
                  <a:pt x="673" y="10088"/>
                </a:cubicBezTo>
                <a:lnTo>
                  <a:pt x="653" y="10088"/>
                </a:lnTo>
                <a:cubicBezTo>
                  <a:pt x="649" y="10088"/>
                  <a:pt x="649" y="10059"/>
                  <a:pt x="649" y="10059"/>
                </a:cubicBezTo>
                <a:lnTo>
                  <a:pt x="649" y="8576"/>
                </a:lnTo>
                <a:cubicBezTo>
                  <a:pt x="649" y="8547"/>
                  <a:pt x="653" y="8547"/>
                  <a:pt x="653" y="8547"/>
                </a:cubicBezTo>
                <a:lnTo>
                  <a:pt x="673" y="8547"/>
                </a:lnTo>
                <a:cubicBezTo>
                  <a:pt x="676" y="8547"/>
                  <a:pt x="676" y="8576"/>
                  <a:pt x="676" y="8576"/>
                </a:cubicBezTo>
                <a:lnTo>
                  <a:pt x="676" y="10059"/>
                </a:lnTo>
                <a:close/>
                <a:moveTo>
                  <a:pt x="676" y="7093"/>
                </a:moveTo>
                <a:cubicBezTo>
                  <a:pt x="676" y="7122"/>
                  <a:pt x="673" y="7122"/>
                  <a:pt x="673" y="7122"/>
                </a:cubicBezTo>
                <a:lnTo>
                  <a:pt x="653" y="7122"/>
                </a:lnTo>
                <a:cubicBezTo>
                  <a:pt x="649" y="7122"/>
                  <a:pt x="649" y="7093"/>
                  <a:pt x="649" y="7093"/>
                </a:cubicBezTo>
                <a:lnTo>
                  <a:pt x="649" y="5611"/>
                </a:lnTo>
                <a:cubicBezTo>
                  <a:pt x="649" y="5582"/>
                  <a:pt x="653" y="5582"/>
                  <a:pt x="653" y="5582"/>
                </a:cubicBezTo>
                <a:lnTo>
                  <a:pt x="673" y="5582"/>
                </a:lnTo>
                <a:cubicBezTo>
                  <a:pt x="676" y="5582"/>
                  <a:pt x="676" y="5611"/>
                  <a:pt x="676" y="5611"/>
                </a:cubicBezTo>
                <a:lnTo>
                  <a:pt x="676" y="7093"/>
                </a:lnTo>
                <a:close/>
                <a:moveTo>
                  <a:pt x="676" y="4157"/>
                </a:moveTo>
                <a:cubicBezTo>
                  <a:pt x="676" y="4186"/>
                  <a:pt x="673" y="4186"/>
                  <a:pt x="673" y="4186"/>
                </a:cubicBezTo>
                <a:lnTo>
                  <a:pt x="653" y="4186"/>
                </a:lnTo>
                <a:cubicBezTo>
                  <a:pt x="649" y="4186"/>
                  <a:pt x="649" y="4157"/>
                  <a:pt x="649" y="4157"/>
                </a:cubicBezTo>
                <a:lnTo>
                  <a:pt x="649" y="2675"/>
                </a:lnTo>
                <a:cubicBezTo>
                  <a:pt x="649" y="2646"/>
                  <a:pt x="653" y="2646"/>
                  <a:pt x="653" y="2646"/>
                </a:cubicBezTo>
                <a:lnTo>
                  <a:pt x="673" y="2646"/>
                </a:lnTo>
                <a:cubicBezTo>
                  <a:pt x="676" y="2646"/>
                  <a:pt x="676" y="2675"/>
                  <a:pt x="676" y="2675"/>
                </a:cubicBezTo>
                <a:lnTo>
                  <a:pt x="676" y="4157"/>
                </a:lnTo>
                <a:close/>
                <a:moveTo>
                  <a:pt x="2520" y="18925"/>
                </a:moveTo>
                <a:cubicBezTo>
                  <a:pt x="2520" y="18954"/>
                  <a:pt x="2516" y="18954"/>
                  <a:pt x="2516" y="18954"/>
                </a:cubicBezTo>
                <a:lnTo>
                  <a:pt x="2497" y="18954"/>
                </a:lnTo>
                <a:cubicBezTo>
                  <a:pt x="2493" y="18954"/>
                  <a:pt x="2493" y="18925"/>
                  <a:pt x="2493" y="18925"/>
                </a:cubicBezTo>
                <a:lnTo>
                  <a:pt x="2493" y="17443"/>
                </a:lnTo>
                <a:cubicBezTo>
                  <a:pt x="2493" y="17414"/>
                  <a:pt x="2497" y="17414"/>
                  <a:pt x="2497" y="17414"/>
                </a:cubicBezTo>
                <a:lnTo>
                  <a:pt x="2516" y="17414"/>
                </a:lnTo>
                <a:cubicBezTo>
                  <a:pt x="2520" y="17414"/>
                  <a:pt x="2520" y="17443"/>
                  <a:pt x="2520" y="17443"/>
                </a:cubicBezTo>
                <a:lnTo>
                  <a:pt x="2520" y="18925"/>
                </a:lnTo>
                <a:close/>
                <a:moveTo>
                  <a:pt x="2520" y="15960"/>
                </a:moveTo>
                <a:cubicBezTo>
                  <a:pt x="2520" y="15989"/>
                  <a:pt x="2516" y="15989"/>
                  <a:pt x="2516" y="15989"/>
                </a:cubicBezTo>
                <a:lnTo>
                  <a:pt x="2497" y="15989"/>
                </a:lnTo>
                <a:cubicBezTo>
                  <a:pt x="2493" y="15989"/>
                  <a:pt x="2493" y="15960"/>
                  <a:pt x="2493" y="15960"/>
                </a:cubicBezTo>
                <a:lnTo>
                  <a:pt x="2493" y="14478"/>
                </a:lnTo>
                <a:cubicBezTo>
                  <a:pt x="2493" y="14448"/>
                  <a:pt x="2497" y="14448"/>
                  <a:pt x="2497" y="14448"/>
                </a:cubicBezTo>
                <a:lnTo>
                  <a:pt x="2516" y="14448"/>
                </a:lnTo>
                <a:cubicBezTo>
                  <a:pt x="2520" y="14448"/>
                  <a:pt x="2520" y="14478"/>
                  <a:pt x="2520" y="14478"/>
                </a:cubicBezTo>
                <a:lnTo>
                  <a:pt x="2520" y="15960"/>
                </a:lnTo>
                <a:close/>
                <a:moveTo>
                  <a:pt x="2520" y="12995"/>
                </a:moveTo>
                <a:cubicBezTo>
                  <a:pt x="2520" y="13024"/>
                  <a:pt x="2516" y="13024"/>
                  <a:pt x="2516" y="13024"/>
                </a:cubicBezTo>
                <a:lnTo>
                  <a:pt x="2497" y="13024"/>
                </a:lnTo>
                <a:cubicBezTo>
                  <a:pt x="2493" y="13024"/>
                  <a:pt x="2493" y="12995"/>
                  <a:pt x="2493" y="12995"/>
                </a:cubicBezTo>
                <a:lnTo>
                  <a:pt x="2493" y="11512"/>
                </a:lnTo>
                <a:cubicBezTo>
                  <a:pt x="2493" y="11483"/>
                  <a:pt x="2497" y="11483"/>
                  <a:pt x="2497" y="11483"/>
                </a:cubicBezTo>
                <a:lnTo>
                  <a:pt x="2516" y="11483"/>
                </a:lnTo>
                <a:cubicBezTo>
                  <a:pt x="2520" y="11483"/>
                  <a:pt x="2520" y="11512"/>
                  <a:pt x="2520" y="11512"/>
                </a:cubicBezTo>
                <a:lnTo>
                  <a:pt x="2520" y="12995"/>
                </a:lnTo>
                <a:close/>
                <a:moveTo>
                  <a:pt x="2520" y="10059"/>
                </a:moveTo>
                <a:cubicBezTo>
                  <a:pt x="2520" y="10088"/>
                  <a:pt x="2516" y="10088"/>
                  <a:pt x="2516" y="10088"/>
                </a:cubicBezTo>
                <a:lnTo>
                  <a:pt x="2497" y="10088"/>
                </a:lnTo>
                <a:cubicBezTo>
                  <a:pt x="2493" y="10088"/>
                  <a:pt x="2493" y="10059"/>
                  <a:pt x="2493" y="10059"/>
                </a:cubicBezTo>
                <a:lnTo>
                  <a:pt x="2493" y="8576"/>
                </a:lnTo>
                <a:cubicBezTo>
                  <a:pt x="2493" y="8547"/>
                  <a:pt x="2497" y="8547"/>
                  <a:pt x="2497" y="8547"/>
                </a:cubicBezTo>
                <a:lnTo>
                  <a:pt x="2516" y="8547"/>
                </a:lnTo>
                <a:cubicBezTo>
                  <a:pt x="2520" y="8547"/>
                  <a:pt x="2520" y="8576"/>
                  <a:pt x="2520" y="8576"/>
                </a:cubicBezTo>
                <a:lnTo>
                  <a:pt x="2520" y="10059"/>
                </a:lnTo>
                <a:close/>
                <a:moveTo>
                  <a:pt x="2520" y="7093"/>
                </a:moveTo>
                <a:cubicBezTo>
                  <a:pt x="2520" y="7122"/>
                  <a:pt x="2516" y="7122"/>
                  <a:pt x="2516" y="7122"/>
                </a:cubicBezTo>
                <a:lnTo>
                  <a:pt x="2497" y="7122"/>
                </a:lnTo>
                <a:cubicBezTo>
                  <a:pt x="2493" y="7122"/>
                  <a:pt x="2493" y="7093"/>
                  <a:pt x="2493" y="7093"/>
                </a:cubicBezTo>
                <a:lnTo>
                  <a:pt x="2493" y="5611"/>
                </a:lnTo>
                <a:cubicBezTo>
                  <a:pt x="2493" y="5582"/>
                  <a:pt x="2497" y="5582"/>
                  <a:pt x="2497" y="5582"/>
                </a:cubicBezTo>
                <a:lnTo>
                  <a:pt x="2516" y="5582"/>
                </a:lnTo>
                <a:cubicBezTo>
                  <a:pt x="2520" y="5582"/>
                  <a:pt x="2520" y="5611"/>
                  <a:pt x="2520" y="5611"/>
                </a:cubicBezTo>
                <a:lnTo>
                  <a:pt x="2520" y="7093"/>
                </a:lnTo>
                <a:close/>
                <a:moveTo>
                  <a:pt x="2520" y="4157"/>
                </a:moveTo>
                <a:cubicBezTo>
                  <a:pt x="2520" y="4186"/>
                  <a:pt x="2516" y="4186"/>
                  <a:pt x="2516" y="4186"/>
                </a:cubicBezTo>
                <a:lnTo>
                  <a:pt x="2497" y="4186"/>
                </a:lnTo>
                <a:cubicBezTo>
                  <a:pt x="2493" y="4186"/>
                  <a:pt x="2493" y="4157"/>
                  <a:pt x="2493" y="4157"/>
                </a:cubicBezTo>
                <a:lnTo>
                  <a:pt x="2493" y="2675"/>
                </a:lnTo>
                <a:cubicBezTo>
                  <a:pt x="2493" y="2646"/>
                  <a:pt x="2497" y="2646"/>
                  <a:pt x="2497" y="2646"/>
                </a:cubicBezTo>
                <a:lnTo>
                  <a:pt x="2516" y="2646"/>
                </a:lnTo>
                <a:cubicBezTo>
                  <a:pt x="2520" y="2646"/>
                  <a:pt x="2520" y="2675"/>
                  <a:pt x="2520" y="2675"/>
                </a:cubicBezTo>
                <a:lnTo>
                  <a:pt x="2520" y="4157"/>
                </a:lnTo>
                <a:close/>
                <a:moveTo>
                  <a:pt x="4363" y="18925"/>
                </a:moveTo>
                <a:cubicBezTo>
                  <a:pt x="4363" y="18954"/>
                  <a:pt x="4359" y="18954"/>
                  <a:pt x="4359" y="18954"/>
                </a:cubicBezTo>
                <a:lnTo>
                  <a:pt x="4340" y="18954"/>
                </a:lnTo>
                <a:cubicBezTo>
                  <a:pt x="4336" y="18954"/>
                  <a:pt x="4336" y="18925"/>
                  <a:pt x="4336" y="18925"/>
                </a:cubicBezTo>
                <a:lnTo>
                  <a:pt x="4336" y="17443"/>
                </a:lnTo>
                <a:cubicBezTo>
                  <a:pt x="4336" y="17414"/>
                  <a:pt x="4340" y="17414"/>
                  <a:pt x="4340" y="17414"/>
                </a:cubicBezTo>
                <a:lnTo>
                  <a:pt x="4359" y="17414"/>
                </a:lnTo>
                <a:cubicBezTo>
                  <a:pt x="4363" y="17414"/>
                  <a:pt x="4363" y="17443"/>
                  <a:pt x="4363" y="17443"/>
                </a:cubicBezTo>
                <a:lnTo>
                  <a:pt x="4363" y="18925"/>
                </a:lnTo>
                <a:close/>
                <a:moveTo>
                  <a:pt x="4363" y="15960"/>
                </a:moveTo>
                <a:cubicBezTo>
                  <a:pt x="4363" y="15989"/>
                  <a:pt x="4359" y="15989"/>
                  <a:pt x="4359" y="15989"/>
                </a:cubicBezTo>
                <a:lnTo>
                  <a:pt x="4340" y="15989"/>
                </a:lnTo>
                <a:cubicBezTo>
                  <a:pt x="4336" y="15989"/>
                  <a:pt x="4336" y="15960"/>
                  <a:pt x="4336" y="15960"/>
                </a:cubicBezTo>
                <a:lnTo>
                  <a:pt x="4336" y="14478"/>
                </a:lnTo>
                <a:cubicBezTo>
                  <a:pt x="4336" y="14448"/>
                  <a:pt x="4340" y="14448"/>
                  <a:pt x="4340" y="14448"/>
                </a:cubicBezTo>
                <a:lnTo>
                  <a:pt x="4359" y="14448"/>
                </a:lnTo>
                <a:cubicBezTo>
                  <a:pt x="4363" y="14448"/>
                  <a:pt x="4363" y="14478"/>
                  <a:pt x="4363" y="14478"/>
                </a:cubicBezTo>
                <a:lnTo>
                  <a:pt x="4363" y="15960"/>
                </a:lnTo>
                <a:close/>
                <a:moveTo>
                  <a:pt x="4363" y="12995"/>
                </a:moveTo>
                <a:cubicBezTo>
                  <a:pt x="4363" y="13024"/>
                  <a:pt x="4359" y="13024"/>
                  <a:pt x="4359" y="13024"/>
                </a:cubicBezTo>
                <a:lnTo>
                  <a:pt x="4340" y="13024"/>
                </a:lnTo>
                <a:cubicBezTo>
                  <a:pt x="4336" y="13024"/>
                  <a:pt x="4336" y="12995"/>
                  <a:pt x="4336" y="12995"/>
                </a:cubicBezTo>
                <a:lnTo>
                  <a:pt x="4336" y="11512"/>
                </a:lnTo>
                <a:cubicBezTo>
                  <a:pt x="4336" y="11483"/>
                  <a:pt x="4340" y="11483"/>
                  <a:pt x="4340" y="11483"/>
                </a:cubicBezTo>
                <a:lnTo>
                  <a:pt x="4359" y="11483"/>
                </a:lnTo>
                <a:cubicBezTo>
                  <a:pt x="4363" y="11483"/>
                  <a:pt x="4363" y="11512"/>
                  <a:pt x="4363" y="11512"/>
                </a:cubicBezTo>
                <a:lnTo>
                  <a:pt x="4363" y="12995"/>
                </a:lnTo>
                <a:close/>
                <a:moveTo>
                  <a:pt x="4363" y="10059"/>
                </a:moveTo>
                <a:cubicBezTo>
                  <a:pt x="4363" y="10088"/>
                  <a:pt x="4359" y="10088"/>
                  <a:pt x="4359" y="10088"/>
                </a:cubicBezTo>
                <a:lnTo>
                  <a:pt x="4340" y="10088"/>
                </a:lnTo>
                <a:cubicBezTo>
                  <a:pt x="4336" y="10088"/>
                  <a:pt x="4336" y="10059"/>
                  <a:pt x="4336" y="10059"/>
                </a:cubicBezTo>
                <a:lnTo>
                  <a:pt x="4336" y="8576"/>
                </a:lnTo>
                <a:cubicBezTo>
                  <a:pt x="4336" y="8547"/>
                  <a:pt x="4340" y="8547"/>
                  <a:pt x="4340" y="8547"/>
                </a:cubicBezTo>
                <a:lnTo>
                  <a:pt x="4359" y="8547"/>
                </a:lnTo>
                <a:cubicBezTo>
                  <a:pt x="4363" y="8547"/>
                  <a:pt x="4363" y="8576"/>
                  <a:pt x="4363" y="8576"/>
                </a:cubicBezTo>
                <a:lnTo>
                  <a:pt x="4363" y="10059"/>
                </a:lnTo>
                <a:close/>
                <a:moveTo>
                  <a:pt x="4363" y="7093"/>
                </a:moveTo>
                <a:cubicBezTo>
                  <a:pt x="4363" y="7122"/>
                  <a:pt x="4359" y="7122"/>
                  <a:pt x="4359" y="7122"/>
                </a:cubicBezTo>
                <a:lnTo>
                  <a:pt x="4340" y="7122"/>
                </a:lnTo>
                <a:cubicBezTo>
                  <a:pt x="4336" y="7122"/>
                  <a:pt x="4336" y="7093"/>
                  <a:pt x="4336" y="7093"/>
                </a:cubicBezTo>
                <a:lnTo>
                  <a:pt x="4336" y="5611"/>
                </a:lnTo>
                <a:cubicBezTo>
                  <a:pt x="4336" y="5582"/>
                  <a:pt x="4340" y="5582"/>
                  <a:pt x="4340" y="5582"/>
                </a:cubicBezTo>
                <a:lnTo>
                  <a:pt x="4359" y="5582"/>
                </a:lnTo>
                <a:cubicBezTo>
                  <a:pt x="4363" y="5582"/>
                  <a:pt x="4363" y="5611"/>
                  <a:pt x="4363" y="5611"/>
                </a:cubicBezTo>
                <a:lnTo>
                  <a:pt x="4363" y="7093"/>
                </a:lnTo>
                <a:close/>
                <a:moveTo>
                  <a:pt x="4363" y="4157"/>
                </a:moveTo>
                <a:cubicBezTo>
                  <a:pt x="4363" y="4186"/>
                  <a:pt x="4359" y="4186"/>
                  <a:pt x="4359" y="4186"/>
                </a:cubicBezTo>
                <a:lnTo>
                  <a:pt x="4340" y="4186"/>
                </a:lnTo>
                <a:cubicBezTo>
                  <a:pt x="4336" y="4186"/>
                  <a:pt x="4336" y="4157"/>
                  <a:pt x="4336" y="4157"/>
                </a:cubicBezTo>
                <a:lnTo>
                  <a:pt x="4336" y="2675"/>
                </a:lnTo>
                <a:cubicBezTo>
                  <a:pt x="4336" y="2646"/>
                  <a:pt x="4340" y="2646"/>
                  <a:pt x="4340" y="2646"/>
                </a:cubicBezTo>
                <a:lnTo>
                  <a:pt x="4359" y="2646"/>
                </a:lnTo>
                <a:cubicBezTo>
                  <a:pt x="4363" y="2646"/>
                  <a:pt x="4363" y="2675"/>
                  <a:pt x="4363" y="2675"/>
                </a:cubicBezTo>
                <a:lnTo>
                  <a:pt x="4363" y="4157"/>
                </a:lnTo>
                <a:close/>
                <a:moveTo>
                  <a:pt x="6207" y="18925"/>
                </a:moveTo>
                <a:cubicBezTo>
                  <a:pt x="6207" y="18954"/>
                  <a:pt x="6203" y="18954"/>
                  <a:pt x="6203" y="18954"/>
                </a:cubicBezTo>
                <a:lnTo>
                  <a:pt x="6184" y="18954"/>
                </a:lnTo>
                <a:cubicBezTo>
                  <a:pt x="6180" y="18954"/>
                  <a:pt x="6180" y="18925"/>
                  <a:pt x="6180" y="18925"/>
                </a:cubicBezTo>
                <a:lnTo>
                  <a:pt x="6180" y="17443"/>
                </a:lnTo>
                <a:cubicBezTo>
                  <a:pt x="6180" y="17414"/>
                  <a:pt x="6184" y="17414"/>
                  <a:pt x="6184" y="17414"/>
                </a:cubicBezTo>
                <a:lnTo>
                  <a:pt x="6203" y="17414"/>
                </a:lnTo>
                <a:cubicBezTo>
                  <a:pt x="6207" y="17414"/>
                  <a:pt x="6207" y="17443"/>
                  <a:pt x="6207" y="17443"/>
                </a:cubicBezTo>
                <a:lnTo>
                  <a:pt x="6207" y="18925"/>
                </a:lnTo>
                <a:close/>
                <a:moveTo>
                  <a:pt x="6207" y="15960"/>
                </a:moveTo>
                <a:cubicBezTo>
                  <a:pt x="6207" y="15989"/>
                  <a:pt x="6203" y="15989"/>
                  <a:pt x="6203" y="15989"/>
                </a:cubicBezTo>
                <a:lnTo>
                  <a:pt x="6184" y="15989"/>
                </a:lnTo>
                <a:cubicBezTo>
                  <a:pt x="6180" y="15989"/>
                  <a:pt x="6180" y="15960"/>
                  <a:pt x="6180" y="15960"/>
                </a:cubicBezTo>
                <a:lnTo>
                  <a:pt x="6180" y="14478"/>
                </a:lnTo>
                <a:cubicBezTo>
                  <a:pt x="6180" y="14448"/>
                  <a:pt x="6184" y="14448"/>
                  <a:pt x="6184" y="14448"/>
                </a:cubicBezTo>
                <a:lnTo>
                  <a:pt x="6203" y="14448"/>
                </a:lnTo>
                <a:cubicBezTo>
                  <a:pt x="6207" y="14448"/>
                  <a:pt x="6207" y="14478"/>
                  <a:pt x="6207" y="14478"/>
                </a:cubicBezTo>
                <a:lnTo>
                  <a:pt x="6207" y="15960"/>
                </a:lnTo>
                <a:close/>
                <a:moveTo>
                  <a:pt x="6207" y="12995"/>
                </a:moveTo>
                <a:cubicBezTo>
                  <a:pt x="6207" y="13024"/>
                  <a:pt x="6203" y="13024"/>
                  <a:pt x="6203" y="13024"/>
                </a:cubicBezTo>
                <a:lnTo>
                  <a:pt x="6184" y="13024"/>
                </a:lnTo>
                <a:cubicBezTo>
                  <a:pt x="6180" y="13024"/>
                  <a:pt x="6180" y="12995"/>
                  <a:pt x="6180" y="12995"/>
                </a:cubicBezTo>
                <a:lnTo>
                  <a:pt x="6180" y="11512"/>
                </a:lnTo>
                <a:cubicBezTo>
                  <a:pt x="6180" y="11483"/>
                  <a:pt x="6184" y="11483"/>
                  <a:pt x="6184" y="11483"/>
                </a:cubicBezTo>
                <a:lnTo>
                  <a:pt x="6203" y="11483"/>
                </a:lnTo>
                <a:cubicBezTo>
                  <a:pt x="6207" y="11483"/>
                  <a:pt x="6207" y="11512"/>
                  <a:pt x="6207" y="11512"/>
                </a:cubicBezTo>
                <a:lnTo>
                  <a:pt x="6207" y="12995"/>
                </a:lnTo>
                <a:close/>
                <a:moveTo>
                  <a:pt x="6207" y="10059"/>
                </a:moveTo>
                <a:cubicBezTo>
                  <a:pt x="6207" y="10088"/>
                  <a:pt x="6203" y="10088"/>
                  <a:pt x="6203" y="10088"/>
                </a:cubicBezTo>
                <a:lnTo>
                  <a:pt x="6184" y="10088"/>
                </a:lnTo>
                <a:cubicBezTo>
                  <a:pt x="6180" y="10088"/>
                  <a:pt x="6180" y="10059"/>
                  <a:pt x="6180" y="10059"/>
                </a:cubicBezTo>
                <a:lnTo>
                  <a:pt x="6180" y="8576"/>
                </a:lnTo>
                <a:cubicBezTo>
                  <a:pt x="6180" y="8547"/>
                  <a:pt x="6184" y="8547"/>
                  <a:pt x="6184" y="8547"/>
                </a:cubicBezTo>
                <a:lnTo>
                  <a:pt x="6203" y="8547"/>
                </a:lnTo>
                <a:cubicBezTo>
                  <a:pt x="6207" y="8547"/>
                  <a:pt x="6207" y="8576"/>
                  <a:pt x="6207" y="8576"/>
                </a:cubicBezTo>
                <a:lnTo>
                  <a:pt x="6207" y="10059"/>
                </a:lnTo>
                <a:close/>
                <a:moveTo>
                  <a:pt x="6207" y="7093"/>
                </a:moveTo>
                <a:cubicBezTo>
                  <a:pt x="6207" y="7122"/>
                  <a:pt x="6203" y="7122"/>
                  <a:pt x="6203" y="7122"/>
                </a:cubicBezTo>
                <a:lnTo>
                  <a:pt x="6184" y="7122"/>
                </a:lnTo>
                <a:cubicBezTo>
                  <a:pt x="6180" y="7122"/>
                  <a:pt x="6180" y="7093"/>
                  <a:pt x="6180" y="7093"/>
                </a:cubicBezTo>
                <a:lnTo>
                  <a:pt x="6180" y="5611"/>
                </a:lnTo>
                <a:cubicBezTo>
                  <a:pt x="6180" y="5582"/>
                  <a:pt x="6184" y="5582"/>
                  <a:pt x="6184" y="5582"/>
                </a:cubicBezTo>
                <a:lnTo>
                  <a:pt x="6203" y="5582"/>
                </a:lnTo>
                <a:cubicBezTo>
                  <a:pt x="6207" y="5582"/>
                  <a:pt x="6207" y="5611"/>
                  <a:pt x="6207" y="5611"/>
                </a:cubicBezTo>
                <a:lnTo>
                  <a:pt x="6207" y="7093"/>
                </a:lnTo>
                <a:close/>
                <a:moveTo>
                  <a:pt x="6207" y="4157"/>
                </a:moveTo>
                <a:cubicBezTo>
                  <a:pt x="6207" y="4186"/>
                  <a:pt x="6203" y="4186"/>
                  <a:pt x="6203" y="4186"/>
                </a:cubicBezTo>
                <a:lnTo>
                  <a:pt x="6184" y="4186"/>
                </a:lnTo>
                <a:cubicBezTo>
                  <a:pt x="6180" y="4186"/>
                  <a:pt x="6180" y="4157"/>
                  <a:pt x="6180" y="4157"/>
                </a:cubicBezTo>
                <a:lnTo>
                  <a:pt x="6180" y="2675"/>
                </a:lnTo>
                <a:cubicBezTo>
                  <a:pt x="6180" y="2646"/>
                  <a:pt x="6184" y="2646"/>
                  <a:pt x="6184" y="2646"/>
                </a:cubicBezTo>
                <a:lnTo>
                  <a:pt x="6203" y="2646"/>
                </a:lnTo>
                <a:cubicBezTo>
                  <a:pt x="6207" y="2646"/>
                  <a:pt x="6207" y="2675"/>
                  <a:pt x="6207" y="2675"/>
                </a:cubicBezTo>
                <a:lnTo>
                  <a:pt x="6207" y="4157"/>
                </a:lnTo>
                <a:close/>
                <a:moveTo>
                  <a:pt x="8050" y="18925"/>
                </a:moveTo>
                <a:cubicBezTo>
                  <a:pt x="8050" y="18954"/>
                  <a:pt x="8046" y="18954"/>
                  <a:pt x="8046" y="18954"/>
                </a:cubicBezTo>
                <a:lnTo>
                  <a:pt x="8027" y="18954"/>
                </a:lnTo>
                <a:cubicBezTo>
                  <a:pt x="8023" y="18954"/>
                  <a:pt x="8023" y="18925"/>
                  <a:pt x="8023" y="18925"/>
                </a:cubicBezTo>
                <a:lnTo>
                  <a:pt x="8023" y="17443"/>
                </a:lnTo>
                <a:cubicBezTo>
                  <a:pt x="8023" y="17414"/>
                  <a:pt x="8027" y="17414"/>
                  <a:pt x="8027" y="17414"/>
                </a:cubicBezTo>
                <a:lnTo>
                  <a:pt x="8046" y="17414"/>
                </a:lnTo>
                <a:cubicBezTo>
                  <a:pt x="8050" y="17414"/>
                  <a:pt x="8050" y="17443"/>
                  <a:pt x="8050" y="17443"/>
                </a:cubicBezTo>
                <a:lnTo>
                  <a:pt x="8050" y="18925"/>
                </a:lnTo>
                <a:close/>
                <a:moveTo>
                  <a:pt x="8050" y="15960"/>
                </a:moveTo>
                <a:cubicBezTo>
                  <a:pt x="8050" y="15989"/>
                  <a:pt x="8046" y="15989"/>
                  <a:pt x="8046" y="15989"/>
                </a:cubicBezTo>
                <a:lnTo>
                  <a:pt x="8027" y="15989"/>
                </a:lnTo>
                <a:cubicBezTo>
                  <a:pt x="8023" y="15989"/>
                  <a:pt x="8023" y="15960"/>
                  <a:pt x="8023" y="15960"/>
                </a:cubicBezTo>
                <a:lnTo>
                  <a:pt x="8023" y="14478"/>
                </a:lnTo>
                <a:cubicBezTo>
                  <a:pt x="8023" y="14448"/>
                  <a:pt x="8027" y="14448"/>
                  <a:pt x="8027" y="14448"/>
                </a:cubicBezTo>
                <a:lnTo>
                  <a:pt x="8046" y="14448"/>
                </a:lnTo>
                <a:cubicBezTo>
                  <a:pt x="8050" y="14448"/>
                  <a:pt x="8050" y="14478"/>
                  <a:pt x="8050" y="14478"/>
                </a:cubicBezTo>
                <a:lnTo>
                  <a:pt x="8050" y="15960"/>
                </a:lnTo>
                <a:close/>
                <a:moveTo>
                  <a:pt x="8050" y="12995"/>
                </a:moveTo>
                <a:cubicBezTo>
                  <a:pt x="8050" y="13024"/>
                  <a:pt x="8046" y="13024"/>
                  <a:pt x="8046" y="13024"/>
                </a:cubicBezTo>
                <a:lnTo>
                  <a:pt x="8027" y="13024"/>
                </a:lnTo>
                <a:cubicBezTo>
                  <a:pt x="8023" y="13024"/>
                  <a:pt x="8023" y="12995"/>
                  <a:pt x="8023" y="12995"/>
                </a:cubicBezTo>
                <a:lnTo>
                  <a:pt x="8023" y="11512"/>
                </a:lnTo>
                <a:cubicBezTo>
                  <a:pt x="8023" y="11483"/>
                  <a:pt x="8027" y="11483"/>
                  <a:pt x="8027" y="11483"/>
                </a:cubicBezTo>
                <a:lnTo>
                  <a:pt x="8046" y="11483"/>
                </a:lnTo>
                <a:cubicBezTo>
                  <a:pt x="8050" y="11483"/>
                  <a:pt x="8050" y="11512"/>
                  <a:pt x="8050" y="11512"/>
                </a:cubicBezTo>
                <a:lnTo>
                  <a:pt x="8050" y="12995"/>
                </a:lnTo>
                <a:close/>
                <a:moveTo>
                  <a:pt x="8050" y="10059"/>
                </a:moveTo>
                <a:cubicBezTo>
                  <a:pt x="8050" y="10088"/>
                  <a:pt x="8046" y="10088"/>
                  <a:pt x="8046" y="10088"/>
                </a:cubicBezTo>
                <a:lnTo>
                  <a:pt x="8027" y="10088"/>
                </a:lnTo>
                <a:cubicBezTo>
                  <a:pt x="8023" y="10088"/>
                  <a:pt x="8023" y="10059"/>
                  <a:pt x="8023" y="10059"/>
                </a:cubicBezTo>
                <a:lnTo>
                  <a:pt x="8023" y="8576"/>
                </a:lnTo>
                <a:cubicBezTo>
                  <a:pt x="8023" y="8547"/>
                  <a:pt x="8027" y="8547"/>
                  <a:pt x="8027" y="8547"/>
                </a:cubicBezTo>
                <a:lnTo>
                  <a:pt x="8046" y="8547"/>
                </a:lnTo>
                <a:cubicBezTo>
                  <a:pt x="8050" y="8547"/>
                  <a:pt x="8050" y="8576"/>
                  <a:pt x="8050" y="8576"/>
                </a:cubicBezTo>
                <a:lnTo>
                  <a:pt x="8050" y="10059"/>
                </a:lnTo>
                <a:close/>
                <a:moveTo>
                  <a:pt x="8050" y="7093"/>
                </a:moveTo>
                <a:cubicBezTo>
                  <a:pt x="8050" y="7122"/>
                  <a:pt x="8046" y="7122"/>
                  <a:pt x="8046" y="7122"/>
                </a:cubicBezTo>
                <a:lnTo>
                  <a:pt x="8027" y="7122"/>
                </a:lnTo>
                <a:cubicBezTo>
                  <a:pt x="8023" y="7122"/>
                  <a:pt x="8023" y="7093"/>
                  <a:pt x="8023" y="7093"/>
                </a:cubicBezTo>
                <a:lnTo>
                  <a:pt x="8023" y="5611"/>
                </a:lnTo>
                <a:cubicBezTo>
                  <a:pt x="8023" y="5582"/>
                  <a:pt x="8027" y="5582"/>
                  <a:pt x="8027" y="5582"/>
                </a:cubicBezTo>
                <a:lnTo>
                  <a:pt x="8046" y="5582"/>
                </a:lnTo>
                <a:cubicBezTo>
                  <a:pt x="8050" y="5582"/>
                  <a:pt x="8050" y="5611"/>
                  <a:pt x="8050" y="5611"/>
                </a:cubicBezTo>
                <a:lnTo>
                  <a:pt x="8050" y="7093"/>
                </a:lnTo>
                <a:close/>
                <a:moveTo>
                  <a:pt x="8050" y="4157"/>
                </a:moveTo>
                <a:cubicBezTo>
                  <a:pt x="8050" y="4186"/>
                  <a:pt x="8046" y="4186"/>
                  <a:pt x="8046" y="4186"/>
                </a:cubicBezTo>
                <a:lnTo>
                  <a:pt x="8027" y="4186"/>
                </a:lnTo>
                <a:cubicBezTo>
                  <a:pt x="8023" y="4186"/>
                  <a:pt x="8023" y="4157"/>
                  <a:pt x="8023" y="4157"/>
                </a:cubicBezTo>
                <a:lnTo>
                  <a:pt x="8023" y="2675"/>
                </a:lnTo>
                <a:cubicBezTo>
                  <a:pt x="8023" y="2646"/>
                  <a:pt x="8027" y="2646"/>
                  <a:pt x="8027" y="2646"/>
                </a:cubicBezTo>
                <a:lnTo>
                  <a:pt x="8046" y="2646"/>
                </a:lnTo>
                <a:cubicBezTo>
                  <a:pt x="8050" y="2646"/>
                  <a:pt x="8050" y="2675"/>
                  <a:pt x="8050" y="2675"/>
                </a:cubicBezTo>
                <a:lnTo>
                  <a:pt x="8050" y="4157"/>
                </a:lnTo>
                <a:close/>
                <a:moveTo>
                  <a:pt x="9894" y="18925"/>
                </a:moveTo>
                <a:cubicBezTo>
                  <a:pt x="9894" y="18954"/>
                  <a:pt x="9890" y="18954"/>
                  <a:pt x="9890" y="18954"/>
                </a:cubicBezTo>
                <a:lnTo>
                  <a:pt x="9871" y="18954"/>
                </a:lnTo>
                <a:cubicBezTo>
                  <a:pt x="9867" y="18954"/>
                  <a:pt x="9867" y="18925"/>
                  <a:pt x="9867" y="18925"/>
                </a:cubicBezTo>
                <a:lnTo>
                  <a:pt x="9867" y="17443"/>
                </a:lnTo>
                <a:cubicBezTo>
                  <a:pt x="9867" y="17414"/>
                  <a:pt x="9871" y="17414"/>
                  <a:pt x="9871" y="17414"/>
                </a:cubicBezTo>
                <a:lnTo>
                  <a:pt x="9890" y="17414"/>
                </a:lnTo>
                <a:cubicBezTo>
                  <a:pt x="9894" y="17414"/>
                  <a:pt x="9894" y="17443"/>
                  <a:pt x="9894" y="17443"/>
                </a:cubicBezTo>
                <a:lnTo>
                  <a:pt x="9894" y="18925"/>
                </a:lnTo>
                <a:close/>
                <a:moveTo>
                  <a:pt x="9894" y="15960"/>
                </a:moveTo>
                <a:cubicBezTo>
                  <a:pt x="9894" y="15989"/>
                  <a:pt x="9890" y="15989"/>
                  <a:pt x="9890" y="15989"/>
                </a:cubicBezTo>
                <a:lnTo>
                  <a:pt x="9871" y="15989"/>
                </a:lnTo>
                <a:cubicBezTo>
                  <a:pt x="9867" y="15989"/>
                  <a:pt x="9867" y="15960"/>
                  <a:pt x="9867" y="15960"/>
                </a:cubicBezTo>
                <a:lnTo>
                  <a:pt x="9867" y="14478"/>
                </a:lnTo>
                <a:cubicBezTo>
                  <a:pt x="9867" y="14448"/>
                  <a:pt x="9871" y="14448"/>
                  <a:pt x="9871" y="14448"/>
                </a:cubicBezTo>
                <a:lnTo>
                  <a:pt x="9890" y="14448"/>
                </a:lnTo>
                <a:cubicBezTo>
                  <a:pt x="9894" y="14448"/>
                  <a:pt x="9894" y="14478"/>
                  <a:pt x="9894" y="14478"/>
                </a:cubicBezTo>
                <a:lnTo>
                  <a:pt x="9894" y="15960"/>
                </a:lnTo>
                <a:close/>
                <a:moveTo>
                  <a:pt x="9894" y="12995"/>
                </a:moveTo>
                <a:cubicBezTo>
                  <a:pt x="9894" y="13024"/>
                  <a:pt x="9890" y="13024"/>
                  <a:pt x="9890" y="13024"/>
                </a:cubicBezTo>
                <a:lnTo>
                  <a:pt x="9871" y="13024"/>
                </a:lnTo>
                <a:cubicBezTo>
                  <a:pt x="9867" y="13024"/>
                  <a:pt x="9867" y="12995"/>
                  <a:pt x="9867" y="12995"/>
                </a:cubicBezTo>
                <a:lnTo>
                  <a:pt x="9867" y="11512"/>
                </a:lnTo>
                <a:cubicBezTo>
                  <a:pt x="9867" y="11483"/>
                  <a:pt x="9871" y="11483"/>
                  <a:pt x="9871" y="11483"/>
                </a:cubicBezTo>
                <a:lnTo>
                  <a:pt x="9890" y="11483"/>
                </a:lnTo>
                <a:cubicBezTo>
                  <a:pt x="9894" y="11483"/>
                  <a:pt x="9894" y="11512"/>
                  <a:pt x="9894" y="11512"/>
                </a:cubicBezTo>
                <a:lnTo>
                  <a:pt x="9894" y="12995"/>
                </a:lnTo>
                <a:close/>
                <a:moveTo>
                  <a:pt x="9894" y="10059"/>
                </a:moveTo>
                <a:cubicBezTo>
                  <a:pt x="9894" y="10088"/>
                  <a:pt x="9890" y="10088"/>
                  <a:pt x="9890" y="10088"/>
                </a:cubicBezTo>
                <a:lnTo>
                  <a:pt x="9871" y="10088"/>
                </a:lnTo>
                <a:cubicBezTo>
                  <a:pt x="9867" y="10088"/>
                  <a:pt x="9867" y="10059"/>
                  <a:pt x="9867" y="10059"/>
                </a:cubicBezTo>
                <a:lnTo>
                  <a:pt x="9867" y="8576"/>
                </a:lnTo>
                <a:cubicBezTo>
                  <a:pt x="9867" y="8547"/>
                  <a:pt x="9871" y="8547"/>
                  <a:pt x="9871" y="8547"/>
                </a:cubicBezTo>
                <a:lnTo>
                  <a:pt x="9890" y="8547"/>
                </a:lnTo>
                <a:cubicBezTo>
                  <a:pt x="9894" y="8547"/>
                  <a:pt x="9894" y="8576"/>
                  <a:pt x="9894" y="8576"/>
                </a:cubicBezTo>
                <a:lnTo>
                  <a:pt x="9894" y="10059"/>
                </a:lnTo>
                <a:close/>
                <a:moveTo>
                  <a:pt x="9894" y="7093"/>
                </a:moveTo>
                <a:cubicBezTo>
                  <a:pt x="9894" y="7122"/>
                  <a:pt x="9890" y="7122"/>
                  <a:pt x="9890" y="7122"/>
                </a:cubicBezTo>
                <a:lnTo>
                  <a:pt x="9871" y="7122"/>
                </a:lnTo>
                <a:cubicBezTo>
                  <a:pt x="9867" y="7122"/>
                  <a:pt x="9867" y="7093"/>
                  <a:pt x="9867" y="7093"/>
                </a:cubicBezTo>
                <a:lnTo>
                  <a:pt x="9867" y="5611"/>
                </a:lnTo>
                <a:cubicBezTo>
                  <a:pt x="9867" y="5582"/>
                  <a:pt x="9871" y="5582"/>
                  <a:pt x="9871" y="5582"/>
                </a:cubicBezTo>
                <a:lnTo>
                  <a:pt x="9890" y="5582"/>
                </a:lnTo>
                <a:cubicBezTo>
                  <a:pt x="9894" y="5582"/>
                  <a:pt x="9894" y="5611"/>
                  <a:pt x="9894" y="5611"/>
                </a:cubicBezTo>
                <a:lnTo>
                  <a:pt x="9894" y="7093"/>
                </a:lnTo>
                <a:close/>
                <a:moveTo>
                  <a:pt x="9894" y="4157"/>
                </a:moveTo>
                <a:cubicBezTo>
                  <a:pt x="9894" y="4186"/>
                  <a:pt x="9890" y="4186"/>
                  <a:pt x="9890" y="4186"/>
                </a:cubicBezTo>
                <a:lnTo>
                  <a:pt x="9871" y="4186"/>
                </a:lnTo>
                <a:cubicBezTo>
                  <a:pt x="9867" y="4186"/>
                  <a:pt x="9867" y="4157"/>
                  <a:pt x="9867" y="4157"/>
                </a:cubicBezTo>
                <a:lnTo>
                  <a:pt x="9867" y="2675"/>
                </a:lnTo>
                <a:cubicBezTo>
                  <a:pt x="9867" y="2646"/>
                  <a:pt x="9871" y="2646"/>
                  <a:pt x="9871" y="2646"/>
                </a:cubicBezTo>
                <a:lnTo>
                  <a:pt x="9890" y="2646"/>
                </a:lnTo>
                <a:cubicBezTo>
                  <a:pt x="9894" y="2646"/>
                  <a:pt x="9894" y="2675"/>
                  <a:pt x="9894" y="2675"/>
                </a:cubicBezTo>
                <a:lnTo>
                  <a:pt x="9894" y="4157"/>
                </a:lnTo>
                <a:close/>
                <a:moveTo>
                  <a:pt x="11737" y="18925"/>
                </a:moveTo>
                <a:cubicBezTo>
                  <a:pt x="11737" y="18954"/>
                  <a:pt x="11733" y="18954"/>
                  <a:pt x="11733" y="18954"/>
                </a:cubicBezTo>
                <a:lnTo>
                  <a:pt x="11714" y="18954"/>
                </a:lnTo>
                <a:cubicBezTo>
                  <a:pt x="11710" y="18954"/>
                  <a:pt x="11710" y="18925"/>
                  <a:pt x="11710" y="18925"/>
                </a:cubicBezTo>
                <a:lnTo>
                  <a:pt x="11710" y="17443"/>
                </a:lnTo>
                <a:cubicBezTo>
                  <a:pt x="11710" y="17414"/>
                  <a:pt x="11714" y="17414"/>
                  <a:pt x="11714" y="17414"/>
                </a:cubicBezTo>
                <a:lnTo>
                  <a:pt x="11733" y="17414"/>
                </a:lnTo>
                <a:cubicBezTo>
                  <a:pt x="11737" y="17414"/>
                  <a:pt x="11737" y="17443"/>
                  <a:pt x="11737" y="17443"/>
                </a:cubicBezTo>
                <a:lnTo>
                  <a:pt x="11737" y="18925"/>
                </a:lnTo>
                <a:close/>
                <a:moveTo>
                  <a:pt x="11737" y="15960"/>
                </a:moveTo>
                <a:cubicBezTo>
                  <a:pt x="11737" y="15989"/>
                  <a:pt x="11733" y="15989"/>
                  <a:pt x="11733" y="15989"/>
                </a:cubicBezTo>
                <a:lnTo>
                  <a:pt x="11714" y="15989"/>
                </a:lnTo>
                <a:cubicBezTo>
                  <a:pt x="11710" y="15989"/>
                  <a:pt x="11710" y="15960"/>
                  <a:pt x="11710" y="15960"/>
                </a:cubicBezTo>
                <a:lnTo>
                  <a:pt x="11710" y="14478"/>
                </a:lnTo>
                <a:cubicBezTo>
                  <a:pt x="11710" y="14448"/>
                  <a:pt x="11714" y="14448"/>
                  <a:pt x="11714" y="14448"/>
                </a:cubicBezTo>
                <a:lnTo>
                  <a:pt x="11733" y="14448"/>
                </a:lnTo>
                <a:cubicBezTo>
                  <a:pt x="11737" y="14448"/>
                  <a:pt x="11737" y="14478"/>
                  <a:pt x="11737" y="14478"/>
                </a:cubicBezTo>
                <a:lnTo>
                  <a:pt x="11737" y="15960"/>
                </a:lnTo>
                <a:close/>
                <a:moveTo>
                  <a:pt x="11737" y="12995"/>
                </a:moveTo>
                <a:cubicBezTo>
                  <a:pt x="11737" y="13024"/>
                  <a:pt x="11733" y="13024"/>
                  <a:pt x="11733" y="13024"/>
                </a:cubicBezTo>
                <a:lnTo>
                  <a:pt x="11714" y="13024"/>
                </a:lnTo>
                <a:cubicBezTo>
                  <a:pt x="11710" y="13024"/>
                  <a:pt x="11710" y="12995"/>
                  <a:pt x="11710" y="12995"/>
                </a:cubicBezTo>
                <a:lnTo>
                  <a:pt x="11710" y="11512"/>
                </a:lnTo>
                <a:cubicBezTo>
                  <a:pt x="11710" y="11483"/>
                  <a:pt x="11714" y="11483"/>
                  <a:pt x="11714" y="11483"/>
                </a:cubicBezTo>
                <a:lnTo>
                  <a:pt x="11733" y="11483"/>
                </a:lnTo>
                <a:cubicBezTo>
                  <a:pt x="11737" y="11483"/>
                  <a:pt x="11737" y="11512"/>
                  <a:pt x="11737" y="11512"/>
                </a:cubicBezTo>
                <a:lnTo>
                  <a:pt x="11737" y="12995"/>
                </a:lnTo>
                <a:close/>
                <a:moveTo>
                  <a:pt x="11737" y="10059"/>
                </a:moveTo>
                <a:cubicBezTo>
                  <a:pt x="11737" y="10088"/>
                  <a:pt x="11733" y="10088"/>
                  <a:pt x="11733" y="10088"/>
                </a:cubicBezTo>
                <a:lnTo>
                  <a:pt x="11714" y="10088"/>
                </a:lnTo>
                <a:cubicBezTo>
                  <a:pt x="11710" y="10088"/>
                  <a:pt x="11710" y="10059"/>
                  <a:pt x="11710" y="10059"/>
                </a:cubicBezTo>
                <a:lnTo>
                  <a:pt x="11710" y="8576"/>
                </a:lnTo>
                <a:cubicBezTo>
                  <a:pt x="11710" y="8547"/>
                  <a:pt x="11714" y="8547"/>
                  <a:pt x="11714" y="8547"/>
                </a:cubicBezTo>
                <a:lnTo>
                  <a:pt x="11733" y="8547"/>
                </a:lnTo>
                <a:cubicBezTo>
                  <a:pt x="11737" y="8547"/>
                  <a:pt x="11737" y="8576"/>
                  <a:pt x="11737" y="8576"/>
                </a:cubicBezTo>
                <a:lnTo>
                  <a:pt x="11737" y="10059"/>
                </a:lnTo>
                <a:close/>
                <a:moveTo>
                  <a:pt x="11737" y="7093"/>
                </a:moveTo>
                <a:cubicBezTo>
                  <a:pt x="11737" y="7122"/>
                  <a:pt x="11733" y="7122"/>
                  <a:pt x="11733" y="7122"/>
                </a:cubicBezTo>
                <a:lnTo>
                  <a:pt x="11714" y="7122"/>
                </a:lnTo>
                <a:cubicBezTo>
                  <a:pt x="11710" y="7122"/>
                  <a:pt x="11710" y="7093"/>
                  <a:pt x="11710" y="7093"/>
                </a:cubicBezTo>
                <a:lnTo>
                  <a:pt x="11710" y="5611"/>
                </a:lnTo>
                <a:cubicBezTo>
                  <a:pt x="11710" y="5582"/>
                  <a:pt x="11714" y="5582"/>
                  <a:pt x="11714" y="5582"/>
                </a:cubicBezTo>
                <a:lnTo>
                  <a:pt x="11733" y="5582"/>
                </a:lnTo>
                <a:cubicBezTo>
                  <a:pt x="11737" y="5582"/>
                  <a:pt x="11737" y="5611"/>
                  <a:pt x="11737" y="5611"/>
                </a:cubicBezTo>
                <a:lnTo>
                  <a:pt x="11737" y="7093"/>
                </a:lnTo>
                <a:close/>
                <a:moveTo>
                  <a:pt x="11737" y="4157"/>
                </a:moveTo>
                <a:cubicBezTo>
                  <a:pt x="11737" y="4186"/>
                  <a:pt x="11733" y="4186"/>
                  <a:pt x="11733" y="4186"/>
                </a:cubicBezTo>
                <a:lnTo>
                  <a:pt x="11714" y="4186"/>
                </a:lnTo>
                <a:cubicBezTo>
                  <a:pt x="11710" y="4186"/>
                  <a:pt x="11710" y="4157"/>
                  <a:pt x="11710" y="4157"/>
                </a:cubicBezTo>
                <a:lnTo>
                  <a:pt x="11710" y="2675"/>
                </a:lnTo>
                <a:cubicBezTo>
                  <a:pt x="11710" y="2646"/>
                  <a:pt x="11714" y="2646"/>
                  <a:pt x="11714" y="2646"/>
                </a:cubicBezTo>
                <a:lnTo>
                  <a:pt x="11733" y="2646"/>
                </a:lnTo>
                <a:cubicBezTo>
                  <a:pt x="11737" y="2646"/>
                  <a:pt x="11737" y="2675"/>
                  <a:pt x="11737" y="2675"/>
                </a:cubicBezTo>
                <a:lnTo>
                  <a:pt x="11737" y="4157"/>
                </a:lnTo>
                <a:close/>
                <a:moveTo>
                  <a:pt x="13585" y="18925"/>
                </a:moveTo>
                <a:cubicBezTo>
                  <a:pt x="13585" y="18954"/>
                  <a:pt x="13581" y="18954"/>
                  <a:pt x="13581" y="18954"/>
                </a:cubicBezTo>
                <a:lnTo>
                  <a:pt x="13561" y="18954"/>
                </a:lnTo>
                <a:cubicBezTo>
                  <a:pt x="13558" y="18954"/>
                  <a:pt x="13558" y="18925"/>
                  <a:pt x="13558" y="18925"/>
                </a:cubicBezTo>
                <a:lnTo>
                  <a:pt x="13558" y="17443"/>
                </a:lnTo>
                <a:cubicBezTo>
                  <a:pt x="13558" y="17414"/>
                  <a:pt x="13561" y="17414"/>
                  <a:pt x="13561" y="17414"/>
                </a:cubicBezTo>
                <a:lnTo>
                  <a:pt x="13581" y="17414"/>
                </a:lnTo>
                <a:cubicBezTo>
                  <a:pt x="13585" y="17414"/>
                  <a:pt x="13585" y="17443"/>
                  <a:pt x="13585" y="17443"/>
                </a:cubicBezTo>
                <a:lnTo>
                  <a:pt x="13585" y="18925"/>
                </a:lnTo>
                <a:close/>
                <a:moveTo>
                  <a:pt x="13585" y="15960"/>
                </a:moveTo>
                <a:cubicBezTo>
                  <a:pt x="13585" y="15989"/>
                  <a:pt x="13581" y="15989"/>
                  <a:pt x="13581" y="15989"/>
                </a:cubicBezTo>
                <a:lnTo>
                  <a:pt x="13561" y="15989"/>
                </a:lnTo>
                <a:cubicBezTo>
                  <a:pt x="13558" y="15989"/>
                  <a:pt x="13558" y="15960"/>
                  <a:pt x="13558" y="15960"/>
                </a:cubicBezTo>
                <a:lnTo>
                  <a:pt x="13558" y="14478"/>
                </a:lnTo>
                <a:cubicBezTo>
                  <a:pt x="13558" y="14448"/>
                  <a:pt x="13561" y="14448"/>
                  <a:pt x="13561" y="14448"/>
                </a:cubicBezTo>
                <a:lnTo>
                  <a:pt x="13581" y="14448"/>
                </a:lnTo>
                <a:cubicBezTo>
                  <a:pt x="13585" y="14448"/>
                  <a:pt x="13585" y="14478"/>
                  <a:pt x="13585" y="14478"/>
                </a:cubicBezTo>
                <a:lnTo>
                  <a:pt x="13585" y="15960"/>
                </a:lnTo>
                <a:close/>
                <a:moveTo>
                  <a:pt x="13585" y="12995"/>
                </a:moveTo>
                <a:cubicBezTo>
                  <a:pt x="13585" y="13024"/>
                  <a:pt x="13581" y="13024"/>
                  <a:pt x="13581" y="13024"/>
                </a:cubicBezTo>
                <a:lnTo>
                  <a:pt x="13561" y="13024"/>
                </a:lnTo>
                <a:cubicBezTo>
                  <a:pt x="13558" y="13024"/>
                  <a:pt x="13558" y="12995"/>
                  <a:pt x="13558" y="12995"/>
                </a:cubicBezTo>
                <a:lnTo>
                  <a:pt x="13558" y="11512"/>
                </a:lnTo>
                <a:cubicBezTo>
                  <a:pt x="13558" y="11483"/>
                  <a:pt x="13561" y="11483"/>
                  <a:pt x="13561" y="11483"/>
                </a:cubicBezTo>
                <a:lnTo>
                  <a:pt x="13581" y="11483"/>
                </a:lnTo>
                <a:cubicBezTo>
                  <a:pt x="13585" y="11483"/>
                  <a:pt x="13585" y="11512"/>
                  <a:pt x="13585" y="11512"/>
                </a:cubicBezTo>
                <a:lnTo>
                  <a:pt x="13585" y="12995"/>
                </a:lnTo>
                <a:close/>
                <a:moveTo>
                  <a:pt x="13585" y="10059"/>
                </a:moveTo>
                <a:cubicBezTo>
                  <a:pt x="13585" y="10088"/>
                  <a:pt x="13581" y="10088"/>
                  <a:pt x="13581" y="10088"/>
                </a:cubicBezTo>
                <a:lnTo>
                  <a:pt x="13561" y="10088"/>
                </a:lnTo>
                <a:cubicBezTo>
                  <a:pt x="13558" y="10088"/>
                  <a:pt x="13558" y="10059"/>
                  <a:pt x="13558" y="10059"/>
                </a:cubicBezTo>
                <a:lnTo>
                  <a:pt x="13558" y="8576"/>
                </a:lnTo>
                <a:cubicBezTo>
                  <a:pt x="13558" y="8547"/>
                  <a:pt x="13561" y="8547"/>
                  <a:pt x="13561" y="8547"/>
                </a:cubicBezTo>
                <a:lnTo>
                  <a:pt x="13581" y="8547"/>
                </a:lnTo>
                <a:cubicBezTo>
                  <a:pt x="13585" y="8547"/>
                  <a:pt x="13585" y="8576"/>
                  <a:pt x="13585" y="8576"/>
                </a:cubicBezTo>
                <a:lnTo>
                  <a:pt x="13585" y="10059"/>
                </a:lnTo>
                <a:close/>
                <a:moveTo>
                  <a:pt x="13585" y="7093"/>
                </a:moveTo>
                <a:cubicBezTo>
                  <a:pt x="13585" y="7122"/>
                  <a:pt x="13581" y="7122"/>
                  <a:pt x="13581" y="7122"/>
                </a:cubicBezTo>
                <a:lnTo>
                  <a:pt x="13561" y="7122"/>
                </a:lnTo>
                <a:cubicBezTo>
                  <a:pt x="13558" y="7122"/>
                  <a:pt x="13558" y="7093"/>
                  <a:pt x="13558" y="7093"/>
                </a:cubicBezTo>
                <a:lnTo>
                  <a:pt x="13558" y="5611"/>
                </a:lnTo>
                <a:cubicBezTo>
                  <a:pt x="13558" y="5582"/>
                  <a:pt x="13561" y="5582"/>
                  <a:pt x="13561" y="5582"/>
                </a:cubicBezTo>
                <a:lnTo>
                  <a:pt x="13581" y="5582"/>
                </a:lnTo>
                <a:cubicBezTo>
                  <a:pt x="13585" y="5582"/>
                  <a:pt x="13585" y="5611"/>
                  <a:pt x="13585" y="5611"/>
                </a:cubicBezTo>
                <a:lnTo>
                  <a:pt x="13585" y="7093"/>
                </a:lnTo>
                <a:close/>
                <a:moveTo>
                  <a:pt x="13585" y="4157"/>
                </a:moveTo>
                <a:cubicBezTo>
                  <a:pt x="13585" y="4186"/>
                  <a:pt x="13581" y="4186"/>
                  <a:pt x="13581" y="4186"/>
                </a:cubicBezTo>
                <a:lnTo>
                  <a:pt x="13561" y="4186"/>
                </a:lnTo>
                <a:cubicBezTo>
                  <a:pt x="13558" y="4186"/>
                  <a:pt x="13558" y="4157"/>
                  <a:pt x="13558" y="4157"/>
                </a:cubicBezTo>
                <a:lnTo>
                  <a:pt x="13558" y="2675"/>
                </a:lnTo>
                <a:cubicBezTo>
                  <a:pt x="13558" y="2646"/>
                  <a:pt x="13561" y="2646"/>
                  <a:pt x="13561" y="2646"/>
                </a:cubicBezTo>
                <a:lnTo>
                  <a:pt x="13581" y="2646"/>
                </a:lnTo>
                <a:cubicBezTo>
                  <a:pt x="13585" y="2646"/>
                  <a:pt x="13585" y="2675"/>
                  <a:pt x="13585" y="2675"/>
                </a:cubicBezTo>
                <a:lnTo>
                  <a:pt x="13585" y="4157"/>
                </a:lnTo>
                <a:close/>
                <a:moveTo>
                  <a:pt x="15428" y="18925"/>
                </a:moveTo>
                <a:cubicBezTo>
                  <a:pt x="15428" y="18954"/>
                  <a:pt x="15424" y="18954"/>
                  <a:pt x="15424" y="18954"/>
                </a:cubicBezTo>
                <a:lnTo>
                  <a:pt x="15405" y="18954"/>
                </a:lnTo>
                <a:cubicBezTo>
                  <a:pt x="15401" y="18954"/>
                  <a:pt x="15401" y="18925"/>
                  <a:pt x="15401" y="18925"/>
                </a:cubicBezTo>
                <a:lnTo>
                  <a:pt x="15401" y="17443"/>
                </a:lnTo>
                <a:cubicBezTo>
                  <a:pt x="15401" y="17414"/>
                  <a:pt x="15405" y="17414"/>
                  <a:pt x="15405" y="17414"/>
                </a:cubicBezTo>
                <a:lnTo>
                  <a:pt x="15424" y="17414"/>
                </a:lnTo>
                <a:cubicBezTo>
                  <a:pt x="15428" y="17414"/>
                  <a:pt x="15428" y="17443"/>
                  <a:pt x="15428" y="17443"/>
                </a:cubicBezTo>
                <a:lnTo>
                  <a:pt x="15428" y="18925"/>
                </a:lnTo>
                <a:close/>
                <a:moveTo>
                  <a:pt x="15428" y="15960"/>
                </a:moveTo>
                <a:cubicBezTo>
                  <a:pt x="15428" y="15989"/>
                  <a:pt x="15424" y="15989"/>
                  <a:pt x="15424" y="15989"/>
                </a:cubicBezTo>
                <a:lnTo>
                  <a:pt x="15405" y="15989"/>
                </a:lnTo>
                <a:cubicBezTo>
                  <a:pt x="15401" y="15989"/>
                  <a:pt x="15401" y="15960"/>
                  <a:pt x="15401" y="15960"/>
                </a:cubicBezTo>
                <a:lnTo>
                  <a:pt x="15401" y="14478"/>
                </a:lnTo>
                <a:cubicBezTo>
                  <a:pt x="15401" y="14448"/>
                  <a:pt x="15405" y="14448"/>
                  <a:pt x="15405" y="14448"/>
                </a:cubicBezTo>
                <a:lnTo>
                  <a:pt x="15424" y="14448"/>
                </a:lnTo>
                <a:cubicBezTo>
                  <a:pt x="15428" y="14448"/>
                  <a:pt x="15428" y="14478"/>
                  <a:pt x="15428" y="14478"/>
                </a:cubicBezTo>
                <a:lnTo>
                  <a:pt x="15428" y="15960"/>
                </a:lnTo>
                <a:close/>
                <a:moveTo>
                  <a:pt x="15428" y="12995"/>
                </a:moveTo>
                <a:cubicBezTo>
                  <a:pt x="15428" y="13024"/>
                  <a:pt x="15424" y="13024"/>
                  <a:pt x="15424" y="13024"/>
                </a:cubicBezTo>
                <a:lnTo>
                  <a:pt x="15405" y="13024"/>
                </a:lnTo>
                <a:cubicBezTo>
                  <a:pt x="15401" y="13024"/>
                  <a:pt x="15401" y="12995"/>
                  <a:pt x="15401" y="12995"/>
                </a:cubicBezTo>
                <a:lnTo>
                  <a:pt x="15401" y="11512"/>
                </a:lnTo>
                <a:cubicBezTo>
                  <a:pt x="15401" y="11483"/>
                  <a:pt x="15405" y="11483"/>
                  <a:pt x="15405" y="11483"/>
                </a:cubicBezTo>
                <a:lnTo>
                  <a:pt x="15424" y="11483"/>
                </a:lnTo>
                <a:cubicBezTo>
                  <a:pt x="15428" y="11483"/>
                  <a:pt x="15428" y="11512"/>
                  <a:pt x="15428" y="11512"/>
                </a:cubicBezTo>
                <a:lnTo>
                  <a:pt x="15428" y="12995"/>
                </a:lnTo>
                <a:close/>
                <a:moveTo>
                  <a:pt x="15428" y="10059"/>
                </a:moveTo>
                <a:cubicBezTo>
                  <a:pt x="15428" y="10088"/>
                  <a:pt x="15424" y="10088"/>
                  <a:pt x="15424" y="10088"/>
                </a:cubicBezTo>
                <a:lnTo>
                  <a:pt x="15405" y="10088"/>
                </a:lnTo>
                <a:cubicBezTo>
                  <a:pt x="15401" y="10088"/>
                  <a:pt x="15401" y="10059"/>
                  <a:pt x="15401" y="10059"/>
                </a:cubicBezTo>
                <a:lnTo>
                  <a:pt x="15401" y="8576"/>
                </a:lnTo>
                <a:cubicBezTo>
                  <a:pt x="15401" y="8547"/>
                  <a:pt x="15405" y="8547"/>
                  <a:pt x="15405" y="8547"/>
                </a:cubicBezTo>
                <a:lnTo>
                  <a:pt x="15424" y="8547"/>
                </a:lnTo>
                <a:cubicBezTo>
                  <a:pt x="15428" y="8547"/>
                  <a:pt x="15428" y="8576"/>
                  <a:pt x="15428" y="8576"/>
                </a:cubicBezTo>
                <a:lnTo>
                  <a:pt x="15428" y="10059"/>
                </a:lnTo>
                <a:close/>
                <a:moveTo>
                  <a:pt x="15428" y="7093"/>
                </a:moveTo>
                <a:cubicBezTo>
                  <a:pt x="15428" y="7122"/>
                  <a:pt x="15424" y="7122"/>
                  <a:pt x="15424" y="7122"/>
                </a:cubicBezTo>
                <a:lnTo>
                  <a:pt x="15405" y="7122"/>
                </a:lnTo>
                <a:cubicBezTo>
                  <a:pt x="15401" y="7122"/>
                  <a:pt x="15401" y="7093"/>
                  <a:pt x="15401" y="7093"/>
                </a:cubicBezTo>
                <a:lnTo>
                  <a:pt x="15401" y="5611"/>
                </a:lnTo>
                <a:cubicBezTo>
                  <a:pt x="15401" y="5582"/>
                  <a:pt x="15405" y="5582"/>
                  <a:pt x="15405" y="5582"/>
                </a:cubicBezTo>
                <a:lnTo>
                  <a:pt x="15424" y="5582"/>
                </a:lnTo>
                <a:cubicBezTo>
                  <a:pt x="15428" y="5582"/>
                  <a:pt x="15428" y="5611"/>
                  <a:pt x="15428" y="5611"/>
                </a:cubicBezTo>
                <a:lnTo>
                  <a:pt x="15428" y="7093"/>
                </a:lnTo>
                <a:close/>
                <a:moveTo>
                  <a:pt x="15428" y="4157"/>
                </a:moveTo>
                <a:cubicBezTo>
                  <a:pt x="15428" y="4186"/>
                  <a:pt x="15424" y="4186"/>
                  <a:pt x="15424" y="4186"/>
                </a:cubicBezTo>
                <a:lnTo>
                  <a:pt x="15405" y="4186"/>
                </a:lnTo>
                <a:cubicBezTo>
                  <a:pt x="15401" y="4186"/>
                  <a:pt x="15401" y="4157"/>
                  <a:pt x="15401" y="4157"/>
                </a:cubicBezTo>
                <a:lnTo>
                  <a:pt x="15401" y="2675"/>
                </a:lnTo>
                <a:cubicBezTo>
                  <a:pt x="15401" y="2646"/>
                  <a:pt x="15405" y="2646"/>
                  <a:pt x="15405" y="2646"/>
                </a:cubicBezTo>
                <a:lnTo>
                  <a:pt x="15424" y="2646"/>
                </a:lnTo>
                <a:cubicBezTo>
                  <a:pt x="15428" y="2646"/>
                  <a:pt x="15428" y="2675"/>
                  <a:pt x="15428" y="2675"/>
                </a:cubicBezTo>
                <a:lnTo>
                  <a:pt x="15428" y="4157"/>
                </a:lnTo>
                <a:close/>
                <a:moveTo>
                  <a:pt x="17272" y="18925"/>
                </a:moveTo>
                <a:cubicBezTo>
                  <a:pt x="17272" y="18954"/>
                  <a:pt x="17268" y="18954"/>
                  <a:pt x="17268" y="18954"/>
                </a:cubicBezTo>
                <a:lnTo>
                  <a:pt x="17248" y="18954"/>
                </a:lnTo>
                <a:cubicBezTo>
                  <a:pt x="17244" y="18954"/>
                  <a:pt x="17244" y="18925"/>
                  <a:pt x="17244" y="18925"/>
                </a:cubicBezTo>
                <a:lnTo>
                  <a:pt x="17244" y="17443"/>
                </a:lnTo>
                <a:cubicBezTo>
                  <a:pt x="17244" y="17414"/>
                  <a:pt x="17248" y="17414"/>
                  <a:pt x="17248" y="17414"/>
                </a:cubicBezTo>
                <a:lnTo>
                  <a:pt x="17268" y="17414"/>
                </a:lnTo>
                <a:cubicBezTo>
                  <a:pt x="17272" y="17414"/>
                  <a:pt x="17272" y="17443"/>
                  <a:pt x="17272" y="17443"/>
                </a:cubicBezTo>
                <a:lnTo>
                  <a:pt x="17272" y="18925"/>
                </a:lnTo>
                <a:close/>
                <a:moveTo>
                  <a:pt x="17272" y="15960"/>
                </a:moveTo>
                <a:cubicBezTo>
                  <a:pt x="17272" y="15989"/>
                  <a:pt x="17268" y="15989"/>
                  <a:pt x="17268" y="15989"/>
                </a:cubicBezTo>
                <a:lnTo>
                  <a:pt x="17248" y="15989"/>
                </a:lnTo>
                <a:cubicBezTo>
                  <a:pt x="17244" y="15989"/>
                  <a:pt x="17244" y="15960"/>
                  <a:pt x="17244" y="15960"/>
                </a:cubicBezTo>
                <a:lnTo>
                  <a:pt x="17244" y="14478"/>
                </a:lnTo>
                <a:cubicBezTo>
                  <a:pt x="17244" y="14448"/>
                  <a:pt x="17248" y="14448"/>
                  <a:pt x="17248" y="14448"/>
                </a:cubicBezTo>
                <a:lnTo>
                  <a:pt x="17268" y="14448"/>
                </a:lnTo>
                <a:cubicBezTo>
                  <a:pt x="17272" y="14448"/>
                  <a:pt x="17272" y="14478"/>
                  <a:pt x="17272" y="14478"/>
                </a:cubicBezTo>
                <a:lnTo>
                  <a:pt x="17272" y="15960"/>
                </a:lnTo>
                <a:close/>
                <a:moveTo>
                  <a:pt x="17272" y="12995"/>
                </a:moveTo>
                <a:cubicBezTo>
                  <a:pt x="17272" y="13024"/>
                  <a:pt x="17268" y="13024"/>
                  <a:pt x="17268" y="13024"/>
                </a:cubicBezTo>
                <a:lnTo>
                  <a:pt x="17248" y="13024"/>
                </a:lnTo>
                <a:cubicBezTo>
                  <a:pt x="17244" y="13024"/>
                  <a:pt x="17244" y="12995"/>
                  <a:pt x="17244" y="12995"/>
                </a:cubicBezTo>
                <a:lnTo>
                  <a:pt x="17244" y="11512"/>
                </a:lnTo>
                <a:cubicBezTo>
                  <a:pt x="17244" y="11483"/>
                  <a:pt x="17248" y="11483"/>
                  <a:pt x="17248" y="11483"/>
                </a:cubicBezTo>
                <a:lnTo>
                  <a:pt x="17268" y="11483"/>
                </a:lnTo>
                <a:cubicBezTo>
                  <a:pt x="17272" y="11483"/>
                  <a:pt x="17272" y="11512"/>
                  <a:pt x="17272" y="11512"/>
                </a:cubicBezTo>
                <a:lnTo>
                  <a:pt x="17272" y="12995"/>
                </a:lnTo>
                <a:close/>
                <a:moveTo>
                  <a:pt x="17272" y="10059"/>
                </a:moveTo>
                <a:cubicBezTo>
                  <a:pt x="17272" y="10088"/>
                  <a:pt x="17268" y="10088"/>
                  <a:pt x="17268" y="10088"/>
                </a:cubicBezTo>
                <a:lnTo>
                  <a:pt x="17248" y="10088"/>
                </a:lnTo>
                <a:cubicBezTo>
                  <a:pt x="17244" y="10088"/>
                  <a:pt x="17244" y="10059"/>
                  <a:pt x="17244" y="10059"/>
                </a:cubicBezTo>
                <a:lnTo>
                  <a:pt x="17244" y="8576"/>
                </a:lnTo>
                <a:cubicBezTo>
                  <a:pt x="17244" y="8547"/>
                  <a:pt x="17248" y="8547"/>
                  <a:pt x="17248" y="8547"/>
                </a:cubicBezTo>
                <a:lnTo>
                  <a:pt x="17268" y="8547"/>
                </a:lnTo>
                <a:cubicBezTo>
                  <a:pt x="17272" y="8547"/>
                  <a:pt x="17272" y="8576"/>
                  <a:pt x="17272" y="8576"/>
                </a:cubicBezTo>
                <a:lnTo>
                  <a:pt x="17272" y="10059"/>
                </a:lnTo>
                <a:close/>
                <a:moveTo>
                  <a:pt x="17272" y="7093"/>
                </a:moveTo>
                <a:cubicBezTo>
                  <a:pt x="17272" y="7122"/>
                  <a:pt x="17268" y="7122"/>
                  <a:pt x="17268" y="7122"/>
                </a:cubicBezTo>
                <a:lnTo>
                  <a:pt x="17248" y="7122"/>
                </a:lnTo>
                <a:cubicBezTo>
                  <a:pt x="17244" y="7122"/>
                  <a:pt x="17244" y="7093"/>
                  <a:pt x="17244" y="7093"/>
                </a:cubicBezTo>
                <a:lnTo>
                  <a:pt x="17244" y="5611"/>
                </a:lnTo>
                <a:cubicBezTo>
                  <a:pt x="17244" y="5582"/>
                  <a:pt x="17248" y="5582"/>
                  <a:pt x="17248" y="5582"/>
                </a:cubicBezTo>
                <a:lnTo>
                  <a:pt x="17268" y="5582"/>
                </a:lnTo>
                <a:cubicBezTo>
                  <a:pt x="17272" y="5582"/>
                  <a:pt x="17272" y="5611"/>
                  <a:pt x="17272" y="5611"/>
                </a:cubicBezTo>
                <a:lnTo>
                  <a:pt x="17272" y="7093"/>
                </a:lnTo>
                <a:close/>
                <a:moveTo>
                  <a:pt x="17272" y="4157"/>
                </a:moveTo>
                <a:cubicBezTo>
                  <a:pt x="17272" y="4186"/>
                  <a:pt x="17268" y="4186"/>
                  <a:pt x="17268" y="4186"/>
                </a:cubicBezTo>
                <a:lnTo>
                  <a:pt x="17248" y="4186"/>
                </a:lnTo>
                <a:cubicBezTo>
                  <a:pt x="17244" y="4186"/>
                  <a:pt x="17244" y="4157"/>
                  <a:pt x="17244" y="4157"/>
                </a:cubicBezTo>
                <a:lnTo>
                  <a:pt x="17244" y="2675"/>
                </a:lnTo>
                <a:cubicBezTo>
                  <a:pt x="17244" y="2646"/>
                  <a:pt x="17248" y="2646"/>
                  <a:pt x="17248" y="2646"/>
                </a:cubicBezTo>
                <a:lnTo>
                  <a:pt x="17268" y="2646"/>
                </a:lnTo>
                <a:cubicBezTo>
                  <a:pt x="17272" y="2646"/>
                  <a:pt x="17272" y="2675"/>
                  <a:pt x="17272" y="2675"/>
                </a:cubicBezTo>
                <a:lnTo>
                  <a:pt x="17272" y="4157"/>
                </a:lnTo>
                <a:close/>
                <a:moveTo>
                  <a:pt x="19115" y="18925"/>
                </a:moveTo>
                <a:cubicBezTo>
                  <a:pt x="19115" y="18954"/>
                  <a:pt x="19111" y="18954"/>
                  <a:pt x="19111" y="18954"/>
                </a:cubicBezTo>
                <a:lnTo>
                  <a:pt x="19092" y="18954"/>
                </a:lnTo>
                <a:cubicBezTo>
                  <a:pt x="19088" y="18954"/>
                  <a:pt x="19088" y="18925"/>
                  <a:pt x="19088" y="18925"/>
                </a:cubicBezTo>
                <a:lnTo>
                  <a:pt x="19088" y="17443"/>
                </a:lnTo>
                <a:cubicBezTo>
                  <a:pt x="19088" y="17414"/>
                  <a:pt x="19092" y="17414"/>
                  <a:pt x="19092" y="17414"/>
                </a:cubicBezTo>
                <a:lnTo>
                  <a:pt x="19111" y="17414"/>
                </a:lnTo>
                <a:cubicBezTo>
                  <a:pt x="19115" y="17414"/>
                  <a:pt x="19115" y="17443"/>
                  <a:pt x="19115" y="17443"/>
                </a:cubicBezTo>
                <a:lnTo>
                  <a:pt x="19115" y="18925"/>
                </a:lnTo>
                <a:close/>
                <a:moveTo>
                  <a:pt x="19115" y="15960"/>
                </a:moveTo>
                <a:cubicBezTo>
                  <a:pt x="19115" y="15989"/>
                  <a:pt x="19111" y="15989"/>
                  <a:pt x="19111" y="15989"/>
                </a:cubicBezTo>
                <a:lnTo>
                  <a:pt x="19092" y="15989"/>
                </a:lnTo>
                <a:cubicBezTo>
                  <a:pt x="19088" y="15989"/>
                  <a:pt x="19088" y="15960"/>
                  <a:pt x="19088" y="15960"/>
                </a:cubicBezTo>
                <a:lnTo>
                  <a:pt x="19088" y="14478"/>
                </a:lnTo>
                <a:cubicBezTo>
                  <a:pt x="19088" y="14448"/>
                  <a:pt x="19092" y="14448"/>
                  <a:pt x="19092" y="14448"/>
                </a:cubicBezTo>
                <a:lnTo>
                  <a:pt x="19111" y="14448"/>
                </a:lnTo>
                <a:cubicBezTo>
                  <a:pt x="19115" y="14448"/>
                  <a:pt x="19115" y="14478"/>
                  <a:pt x="19115" y="14478"/>
                </a:cubicBezTo>
                <a:lnTo>
                  <a:pt x="19115" y="15960"/>
                </a:lnTo>
                <a:close/>
                <a:moveTo>
                  <a:pt x="19115" y="12995"/>
                </a:moveTo>
                <a:cubicBezTo>
                  <a:pt x="19115" y="13024"/>
                  <a:pt x="19111" y="13024"/>
                  <a:pt x="19111" y="13024"/>
                </a:cubicBezTo>
                <a:lnTo>
                  <a:pt x="19092" y="13024"/>
                </a:lnTo>
                <a:cubicBezTo>
                  <a:pt x="19088" y="13024"/>
                  <a:pt x="19088" y="12995"/>
                  <a:pt x="19088" y="12995"/>
                </a:cubicBezTo>
                <a:lnTo>
                  <a:pt x="19088" y="11512"/>
                </a:lnTo>
                <a:cubicBezTo>
                  <a:pt x="19088" y="11483"/>
                  <a:pt x="19092" y="11483"/>
                  <a:pt x="19092" y="11483"/>
                </a:cubicBezTo>
                <a:lnTo>
                  <a:pt x="19111" y="11483"/>
                </a:lnTo>
                <a:cubicBezTo>
                  <a:pt x="19115" y="11483"/>
                  <a:pt x="19115" y="11512"/>
                  <a:pt x="19115" y="11512"/>
                </a:cubicBezTo>
                <a:lnTo>
                  <a:pt x="19115" y="12995"/>
                </a:lnTo>
                <a:close/>
                <a:moveTo>
                  <a:pt x="19115" y="10059"/>
                </a:moveTo>
                <a:cubicBezTo>
                  <a:pt x="19115" y="10088"/>
                  <a:pt x="19111" y="10088"/>
                  <a:pt x="19111" y="10088"/>
                </a:cubicBezTo>
                <a:lnTo>
                  <a:pt x="19092" y="10088"/>
                </a:lnTo>
                <a:cubicBezTo>
                  <a:pt x="19088" y="10088"/>
                  <a:pt x="19088" y="10059"/>
                  <a:pt x="19088" y="10059"/>
                </a:cubicBezTo>
                <a:lnTo>
                  <a:pt x="19088" y="8576"/>
                </a:lnTo>
                <a:cubicBezTo>
                  <a:pt x="19088" y="8547"/>
                  <a:pt x="19092" y="8547"/>
                  <a:pt x="19092" y="8547"/>
                </a:cubicBezTo>
                <a:lnTo>
                  <a:pt x="19111" y="8547"/>
                </a:lnTo>
                <a:cubicBezTo>
                  <a:pt x="19115" y="8547"/>
                  <a:pt x="19115" y="8576"/>
                  <a:pt x="19115" y="8576"/>
                </a:cubicBezTo>
                <a:lnTo>
                  <a:pt x="19115" y="10059"/>
                </a:lnTo>
                <a:close/>
                <a:moveTo>
                  <a:pt x="19115" y="7093"/>
                </a:moveTo>
                <a:cubicBezTo>
                  <a:pt x="19115" y="7122"/>
                  <a:pt x="19111" y="7122"/>
                  <a:pt x="19111" y="7122"/>
                </a:cubicBezTo>
                <a:lnTo>
                  <a:pt x="19092" y="7122"/>
                </a:lnTo>
                <a:cubicBezTo>
                  <a:pt x="19088" y="7122"/>
                  <a:pt x="19088" y="7093"/>
                  <a:pt x="19088" y="7093"/>
                </a:cubicBezTo>
                <a:lnTo>
                  <a:pt x="19088" y="5611"/>
                </a:lnTo>
                <a:cubicBezTo>
                  <a:pt x="19088" y="5582"/>
                  <a:pt x="19092" y="5582"/>
                  <a:pt x="19092" y="5582"/>
                </a:cubicBezTo>
                <a:lnTo>
                  <a:pt x="19111" y="5582"/>
                </a:lnTo>
                <a:cubicBezTo>
                  <a:pt x="19115" y="5582"/>
                  <a:pt x="19115" y="5611"/>
                  <a:pt x="19115" y="5611"/>
                </a:cubicBezTo>
                <a:lnTo>
                  <a:pt x="19115" y="7093"/>
                </a:lnTo>
                <a:close/>
                <a:moveTo>
                  <a:pt x="19115" y="4157"/>
                </a:moveTo>
                <a:cubicBezTo>
                  <a:pt x="19115" y="4186"/>
                  <a:pt x="19111" y="4186"/>
                  <a:pt x="19111" y="4186"/>
                </a:cubicBezTo>
                <a:lnTo>
                  <a:pt x="19092" y="4186"/>
                </a:lnTo>
                <a:cubicBezTo>
                  <a:pt x="19088" y="4186"/>
                  <a:pt x="19088" y="4157"/>
                  <a:pt x="19088" y="4157"/>
                </a:cubicBezTo>
                <a:lnTo>
                  <a:pt x="19088" y="2675"/>
                </a:lnTo>
                <a:cubicBezTo>
                  <a:pt x="19088" y="2646"/>
                  <a:pt x="19092" y="2646"/>
                  <a:pt x="19092" y="2646"/>
                </a:cubicBezTo>
                <a:lnTo>
                  <a:pt x="19111" y="2646"/>
                </a:lnTo>
                <a:cubicBezTo>
                  <a:pt x="19115" y="2646"/>
                  <a:pt x="19115" y="2675"/>
                  <a:pt x="19115" y="2675"/>
                </a:cubicBezTo>
                <a:lnTo>
                  <a:pt x="19115" y="4157"/>
                </a:lnTo>
                <a:close/>
                <a:moveTo>
                  <a:pt x="20958" y="18925"/>
                </a:moveTo>
                <a:cubicBezTo>
                  <a:pt x="20958" y="18954"/>
                  <a:pt x="20955" y="18954"/>
                  <a:pt x="20955" y="18954"/>
                </a:cubicBezTo>
                <a:lnTo>
                  <a:pt x="20935" y="18954"/>
                </a:lnTo>
                <a:cubicBezTo>
                  <a:pt x="20931" y="18954"/>
                  <a:pt x="20931" y="18925"/>
                  <a:pt x="20931" y="18925"/>
                </a:cubicBezTo>
                <a:lnTo>
                  <a:pt x="20931" y="17443"/>
                </a:lnTo>
                <a:cubicBezTo>
                  <a:pt x="20931" y="17414"/>
                  <a:pt x="20935" y="17414"/>
                  <a:pt x="20935" y="17414"/>
                </a:cubicBezTo>
                <a:lnTo>
                  <a:pt x="20955" y="17414"/>
                </a:lnTo>
                <a:cubicBezTo>
                  <a:pt x="20958" y="17414"/>
                  <a:pt x="20958" y="17443"/>
                  <a:pt x="20958" y="17443"/>
                </a:cubicBezTo>
                <a:lnTo>
                  <a:pt x="20958" y="18925"/>
                </a:lnTo>
                <a:close/>
                <a:moveTo>
                  <a:pt x="20958" y="15960"/>
                </a:moveTo>
                <a:cubicBezTo>
                  <a:pt x="20958" y="15989"/>
                  <a:pt x="20955" y="15989"/>
                  <a:pt x="20955" y="15989"/>
                </a:cubicBezTo>
                <a:lnTo>
                  <a:pt x="20935" y="15989"/>
                </a:lnTo>
                <a:cubicBezTo>
                  <a:pt x="20931" y="15989"/>
                  <a:pt x="20931" y="15960"/>
                  <a:pt x="20931" y="15960"/>
                </a:cubicBezTo>
                <a:lnTo>
                  <a:pt x="20931" y="14478"/>
                </a:lnTo>
                <a:cubicBezTo>
                  <a:pt x="20931" y="14448"/>
                  <a:pt x="20935" y="14448"/>
                  <a:pt x="20935" y="14448"/>
                </a:cubicBezTo>
                <a:lnTo>
                  <a:pt x="20955" y="14448"/>
                </a:lnTo>
                <a:cubicBezTo>
                  <a:pt x="20958" y="14448"/>
                  <a:pt x="20958" y="14478"/>
                  <a:pt x="20958" y="14478"/>
                </a:cubicBezTo>
                <a:lnTo>
                  <a:pt x="20958" y="15960"/>
                </a:lnTo>
                <a:close/>
                <a:moveTo>
                  <a:pt x="20958" y="12995"/>
                </a:moveTo>
                <a:cubicBezTo>
                  <a:pt x="20958" y="13024"/>
                  <a:pt x="20955" y="13024"/>
                  <a:pt x="20955" y="13024"/>
                </a:cubicBezTo>
                <a:lnTo>
                  <a:pt x="20935" y="13024"/>
                </a:lnTo>
                <a:cubicBezTo>
                  <a:pt x="20931" y="13024"/>
                  <a:pt x="20931" y="12995"/>
                  <a:pt x="20931" y="12995"/>
                </a:cubicBezTo>
                <a:lnTo>
                  <a:pt x="20931" y="11512"/>
                </a:lnTo>
                <a:cubicBezTo>
                  <a:pt x="20931" y="11483"/>
                  <a:pt x="20935" y="11483"/>
                  <a:pt x="20935" y="11483"/>
                </a:cubicBezTo>
                <a:lnTo>
                  <a:pt x="20955" y="11483"/>
                </a:lnTo>
                <a:cubicBezTo>
                  <a:pt x="20958" y="11483"/>
                  <a:pt x="20958" y="11512"/>
                  <a:pt x="20958" y="11512"/>
                </a:cubicBezTo>
                <a:lnTo>
                  <a:pt x="20958" y="12995"/>
                </a:lnTo>
                <a:close/>
                <a:moveTo>
                  <a:pt x="20958" y="10059"/>
                </a:moveTo>
                <a:cubicBezTo>
                  <a:pt x="20958" y="10088"/>
                  <a:pt x="20955" y="10088"/>
                  <a:pt x="20955" y="10088"/>
                </a:cubicBezTo>
                <a:lnTo>
                  <a:pt x="20935" y="10088"/>
                </a:lnTo>
                <a:cubicBezTo>
                  <a:pt x="20931" y="10088"/>
                  <a:pt x="20931" y="10059"/>
                  <a:pt x="20931" y="10059"/>
                </a:cubicBezTo>
                <a:lnTo>
                  <a:pt x="20931" y="8576"/>
                </a:lnTo>
                <a:cubicBezTo>
                  <a:pt x="20931" y="8547"/>
                  <a:pt x="20935" y="8547"/>
                  <a:pt x="20935" y="8547"/>
                </a:cubicBezTo>
                <a:lnTo>
                  <a:pt x="20955" y="8547"/>
                </a:lnTo>
                <a:cubicBezTo>
                  <a:pt x="20958" y="8547"/>
                  <a:pt x="20958" y="8576"/>
                  <a:pt x="20958" y="8576"/>
                </a:cubicBezTo>
                <a:lnTo>
                  <a:pt x="20958" y="10059"/>
                </a:lnTo>
                <a:close/>
                <a:moveTo>
                  <a:pt x="20958" y="7093"/>
                </a:moveTo>
                <a:cubicBezTo>
                  <a:pt x="20958" y="7122"/>
                  <a:pt x="20955" y="7122"/>
                  <a:pt x="20955" y="7122"/>
                </a:cubicBezTo>
                <a:lnTo>
                  <a:pt x="20935" y="7122"/>
                </a:lnTo>
                <a:cubicBezTo>
                  <a:pt x="20931" y="7122"/>
                  <a:pt x="20931" y="7093"/>
                  <a:pt x="20931" y="7093"/>
                </a:cubicBezTo>
                <a:lnTo>
                  <a:pt x="20931" y="5611"/>
                </a:lnTo>
                <a:cubicBezTo>
                  <a:pt x="20931" y="5582"/>
                  <a:pt x="20935" y="5582"/>
                  <a:pt x="20935" y="5582"/>
                </a:cubicBezTo>
                <a:lnTo>
                  <a:pt x="20955" y="5582"/>
                </a:lnTo>
                <a:cubicBezTo>
                  <a:pt x="20958" y="5582"/>
                  <a:pt x="20958" y="5611"/>
                  <a:pt x="20958" y="5611"/>
                </a:cubicBezTo>
                <a:lnTo>
                  <a:pt x="20958" y="7093"/>
                </a:lnTo>
                <a:close/>
                <a:moveTo>
                  <a:pt x="20958" y="4157"/>
                </a:moveTo>
                <a:cubicBezTo>
                  <a:pt x="20958" y="4186"/>
                  <a:pt x="20955" y="4186"/>
                  <a:pt x="20955" y="4186"/>
                </a:cubicBezTo>
                <a:lnTo>
                  <a:pt x="20935" y="4186"/>
                </a:lnTo>
                <a:cubicBezTo>
                  <a:pt x="20931" y="4186"/>
                  <a:pt x="20931" y="4157"/>
                  <a:pt x="20931" y="4157"/>
                </a:cubicBezTo>
                <a:lnTo>
                  <a:pt x="20931" y="2675"/>
                </a:lnTo>
                <a:cubicBezTo>
                  <a:pt x="20931" y="2646"/>
                  <a:pt x="20935" y="2646"/>
                  <a:pt x="20935" y="2646"/>
                </a:cubicBezTo>
                <a:lnTo>
                  <a:pt x="20955" y="2646"/>
                </a:lnTo>
                <a:cubicBezTo>
                  <a:pt x="20958" y="2646"/>
                  <a:pt x="20958" y="2675"/>
                  <a:pt x="20958" y="2675"/>
                </a:cubicBezTo>
                <a:lnTo>
                  <a:pt x="20958" y="4157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71" name="Shape">
            <a:extLst>
              <a:ext uri="{FF2B5EF4-FFF2-40B4-BE49-F238E27FC236}">
                <a16:creationId xmlns:a16="http://schemas.microsoft.com/office/drawing/2014/main" id="{B0121882-1887-43AC-A781-7747082A2A56}"/>
              </a:ext>
            </a:extLst>
          </p:cNvPr>
          <p:cNvSpPr/>
          <p:nvPr/>
        </p:nvSpPr>
        <p:spPr>
          <a:xfrm>
            <a:off x="1622561" y="4339019"/>
            <a:ext cx="9511933" cy="1264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3" h="21600" extrusionOk="0">
                <a:moveTo>
                  <a:pt x="20993" y="0"/>
                </a:moveTo>
                <a:lnTo>
                  <a:pt x="0" y="0"/>
                </a:lnTo>
                <a:lnTo>
                  <a:pt x="0" y="21600"/>
                </a:lnTo>
                <a:lnTo>
                  <a:pt x="649" y="21600"/>
                </a:lnTo>
                <a:lnTo>
                  <a:pt x="649" y="20873"/>
                </a:lnTo>
                <a:cubicBezTo>
                  <a:pt x="649" y="20844"/>
                  <a:pt x="653" y="20844"/>
                  <a:pt x="653" y="20844"/>
                </a:cubicBezTo>
                <a:lnTo>
                  <a:pt x="672" y="20844"/>
                </a:lnTo>
                <a:cubicBezTo>
                  <a:pt x="676" y="20844"/>
                  <a:pt x="676" y="20873"/>
                  <a:pt x="676" y="20873"/>
                </a:cubicBezTo>
                <a:lnTo>
                  <a:pt x="676" y="21600"/>
                </a:lnTo>
                <a:lnTo>
                  <a:pt x="2492" y="21600"/>
                </a:lnTo>
                <a:lnTo>
                  <a:pt x="2492" y="20873"/>
                </a:lnTo>
                <a:cubicBezTo>
                  <a:pt x="2492" y="20844"/>
                  <a:pt x="2496" y="20844"/>
                  <a:pt x="2496" y="20844"/>
                </a:cubicBezTo>
                <a:lnTo>
                  <a:pt x="2515" y="20844"/>
                </a:lnTo>
                <a:cubicBezTo>
                  <a:pt x="2519" y="20844"/>
                  <a:pt x="2519" y="20873"/>
                  <a:pt x="2519" y="20873"/>
                </a:cubicBezTo>
                <a:lnTo>
                  <a:pt x="2519" y="21600"/>
                </a:lnTo>
                <a:lnTo>
                  <a:pt x="4335" y="21600"/>
                </a:lnTo>
                <a:lnTo>
                  <a:pt x="4335" y="20873"/>
                </a:lnTo>
                <a:cubicBezTo>
                  <a:pt x="4335" y="20844"/>
                  <a:pt x="4339" y="20844"/>
                  <a:pt x="4339" y="20844"/>
                </a:cubicBezTo>
                <a:lnTo>
                  <a:pt x="4359" y="20844"/>
                </a:lnTo>
                <a:cubicBezTo>
                  <a:pt x="4363" y="20844"/>
                  <a:pt x="4363" y="20873"/>
                  <a:pt x="4363" y="20873"/>
                </a:cubicBezTo>
                <a:lnTo>
                  <a:pt x="4363" y="21600"/>
                </a:lnTo>
                <a:lnTo>
                  <a:pt x="6179" y="21600"/>
                </a:lnTo>
                <a:lnTo>
                  <a:pt x="6179" y="20873"/>
                </a:lnTo>
                <a:cubicBezTo>
                  <a:pt x="6179" y="20844"/>
                  <a:pt x="6182" y="20844"/>
                  <a:pt x="6182" y="20844"/>
                </a:cubicBezTo>
                <a:lnTo>
                  <a:pt x="6202" y="20844"/>
                </a:lnTo>
                <a:cubicBezTo>
                  <a:pt x="6206" y="20844"/>
                  <a:pt x="6206" y="20873"/>
                  <a:pt x="6206" y="20873"/>
                </a:cubicBezTo>
                <a:lnTo>
                  <a:pt x="6206" y="21600"/>
                </a:lnTo>
                <a:lnTo>
                  <a:pt x="8022" y="21600"/>
                </a:lnTo>
                <a:lnTo>
                  <a:pt x="8022" y="20873"/>
                </a:lnTo>
                <a:cubicBezTo>
                  <a:pt x="8022" y="20844"/>
                  <a:pt x="8026" y="20844"/>
                  <a:pt x="8026" y="20844"/>
                </a:cubicBezTo>
                <a:lnTo>
                  <a:pt x="8045" y="20844"/>
                </a:lnTo>
                <a:cubicBezTo>
                  <a:pt x="8049" y="20844"/>
                  <a:pt x="8049" y="20873"/>
                  <a:pt x="8049" y="20873"/>
                </a:cubicBezTo>
                <a:lnTo>
                  <a:pt x="8049" y="21600"/>
                </a:lnTo>
                <a:lnTo>
                  <a:pt x="9865" y="21600"/>
                </a:lnTo>
                <a:lnTo>
                  <a:pt x="9865" y="20873"/>
                </a:lnTo>
                <a:cubicBezTo>
                  <a:pt x="9865" y="20844"/>
                  <a:pt x="9869" y="20844"/>
                  <a:pt x="9869" y="20844"/>
                </a:cubicBezTo>
                <a:lnTo>
                  <a:pt x="9888" y="20844"/>
                </a:lnTo>
                <a:cubicBezTo>
                  <a:pt x="9892" y="20844"/>
                  <a:pt x="9892" y="20873"/>
                  <a:pt x="9892" y="20873"/>
                </a:cubicBezTo>
                <a:lnTo>
                  <a:pt x="9892" y="21600"/>
                </a:lnTo>
                <a:lnTo>
                  <a:pt x="11708" y="21600"/>
                </a:lnTo>
                <a:lnTo>
                  <a:pt x="11708" y="20873"/>
                </a:lnTo>
                <a:cubicBezTo>
                  <a:pt x="11708" y="20844"/>
                  <a:pt x="11712" y="20844"/>
                  <a:pt x="11712" y="20844"/>
                </a:cubicBezTo>
                <a:lnTo>
                  <a:pt x="11731" y="20844"/>
                </a:lnTo>
                <a:cubicBezTo>
                  <a:pt x="11735" y="20844"/>
                  <a:pt x="11735" y="20873"/>
                  <a:pt x="11735" y="20873"/>
                </a:cubicBezTo>
                <a:lnTo>
                  <a:pt x="11735" y="21600"/>
                </a:lnTo>
                <a:lnTo>
                  <a:pt x="13551" y="21600"/>
                </a:lnTo>
                <a:lnTo>
                  <a:pt x="13551" y="20873"/>
                </a:lnTo>
                <a:cubicBezTo>
                  <a:pt x="13551" y="20844"/>
                  <a:pt x="13555" y="20844"/>
                  <a:pt x="13555" y="20844"/>
                </a:cubicBezTo>
                <a:lnTo>
                  <a:pt x="13574" y="20844"/>
                </a:lnTo>
                <a:cubicBezTo>
                  <a:pt x="13578" y="20844"/>
                  <a:pt x="13578" y="20873"/>
                  <a:pt x="13578" y="20873"/>
                </a:cubicBezTo>
                <a:lnTo>
                  <a:pt x="13578" y="21600"/>
                </a:lnTo>
                <a:lnTo>
                  <a:pt x="15394" y="21600"/>
                </a:lnTo>
                <a:lnTo>
                  <a:pt x="15394" y="20873"/>
                </a:lnTo>
                <a:cubicBezTo>
                  <a:pt x="15394" y="20844"/>
                  <a:pt x="15398" y="20844"/>
                  <a:pt x="15398" y="20844"/>
                </a:cubicBezTo>
                <a:lnTo>
                  <a:pt x="15418" y="20844"/>
                </a:lnTo>
                <a:cubicBezTo>
                  <a:pt x="15421" y="20844"/>
                  <a:pt x="15421" y="20873"/>
                  <a:pt x="15421" y="20873"/>
                </a:cubicBezTo>
                <a:lnTo>
                  <a:pt x="15421" y="21600"/>
                </a:lnTo>
                <a:lnTo>
                  <a:pt x="17238" y="21600"/>
                </a:lnTo>
                <a:lnTo>
                  <a:pt x="17238" y="20873"/>
                </a:lnTo>
                <a:cubicBezTo>
                  <a:pt x="17238" y="20844"/>
                  <a:pt x="17241" y="20844"/>
                  <a:pt x="17241" y="20844"/>
                </a:cubicBezTo>
                <a:lnTo>
                  <a:pt x="17261" y="20844"/>
                </a:lnTo>
                <a:cubicBezTo>
                  <a:pt x="17265" y="20844"/>
                  <a:pt x="17265" y="20873"/>
                  <a:pt x="17265" y="20873"/>
                </a:cubicBezTo>
                <a:lnTo>
                  <a:pt x="17265" y="21600"/>
                </a:lnTo>
                <a:lnTo>
                  <a:pt x="19081" y="21600"/>
                </a:lnTo>
                <a:lnTo>
                  <a:pt x="19081" y="20873"/>
                </a:lnTo>
                <a:cubicBezTo>
                  <a:pt x="19081" y="20844"/>
                  <a:pt x="19085" y="20844"/>
                  <a:pt x="19085" y="20844"/>
                </a:cubicBezTo>
                <a:lnTo>
                  <a:pt x="19104" y="20844"/>
                </a:lnTo>
                <a:cubicBezTo>
                  <a:pt x="19108" y="20844"/>
                  <a:pt x="19108" y="20873"/>
                  <a:pt x="19108" y="20873"/>
                </a:cubicBezTo>
                <a:lnTo>
                  <a:pt x="19108" y="21600"/>
                </a:lnTo>
                <a:lnTo>
                  <a:pt x="20924" y="21600"/>
                </a:lnTo>
                <a:lnTo>
                  <a:pt x="20924" y="20873"/>
                </a:lnTo>
                <a:cubicBezTo>
                  <a:pt x="20924" y="20844"/>
                  <a:pt x="20928" y="20844"/>
                  <a:pt x="20928" y="20844"/>
                </a:cubicBezTo>
                <a:lnTo>
                  <a:pt x="20947" y="20844"/>
                </a:lnTo>
                <a:cubicBezTo>
                  <a:pt x="20951" y="20844"/>
                  <a:pt x="20951" y="20873"/>
                  <a:pt x="20951" y="20873"/>
                </a:cubicBezTo>
                <a:lnTo>
                  <a:pt x="20951" y="21600"/>
                </a:lnTo>
                <a:lnTo>
                  <a:pt x="20990" y="21600"/>
                </a:lnTo>
                <a:cubicBezTo>
                  <a:pt x="21322" y="21600"/>
                  <a:pt x="21592" y="19565"/>
                  <a:pt x="21592" y="17065"/>
                </a:cubicBezTo>
                <a:lnTo>
                  <a:pt x="21592" y="4564"/>
                </a:lnTo>
                <a:cubicBezTo>
                  <a:pt x="21600" y="2035"/>
                  <a:pt x="21330" y="0"/>
                  <a:pt x="20993" y="0"/>
                </a:cubicBezTo>
                <a:close/>
                <a:moveTo>
                  <a:pt x="680" y="19391"/>
                </a:moveTo>
                <a:cubicBezTo>
                  <a:pt x="680" y="19420"/>
                  <a:pt x="676" y="19420"/>
                  <a:pt x="676" y="19420"/>
                </a:cubicBezTo>
                <a:lnTo>
                  <a:pt x="657" y="19420"/>
                </a:lnTo>
                <a:cubicBezTo>
                  <a:pt x="653" y="19420"/>
                  <a:pt x="653" y="19391"/>
                  <a:pt x="653" y="19391"/>
                </a:cubicBezTo>
                <a:lnTo>
                  <a:pt x="653" y="17908"/>
                </a:lnTo>
                <a:cubicBezTo>
                  <a:pt x="653" y="17879"/>
                  <a:pt x="657" y="17879"/>
                  <a:pt x="657" y="17879"/>
                </a:cubicBezTo>
                <a:lnTo>
                  <a:pt x="676" y="17879"/>
                </a:lnTo>
                <a:cubicBezTo>
                  <a:pt x="680" y="17879"/>
                  <a:pt x="680" y="17908"/>
                  <a:pt x="680" y="17908"/>
                </a:cubicBezTo>
                <a:lnTo>
                  <a:pt x="680" y="19391"/>
                </a:lnTo>
                <a:close/>
                <a:moveTo>
                  <a:pt x="680" y="16454"/>
                </a:moveTo>
                <a:cubicBezTo>
                  <a:pt x="680" y="16483"/>
                  <a:pt x="676" y="16483"/>
                  <a:pt x="676" y="16483"/>
                </a:cubicBezTo>
                <a:lnTo>
                  <a:pt x="657" y="16483"/>
                </a:lnTo>
                <a:cubicBezTo>
                  <a:pt x="653" y="16483"/>
                  <a:pt x="653" y="16454"/>
                  <a:pt x="653" y="16454"/>
                </a:cubicBezTo>
                <a:lnTo>
                  <a:pt x="653" y="14972"/>
                </a:lnTo>
                <a:cubicBezTo>
                  <a:pt x="653" y="14943"/>
                  <a:pt x="657" y="14943"/>
                  <a:pt x="657" y="14943"/>
                </a:cubicBezTo>
                <a:lnTo>
                  <a:pt x="676" y="14943"/>
                </a:lnTo>
                <a:cubicBezTo>
                  <a:pt x="680" y="14943"/>
                  <a:pt x="680" y="14972"/>
                  <a:pt x="680" y="14972"/>
                </a:cubicBezTo>
                <a:lnTo>
                  <a:pt x="680" y="16454"/>
                </a:lnTo>
                <a:close/>
                <a:moveTo>
                  <a:pt x="680" y="13489"/>
                </a:moveTo>
                <a:cubicBezTo>
                  <a:pt x="680" y="13518"/>
                  <a:pt x="676" y="13518"/>
                  <a:pt x="676" y="13518"/>
                </a:cubicBezTo>
                <a:lnTo>
                  <a:pt x="657" y="13518"/>
                </a:lnTo>
                <a:cubicBezTo>
                  <a:pt x="653" y="13518"/>
                  <a:pt x="653" y="13489"/>
                  <a:pt x="653" y="13489"/>
                </a:cubicBezTo>
                <a:lnTo>
                  <a:pt x="653" y="12006"/>
                </a:lnTo>
                <a:cubicBezTo>
                  <a:pt x="653" y="11977"/>
                  <a:pt x="657" y="11977"/>
                  <a:pt x="657" y="11977"/>
                </a:cubicBezTo>
                <a:lnTo>
                  <a:pt x="676" y="11977"/>
                </a:lnTo>
                <a:cubicBezTo>
                  <a:pt x="680" y="11977"/>
                  <a:pt x="680" y="12006"/>
                  <a:pt x="680" y="12006"/>
                </a:cubicBezTo>
                <a:lnTo>
                  <a:pt x="680" y="13489"/>
                </a:lnTo>
                <a:close/>
                <a:moveTo>
                  <a:pt x="680" y="10524"/>
                </a:moveTo>
                <a:cubicBezTo>
                  <a:pt x="680" y="10553"/>
                  <a:pt x="676" y="10553"/>
                  <a:pt x="676" y="10553"/>
                </a:cubicBezTo>
                <a:lnTo>
                  <a:pt x="657" y="10553"/>
                </a:lnTo>
                <a:cubicBezTo>
                  <a:pt x="653" y="10553"/>
                  <a:pt x="653" y="10524"/>
                  <a:pt x="653" y="10524"/>
                </a:cubicBezTo>
                <a:lnTo>
                  <a:pt x="653" y="9041"/>
                </a:lnTo>
                <a:cubicBezTo>
                  <a:pt x="653" y="9012"/>
                  <a:pt x="657" y="9012"/>
                  <a:pt x="657" y="9012"/>
                </a:cubicBezTo>
                <a:lnTo>
                  <a:pt x="676" y="9012"/>
                </a:lnTo>
                <a:cubicBezTo>
                  <a:pt x="680" y="9012"/>
                  <a:pt x="680" y="9041"/>
                  <a:pt x="680" y="9041"/>
                </a:cubicBezTo>
                <a:lnTo>
                  <a:pt x="680" y="10524"/>
                </a:lnTo>
                <a:close/>
                <a:moveTo>
                  <a:pt x="680" y="7588"/>
                </a:moveTo>
                <a:cubicBezTo>
                  <a:pt x="680" y="7617"/>
                  <a:pt x="676" y="7617"/>
                  <a:pt x="676" y="7617"/>
                </a:cubicBezTo>
                <a:lnTo>
                  <a:pt x="657" y="7617"/>
                </a:lnTo>
                <a:cubicBezTo>
                  <a:pt x="653" y="7617"/>
                  <a:pt x="653" y="7588"/>
                  <a:pt x="653" y="7588"/>
                </a:cubicBezTo>
                <a:lnTo>
                  <a:pt x="653" y="6105"/>
                </a:lnTo>
                <a:cubicBezTo>
                  <a:pt x="653" y="6076"/>
                  <a:pt x="657" y="6076"/>
                  <a:pt x="657" y="6076"/>
                </a:cubicBezTo>
                <a:lnTo>
                  <a:pt x="676" y="6076"/>
                </a:lnTo>
                <a:cubicBezTo>
                  <a:pt x="680" y="6076"/>
                  <a:pt x="680" y="6105"/>
                  <a:pt x="680" y="6105"/>
                </a:cubicBezTo>
                <a:lnTo>
                  <a:pt x="680" y="7588"/>
                </a:lnTo>
                <a:close/>
                <a:moveTo>
                  <a:pt x="680" y="4622"/>
                </a:moveTo>
                <a:cubicBezTo>
                  <a:pt x="680" y="4651"/>
                  <a:pt x="676" y="4651"/>
                  <a:pt x="676" y="4651"/>
                </a:cubicBezTo>
                <a:lnTo>
                  <a:pt x="657" y="4651"/>
                </a:lnTo>
                <a:cubicBezTo>
                  <a:pt x="653" y="4651"/>
                  <a:pt x="653" y="4622"/>
                  <a:pt x="653" y="4622"/>
                </a:cubicBezTo>
                <a:lnTo>
                  <a:pt x="653" y="3140"/>
                </a:lnTo>
                <a:cubicBezTo>
                  <a:pt x="653" y="3111"/>
                  <a:pt x="657" y="3111"/>
                  <a:pt x="657" y="3111"/>
                </a:cubicBezTo>
                <a:lnTo>
                  <a:pt x="676" y="3111"/>
                </a:lnTo>
                <a:cubicBezTo>
                  <a:pt x="680" y="3111"/>
                  <a:pt x="680" y="3140"/>
                  <a:pt x="680" y="3140"/>
                </a:cubicBezTo>
                <a:lnTo>
                  <a:pt x="680" y="4622"/>
                </a:lnTo>
                <a:close/>
                <a:moveTo>
                  <a:pt x="680" y="1686"/>
                </a:moveTo>
                <a:cubicBezTo>
                  <a:pt x="680" y="1715"/>
                  <a:pt x="676" y="1715"/>
                  <a:pt x="676" y="1715"/>
                </a:cubicBezTo>
                <a:lnTo>
                  <a:pt x="657" y="1715"/>
                </a:lnTo>
                <a:cubicBezTo>
                  <a:pt x="653" y="1715"/>
                  <a:pt x="653" y="1686"/>
                  <a:pt x="653" y="1686"/>
                </a:cubicBezTo>
                <a:lnTo>
                  <a:pt x="653" y="204"/>
                </a:lnTo>
                <a:cubicBezTo>
                  <a:pt x="653" y="174"/>
                  <a:pt x="657" y="174"/>
                  <a:pt x="657" y="174"/>
                </a:cubicBezTo>
                <a:lnTo>
                  <a:pt x="676" y="174"/>
                </a:lnTo>
                <a:cubicBezTo>
                  <a:pt x="680" y="174"/>
                  <a:pt x="680" y="204"/>
                  <a:pt x="680" y="204"/>
                </a:cubicBezTo>
                <a:lnTo>
                  <a:pt x="680" y="1686"/>
                </a:lnTo>
                <a:close/>
                <a:moveTo>
                  <a:pt x="2523" y="19391"/>
                </a:moveTo>
                <a:cubicBezTo>
                  <a:pt x="2523" y="19420"/>
                  <a:pt x="2519" y="19420"/>
                  <a:pt x="2519" y="19420"/>
                </a:cubicBezTo>
                <a:lnTo>
                  <a:pt x="2500" y="19420"/>
                </a:lnTo>
                <a:cubicBezTo>
                  <a:pt x="2496" y="19420"/>
                  <a:pt x="2496" y="19391"/>
                  <a:pt x="2496" y="19391"/>
                </a:cubicBezTo>
                <a:lnTo>
                  <a:pt x="2496" y="17908"/>
                </a:lnTo>
                <a:cubicBezTo>
                  <a:pt x="2496" y="17879"/>
                  <a:pt x="2500" y="17879"/>
                  <a:pt x="2500" y="17879"/>
                </a:cubicBezTo>
                <a:lnTo>
                  <a:pt x="2519" y="17879"/>
                </a:lnTo>
                <a:cubicBezTo>
                  <a:pt x="2523" y="17879"/>
                  <a:pt x="2523" y="17908"/>
                  <a:pt x="2523" y="17908"/>
                </a:cubicBezTo>
                <a:lnTo>
                  <a:pt x="2523" y="19391"/>
                </a:lnTo>
                <a:close/>
                <a:moveTo>
                  <a:pt x="2523" y="16454"/>
                </a:moveTo>
                <a:cubicBezTo>
                  <a:pt x="2523" y="16483"/>
                  <a:pt x="2519" y="16483"/>
                  <a:pt x="2519" y="16483"/>
                </a:cubicBezTo>
                <a:lnTo>
                  <a:pt x="2500" y="16483"/>
                </a:lnTo>
                <a:cubicBezTo>
                  <a:pt x="2496" y="16483"/>
                  <a:pt x="2496" y="16454"/>
                  <a:pt x="2496" y="16454"/>
                </a:cubicBezTo>
                <a:lnTo>
                  <a:pt x="2496" y="14972"/>
                </a:lnTo>
                <a:cubicBezTo>
                  <a:pt x="2496" y="14943"/>
                  <a:pt x="2500" y="14943"/>
                  <a:pt x="2500" y="14943"/>
                </a:cubicBezTo>
                <a:lnTo>
                  <a:pt x="2519" y="14943"/>
                </a:lnTo>
                <a:cubicBezTo>
                  <a:pt x="2523" y="14943"/>
                  <a:pt x="2523" y="14972"/>
                  <a:pt x="2523" y="14972"/>
                </a:cubicBezTo>
                <a:lnTo>
                  <a:pt x="2523" y="16454"/>
                </a:lnTo>
                <a:close/>
                <a:moveTo>
                  <a:pt x="2523" y="13489"/>
                </a:moveTo>
                <a:cubicBezTo>
                  <a:pt x="2523" y="13518"/>
                  <a:pt x="2519" y="13518"/>
                  <a:pt x="2519" y="13518"/>
                </a:cubicBezTo>
                <a:lnTo>
                  <a:pt x="2500" y="13518"/>
                </a:lnTo>
                <a:cubicBezTo>
                  <a:pt x="2496" y="13518"/>
                  <a:pt x="2496" y="13489"/>
                  <a:pt x="2496" y="13489"/>
                </a:cubicBezTo>
                <a:lnTo>
                  <a:pt x="2496" y="12006"/>
                </a:lnTo>
                <a:cubicBezTo>
                  <a:pt x="2496" y="11977"/>
                  <a:pt x="2500" y="11977"/>
                  <a:pt x="2500" y="11977"/>
                </a:cubicBezTo>
                <a:lnTo>
                  <a:pt x="2519" y="11977"/>
                </a:lnTo>
                <a:cubicBezTo>
                  <a:pt x="2523" y="11977"/>
                  <a:pt x="2523" y="12006"/>
                  <a:pt x="2523" y="12006"/>
                </a:cubicBezTo>
                <a:lnTo>
                  <a:pt x="2523" y="13489"/>
                </a:lnTo>
                <a:close/>
                <a:moveTo>
                  <a:pt x="2523" y="10524"/>
                </a:moveTo>
                <a:cubicBezTo>
                  <a:pt x="2523" y="10553"/>
                  <a:pt x="2519" y="10553"/>
                  <a:pt x="2519" y="10553"/>
                </a:cubicBezTo>
                <a:lnTo>
                  <a:pt x="2500" y="10553"/>
                </a:lnTo>
                <a:cubicBezTo>
                  <a:pt x="2496" y="10553"/>
                  <a:pt x="2496" y="10524"/>
                  <a:pt x="2496" y="10524"/>
                </a:cubicBezTo>
                <a:lnTo>
                  <a:pt x="2496" y="9041"/>
                </a:lnTo>
                <a:cubicBezTo>
                  <a:pt x="2496" y="9012"/>
                  <a:pt x="2500" y="9012"/>
                  <a:pt x="2500" y="9012"/>
                </a:cubicBezTo>
                <a:lnTo>
                  <a:pt x="2519" y="9012"/>
                </a:lnTo>
                <a:cubicBezTo>
                  <a:pt x="2523" y="9012"/>
                  <a:pt x="2523" y="9041"/>
                  <a:pt x="2523" y="9041"/>
                </a:cubicBezTo>
                <a:lnTo>
                  <a:pt x="2523" y="10524"/>
                </a:lnTo>
                <a:close/>
                <a:moveTo>
                  <a:pt x="2523" y="7588"/>
                </a:moveTo>
                <a:cubicBezTo>
                  <a:pt x="2523" y="7617"/>
                  <a:pt x="2519" y="7617"/>
                  <a:pt x="2519" y="7617"/>
                </a:cubicBezTo>
                <a:lnTo>
                  <a:pt x="2500" y="7617"/>
                </a:lnTo>
                <a:cubicBezTo>
                  <a:pt x="2496" y="7617"/>
                  <a:pt x="2496" y="7588"/>
                  <a:pt x="2496" y="7588"/>
                </a:cubicBezTo>
                <a:lnTo>
                  <a:pt x="2496" y="6105"/>
                </a:lnTo>
                <a:cubicBezTo>
                  <a:pt x="2496" y="6076"/>
                  <a:pt x="2500" y="6076"/>
                  <a:pt x="2500" y="6076"/>
                </a:cubicBezTo>
                <a:lnTo>
                  <a:pt x="2519" y="6076"/>
                </a:lnTo>
                <a:cubicBezTo>
                  <a:pt x="2523" y="6076"/>
                  <a:pt x="2523" y="6105"/>
                  <a:pt x="2523" y="6105"/>
                </a:cubicBezTo>
                <a:lnTo>
                  <a:pt x="2523" y="7588"/>
                </a:lnTo>
                <a:close/>
                <a:moveTo>
                  <a:pt x="2523" y="4622"/>
                </a:moveTo>
                <a:cubicBezTo>
                  <a:pt x="2523" y="4651"/>
                  <a:pt x="2519" y="4651"/>
                  <a:pt x="2519" y="4651"/>
                </a:cubicBezTo>
                <a:lnTo>
                  <a:pt x="2500" y="4651"/>
                </a:lnTo>
                <a:cubicBezTo>
                  <a:pt x="2496" y="4651"/>
                  <a:pt x="2496" y="4622"/>
                  <a:pt x="2496" y="4622"/>
                </a:cubicBezTo>
                <a:lnTo>
                  <a:pt x="2496" y="3140"/>
                </a:lnTo>
                <a:cubicBezTo>
                  <a:pt x="2496" y="3111"/>
                  <a:pt x="2500" y="3111"/>
                  <a:pt x="2500" y="3111"/>
                </a:cubicBezTo>
                <a:lnTo>
                  <a:pt x="2519" y="3111"/>
                </a:lnTo>
                <a:cubicBezTo>
                  <a:pt x="2523" y="3111"/>
                  <a:pt x="2523" y="3140"/>
                  <a:pt x="2523" y="3140"/>
                </a:cubicBezTo>
                <a:lnTo>
                  <a:pt x="2523" y="4622"/>
                </a:lnTo>
                <a:close/>
                <a:moveTo>
                  <a:pt x="2523" y="1686"/>
                </a:moveTo>
                <a:cubicBezTo>
                  <a:pt x="2523" y="1715"/>
                  <a:pt x="2519" y="1715"/>
                  <a:pt x="2519" y="1715"/>
                </a:cubicBezTo>
                <a:lnTo>
                  <a:pt x="2500" y="1715"/>
                </a:lnTo>
                <a:cubicBezTo>
                  <a:pt x="2496" y="1715"/>
                  <a:pt x="2496" y="1686"/>
                  <a:pt x="2496" y="1686"/>
                </a:cubicBezTo>
                <a:lnTo>
                  <a:pt x="2496" y="204"/>
                </a:lnTo>
                <a:cubicBezTo>
                  <a:pt x="2496" y="174"/>
                  <a:pt x="2500" y="174"/>
                  <a:pt x="2500" y="174"/>
                </a:cubicBezTo>
                <a:lnTo>
                  <a:pt x="2519" y="174"/>
                </a:lnTo>
                <a:cubicBezTo>
                  <a:pt x="2523" y="174"/>
                  <a:pt x="2523" y="204"/>
                  <a:pt x="2523" y="204"/>
                </a:cubicBezTo>
                <a:lnTo>
                  <a:pt x="2523" y="1686"/>
                </a:lnTo>
                <a:close/>
                <a:moveTo>
                  <a:pt x="4366" y="19391"/>
                </a:moveTo>
                <a:cubicBezTo>
                  <a:pt x="4366" y="19420"/>
                  <a:pt x="4363" y="19420"/>
                  <a:pt x="4363" y="19420"/>
                </a:cubicBezTo>
                <a:lnTo>
                  <a:pt x="4343" y="19420"/>
                </a:lnTo>
                <a:cubicBezTo>
                  <a:pt x="4339" y="19420"/>
                  <a:pt x="4339" y="19391"/>
                  <a:pt x="4339" y="19391"/>
                </a:cubicBezTo>
                <a:lnTo>
                  <a:pt x="4339" y="17908"/>
                </a:lnTo>
                <a:cubicBezTo>
                  <a:pt x="4339" y="17879"/>
                  <a:pt x="4343" y="17879"/>
                  <a:pt x="4343" y="17879"/>
                </a:cubicBezTo>
                <a:lnTo>
                  <a:pt x="4363" y="17879"/>
                </a:lnTo>
                <a:cubicBezTo>
                  <a:pt x="4366" y="17879"/>
                  <a:pt x="4366" y="17908"/>
                  <a:pt x="4366" y="17908"/>
                </a:cubicBezTo>
                <a:lnTo>
                  <a:pt x="4366" y="19391"/>
                </a:lnTo>
                <a:close/>
                <a:moveTo>
                  <a:pt x="4366" y="16454"/>
                </a:moveTo>
                <a:cubicBezTo>
                  <a:pt x="4366" y="16483"/>
                  <a:pt x="4363" y="16483"/>
                  <a:pt x="4363" y="16483"/>
                </a:cubicBezTo>
                <a:lnTo>
                  <a:pt x="4343" y="16483"/>
                </a:lnTo>
                <a:cubicBezTo>
                  <a:pt x="4339" y="16483"/>
                  <a:pt x="4339" y="16454"/>
                  <a:pt x="4339" y="16454"/>
                </a:cubicBezTo>
                <a:lnTo>
                  <a:pt x="4339" y="14972"/>
                </a:lnTo>
                <a:cubicBezTo>
                  <a:pt x="4339" y="14943"/>
                  <a:pt x="4343" y="14943"/>
                  <a:pt x="4343" y="14943"/>
                </a:cubicBezTo>
                <a:lnTo>
                  <a:pt x="4363" y="14943"/>
                </a:lnTo>
                <a:cubicBezTo>
                  <a:pt x="4366" y="14943"/>
                  <a:pt x="4366" y="14972"/>
                  <a:pt x="4366" y="14972"/>
                </a:cubicBezTo>
                <a:lnTo>
                  <a:pt x="4366" y="16454"/>
                </a:lnTo>
                <a:close/>
                <a:moveTo>
                  <a:pt x="4366" y="13489"/>
                </a:moveTo>
                <a:cubicBezTo>
                  <a:pt x="4366" y="13518"/>
                  <a:pt x="4363" y="13518"/>
                  <a:pt x="4363" y="13518"/>
                </a:cubicBezTo>
                <a:lnTo>
                  <a:pt x="4343" y="13518"/>
                </a:lnTo>
                <a:cubicBezTo>
                  <a:pt x="4339" y="13518"/>
                  <a:pt x="4339" y="13489"/>
                  <a:pt x="4339" y="13489"/>
                </a:cubicBezTo>
                <a:lnTo>
                  <a:pt x="4339" y="12006"/>
                </a:lnTo>
                <a:cubicBezTo>
                  <a:pt x="4339" y="11977"/>
                  <a:pt x="4343" y="11977"/>
                  <a:pt x="4343" y="11977"/>
                </a:cubicBezTo>
                <a:lnTo>
                  <a:pt x="4363" y="11977"/>
                </a:lnTo>
                <a:cubicBezTo>
                  <a:pt x="4366" y="11977"/>
                  <a:pt x="4366" y="12006"/>
                  <a:pt x="4366" y="12006"/>
                </a:cubicBezTo>
                <a:lnTo>
                  <a:pt x="4366" y="13489"/>
                </a:lnTo>
                <a:close/>
                <a:moveTo>
                  <a:pt x="4366" y="10524"/>
                </a:moveTo>
                <a:cubicBezTo>
                  <a:pt x="4366" y="10553"/>
                  <a:pt x="4363" y="10553"/>
                  <a:pt x="4363" y="10553"/>
                </a:cubicBezTo>
                <a:lnTo>
                  <a:pt x="4343" y="10553"/>
                </a:lnTo>
                <a:cubicBezTo>
                  <a:pt x="4339" y="10553"/>
                  <a:pt x="4339" y="10524"/>
                  <a:pt x="4339" y="10524"/>
                </a:cubicBezTo>
                <a:lnTo>
                  <a:pt x="4339" y="9041"/>
                </a:lnTo>
                <a:cubicBezTo>
                  <a:pt x="4339" y="9012"/>
                  <a:pt x="4343" y="9012"/>
                  <a:pt x="4343" y="9012"/>
                </a:cubicBezTo>
                <a:lnTo>
                  <a:pt x="4363" y="9012"/>
                </a:lnTo>
                <a:cubicBezTo>
                  <a:pt x="4366" y="9012"/>
                  <a:pt x="4366" y="9041"/>
                  <a:pt x="4366" y="9041"/>
                </a:cubicBezTo>
                <a:lnTo>
                  <a:pt x="4366" y="10524"/>
                </a:lnTo>
                <a:close/>
                <a:moveTo>
                  <a:pt x="4366" y="7588"/>
                </a:moveTo>
                <a:cubicBezTo>
                  <a:pt x="4366" y="7617"/>
                  <a:pt x="4363" y="7617"/>
                  <a:pt x="4363" y="7617"/>
                </a:cubicBezTo>
                <a:lnTo>
                  <a:pt x="4343" y="7617"/>
                </a:lnTo>
                <a:cubicBezTo>
                  <a:pt x="4339" y="7617"/>
                  <a:pt x="4339" y="7588"/>
                  <a:pt x="4339" y="7588"/>
                </a:cubicBezTo>
                <a:lnTo>
                  <a:pt x="4339" y="6105"/>
                </a:lnTo>
                <a:cubicBezTo>
                  <a:pt x="4339" y="6076"/>
                  <a:pt x="4343" y="6076"/>
                  <a:pt x="4343" y="6076"/>
                </a:cubicBezTo>
                <a:lnTo>
                  <a:pt x="4363" y="6076"/>
                </a:lnTo>
                <a:cubicBezTo>
                  <a:pt x="4366" y="6076"/>
                  <a:pt x="4366" y="6105"/>
                  <a:pt x="4366" y="6105"/>
                </a:cubicBezTo>
                <a:lnTo>
                  <a:pt x="4366" y="7588"/>
                </a:lnTo>
                <a:close/>
                <a:moveTo>
                  <a:pt x="4366" y="4622"/>
                </a:moveTo>
                <a:cubicBezTo>
                  <a:pt x="4366" y="4651"/>
                  <a:pt x="4363" y="4651"/>
                  <a:pt x="4363" y="4651"/>
                </a:cubicBezTo>
                <a:lnTo>
                  <a:pt x="4343" y="4651"/>
                </a:lnTo>
                <a:cubicBezTo>
                  <a:pt x="4339" y="4651"/>
                  <a:pt x="4339" y="4622"/>
                  <a:pt x="4339" y="4622"/>
                </a:cubicBezTo>
                <a:lnTo>
                  <a:pt x="4339" y="3140"/>
                </a:lnTo>
                <a:cubicBezTo>
                  <a:pt x="4339" y="3111"/>
                  <a:pt x="4343" y="3111"/>
                  <a:pt x="4343" y="3111"/>
                </a:cubicBezTo>
                <a:lnTo>
                  <a:pt x="4363" y="3111"/>
                </a:lnTo>
                <a:cubicBezTo>
                  <a:pt x="4366" y="3111"/>
                  <a:pt x="4366" y="3140"/>
                  <a:pt x="4366" y="3140"/>
                </a:cubicBezTo>
                <a:lnTo>
                  <a:pt x="4366" y="4622"/>
                </a:lnTo>
                <a:close/>
                <a:moveTo>
                  <a:pt x="4366" y="1686"/>
                </a:moveTo>
                <a:cubicBezTo>
                  <a:pt x="4366" y="1715"/>
                  <a:pt x="4363" y="1715"/>
                  <a:pt x="4363" y="1715"/>
                </a:cubicBezTo>
                <a:lnTo>
                  <a:pt x="4343" y="1715"/>
                </a:lnTo>
                <a:cubicBezTo>
                  <a:pt x="4339" y="1715"/>
                  <a:pt x="4339" y="1686"/>
                  <a:pt x="4339" y="1686"/>
                </a:cubicBezTo>
                <a:lnTo>
                  <a:pt x="4339" y="204"/>
                </a:lnTo>
                <a:cubicBezTo>
                  <a:pt x="4339" y="174"/>
                  <a:pt x="4343" y="174"/>
                  <a:pt x="4343" y="174"/>
                </a:cubicBezTo>
                <a:lnTo>
                  <a:pt x="4363" y="174"/>
                </a:lnTo>
                <a:cubicBezTo>
                  <a:pt x="4366" y="174"/>
                  <a:pt x="4366" y="204"/>
                  <a:pt x="4366" y="204"/>
                </a:cubicBezTo>
                <a:lnTo>
                  <a:pt x="4366" y="1686"/>
                </a:lnTo>
                <a:close/>
                <a:moveTo>
                  <a:pt x="6210" y="19391"/>
                </a:moveTo>
                <a:cubicBezTo>
                  <a:pt x="6210" y="19420"/>
                  <a:pt x="6206" y="19420"/>
                  <a:pt x="6206" y="19420"/>
                </a:cubicBezTo>
                <a:lnTo>
                  <a:pt x="6186" y="19420"/>
                </a:lnTo>
                <a:cubicBezTo>
                  <a:pt x="6182" y="19420"/>
                  <a:pt x="6182" y="19391"/>
                  <a:pt x="6182" y="19391"/>
                </a:cubicBezTo>
                <a:lnTo>
                  <a:pt x="6182" y="17908"/>
                </a:lnTo>
                <a:cubicBezTo>
                  <a:pt x="6182" y="17879"/>
                  <a:pt x="6186" y="17879"/>
                  <a:pt x="6186" y="17879"/>
                </a:cubicBezTo>
                <a:lnTo>
                  <a:pt x="6206" y="17879"/>
                </a:lnTo>
                <a:cubicBezTo>
                  <a:pt x="6210" y="17879"/>
                  <a:pt x="6210" y="17908"/>
                  <a:pt x="6210" y="17908"/>
                </a:cubicBezTo>
                <a:lnTo>
                  <a:pt x="6210" y="19391"/>
                </a:lnTo>
                <a:close/>
                <a:moveTo>
                  <a:pt x="6210" y="16454"/>
                </a:moveTo>
                <a:cubicBezTo>
                  <a:pt x="6210" y="16483"/>
                  <a:pt x="6206" y="16483"/>
                  <a:pt x="6206" y="16483"/>
                </a:cubicBezTo>
                <a:lnTo>
                  <a:pt x="6186" y="16483"/>
                </a:lnTo>
                <a:cubicBezTo>
                  <a:pt x="6182" y="16483"/>
                  <a:pt x="6182" y="16454"/>
                  <a:pt x="6182" y="16454"/>
                </a:cubicBezTo>
                <a:lnTo>
                  <a:pt x="6182" y="14972"/>
                </a:lnTo>
                <a:cubicBezTo>
                  <a:pt x="6182" y="14943"/>
                  <a:pt x="6186" y="14943"/>
                  <a:pt x="6186" y="14943"/>
                </a:cubicBezTo>
                <a:lnTo>
                  <a:pt x="6206" y="14943"/>
                </a:lnTo>
                <a:cubicBezTo>
                  <a:pt x="6210" y="14943"/>
                  <a:pt x="6210" y="14972"/>
                  <a:pt x="6210" y="14972"/>
                </a:cubicBezTo>
                <a:lnTo>
                  <a:pt x="6210" y="16454"/>
                </a:lnTo>
                <a:close/>
                <a:moveTo>
                  <a:pt x="6210" y="13489"/>
                </a:moveTo>
                <a:cubicBezTo>
                  <a:pt x="6210" y="13518"/>
                  <a:pt x="6206" y="13518"/>
                  <a:pt x="6206" y="13518"/>
                </a:cubicBezTo>
                <a:lnTo>
                  <a:pt x="6186" y="13518"/>
                </a:lnTo>
                <a:cubicBezTo>
                  <a:pt x="6182" y="13518"/>
                  <a:pt x="6182" y="13489"/>
                  <a:pt x="6182" y="13489"/>
                </a:cubicBezTo>
                <a:lnTo>
                  <a:pt x="6182" y="12006"/>
                </a:lnTo>
                <a:cubicBezTo>
                  <a:pt x="6182" y="11977"/>
                  <a:pt x="6186" y="11977"/>
                  <a:pt x="6186" y="11977"/>
                </a:cubicBezTo>
                <a:lnTo>
                  <a:pt x="6206" y="11977"/>
                </a:lnTo>
                <a:cubicBezTo>
                  <a:pt x="6210" y="11977"/>
                  <a:pt x="6210" y="12006"/>
                  <a:pt x="6210" y="12006"/>
                </a:cubicBezTo>
                <a:lnTo>
                  <a:pt x="6210" y="13489"/>
                </a:lnTo>
                <a:close/>
                <a:moveTo>
                  <a:pt x="6210" y="10524"/>
                </a:moveTo>
                <a:cubicBezTo>
                  <a:pt x="6210" y="10553"/>
                  <a:pt x="6206" y="10553"/>
                  <a:pt x="6206" y="10553"/>
                </a:cubicBezTo>
                <a:lnTo>
                  <a:pt x="6186" y="10553"/>
                </a:lnTo>
                <a:cubicBezTo>
                  <a:pt x="6182" y="10553"/>
                  <a:pt x="6182" y="10524"/>
                  <a:pt x="6182" y="10524"/>
                </a:cubicBezTo>
                <a:lnTo>
                  <a:pt x="6182" y="9041"/>
                </a:lnTo>
                <a:cubicBezTo>
                  <a:pt x="6182" y="9012"/>
                  <a:pt x="6186" y="9012"/>
                  <a:pt x="6186" y="9012"/>
                </a:cubicBezTo>
                <a:lnTo>
                  <a:pt x="6206" y="9012"/>
                </a:lnTo>
                <a:cubicBezTo>
                  <a:pt x="6210" y="9012"/>
                  <a:pt x="6210" y="9041"/>
                  <a:pt x="6210" y="9041"/>
                </a:cubicBezTo>
                <a:lnTo>
                  <a:pt x="6210" y="10524"/>
                </a:lnTo>
                <a:close/>
                <a:moveTo>
                  <a:pt x="6210" y="7588"/>
                </a:moveTo>
                <a:cubicBezTo>
                  <a:pt x="6210" y="7617"/>
                  <a:pt x="6206" y="7617"/>
                  <a:pt x="6206" y="7617"/>
                </a:cubicBezTo>
                <a:lnTo>
                  <a:pt x="6186" y="7617"/>
                </a:lnTo>
                <a:cubicBezTo>
                  <a:pt x="6182" y="7617"/>
                  <a:pt x="6182" y="7588"/>
                  <a:pt x="6182" y="7588"/>
                </a:cubicBezTo>
                <a:lnTo>
                  <a:pt x="6182" y="6105"/>
                </a:lnTo>
                <a:cubicBezTo>
                  <a:pt x="6182" y="6076"/>
                  <a:pt x="6186" y="6076"/>
                  <a:pt x="6186" y="6076"/>
                </a:cubicBezTo>
                <a:lnTo>
                  <a:pt x="6206" y="6076"/>
                </a:lnTo>
                <a:cubicBezTo>
                  <a:pt x="6210" y="6076"/>
                  <a:pt x="6210" y="6105"/>
                  <a:pt x="6210" y="6105"/>
                </a:cubicBezTo>
                <a:lnTo>
                  <a:pt x="6210" y="7588"/>
                </a:lnTo>
                <a:close/>
                <a:moveTo>
                  <a:pt x="6210" y="4622"/>
                </a:moveTo>
                <a:cubicBezTo>
                  <a:pt x="6210" y="4651"/>
                  <a:pt x="6206" y="4651"/>
                  <a:pt x="6206" y="4651"/>
                </a:cubicBezTo>
                <a:lnTo>
                  <a:pt x="6186" y="4651"/>
                </a:lnTo>
                <a:cubicBezTo>
                  <a:pt x="6182" y="4651"/>
                  <a:pt x="6182" y="4622"/>
                  <a:pt x="6182" y="4622"/>
                </a:cubicBezTo>
                <a:lnTo>
                  <a:pt x="6182" y="3140"/>
                </a:lnTo>
                <a:cubicBezTo>
                  <a:pt x="6182" y="3111"/>
                  <a:pt x="6186" y="3111"/>
                  <a:pt x="6186" y="3111"/>
                </a:cubicBezTo>
                <a:lnTo>
                  <a:pt x="6206" y="3111"/>
                </a:lnTo>
                <a:cubicBezTo>
                  <a:pt x="6210" y="3111"/>
                  <a:pt x="6210" y="3140"/>
                  <a:pt x="6210" y="3140"/>
                </a:cubicBezTo>
                <a:lnTo>
                  <a:pt x="6210" y="4622"/>
                </a:lnTo>
                <a:close/>
                <a:moveTo>
                  <a:pt x="6210" y="1686"/>
                </a:moveTo>
                <a:cubicBezTo>
                  <a:pt x="6210" y="1715"/>
                  <a:pt x="6206" y="1715"/>
                  <a:pt x="6206" y="1715"/>
                </a:cubicBezTo>
                <a:lnTo>
                  <a:pt x="6186" y="1715"/>
                </a:lnTo>
                <a:cubicBezTo>
                  <a:pt x="6182" y="1715"/>
                  <a:pt x="6182" y="1686"/>
                  <a:pt x="6182" y="1686"/>
                </a:cubicBezTo>
                <a:lnTo>
                  <a:pt x="6182" y="204"/>
                </a:lnTo>
                <a:cubicBezTo>
                  <a:pt x="6182" y="174"/>
                  <a:pt x="6186" y="174"/>
                  <a:pt x="6186" y="174"/>
                </a:cubicBezTo>
                <a:lnTo>
                  <a:pt x="6206" y="174"/>
                </a:lnTo>
                <a:cubicBezTo>
                  <a:pt x="6210" y="174"/>
                  <a:pt x="6210" y="204"/>
                  <a:pt x="6210" y="204"/>
                </a:cubicBezTo>
                <a:lnTo>
                  <a:pt x="6210" y="1686"/>
                </a:lnTo>
                <a:close/>
                <a:moveTo>
                  <a:pt x="8053" y="19391"/>
                </a:moveTo>
                <a:cubicBezTo>
                  <a:pt x="8053" y="19420"/>
                  <a:pt x="8049" y="19420"/>
                  <a:pt x="8049" y="19420"/>
                </a:cubicBezTo>
                <a:lnTo>
                  <a:pt x="8029" y="19420"/>
                </a:lnTo>
                <a:cubicBezTo>
                  <a:pt x="8026" y="19420"/>
                  <a:pt x="8026" y="19391"/>
                  <a:pt x="8026" y="19391"/>
                </a:cubicBezTo>
                <a:lnTo>
                  <a:pt x="8026" y="17908"/>
                </a:lnTo>
                <a:cubicBezTo>
                  <a:pt x="8026" y="17879"/>
                  <a:pt x="8029" y="17879"/>
                  <a:pt x="8029" y="17879"/>
                </a:cubicBezTo>
                <a:lnTo>
                  <a:pt x="8049" y="17879"/>
                </a:lnTo>
                <a:cubicBezTo>
                  <a:pt x="8053" y="17879"/>
                  <a:pt x="8053" y="17908"/>
                  <a:pt x="8053" y="17908"/>
                </a:cubicBezTo>
                <a:lnTo>
                  <a:pt x="8053" y="19391"/>
                </a:lnTo>
                <a:close/>
                <a:moveTo>
                  <a:pt x="8053" y="16454"/>
                </a:moveTo>
                <a:cubicBezTo>
                  <a:pt x="8053" y="16483"/>
                  <a:pt x="8049" y="16483"/>
                  <a:pt x="8049" y="16483"/>
                </a:cubicBezTo>
                <a:lnTo>
                  <a:pt x="8029" y="16483"/>
                </a:lnTo>
                <a:cubicBezTo>
                  <a:pt x="8026" y="16483"/>
                  <a:pt x="8026" y="16454"/>
                  <a:pt x="8026" y="16454"/>
                </a:cubicBezTo>
                <a:lnTo>
                  <a:pt x="8026" y="14972"/>
                </a:lnTo>
                <a:cubicBezTo>
                  <a:pt x="8026" y="14943"/>
                  <a:pt x="8029" y="14943"/>
                  <a:pt x="8029" y="14943"/>
                </a:cubicBezTo>
                <a:lnTo>
                  <a:pt x="8049" y="14943"/>
                </a:lnTo>
                <a:cubicBezTo>
                  <a:pt x="8053" y="14943"/>
                  <a:pt x="8053" y="14972"/>
                  <a:pt x="8053" y="14972"/>
                </a:cubicBezTo>
                <a:lnTo>
                  <a:pt x="8053" y="16454"/>
                </a:lnTo>
                <a:close/>
                <a:moveTo>
                  <a:pt x="8053" y="13489"/>
                </a:moveTo>
                <a:cubicBezTo>
                  <a:pt x="8053" y="13518"/>
                  <a:pt x="8049" y="13518"/>
                  <a:pt x="8049" y="13518"/>
                </a:cubicBezTo>
                <a:lnTo>
                  <a:pt x="8029" y="13518"/>
                </a:lnTo>
                <a:cubicBezTo>
                  <a:pt x="8026" y="13518"/>
                  <a:pt x="8026" y="13489"/>
                  <a:pt x="8026" y="13489"/>
                </a:cubicBezTo>
                <a:lnTo>
                  <a:pt x="8026" y="12006"/>
                </a:lnTo>
                <a:cubicBezTo>
                  <a:pt x="8026" y="11977"/>
                  <a:pt x="8029" y="11977"/>
                  <a:pt x="8029" y="11977"/>
                </a:cubicBezTo>
                <a:lnTo>
                  <a:pt x="8049" y="11977"/>
                </a:lnTo>
                <a:cubicBezTo>
                  <a:pt x="8053" y="11977"/>
                  <a:pt x="8053" y="12006"/>
                  <a:pt x="8053" y="12006"/>
                </a:cubicBezTo>
                <a:lnTo>
                  <a:pt x="8053" y="13489"/>
                </a:lnTo>
                <a:close/>
                <a:moveTo>
                  <a:pt x="8053" y="10524"/>
                </a:moveTo>
                <a:cubicBezTo>
                  <a:pt x="8053" y="10553"/>
                  <a:pt x="8049" y="10553"/>
                  <a:pt x="8049" y="10553"/>
                </a:cubicBezTo>
                <a:lnTo>
                  <a:pt x="8029" y="10553"/>
                </a:lnTo>
                <a:cubicBezTo>
                  <a:pt x="8026" y="10553"/>
                  <a:pt x="8026" y="10524"/>
                  <a:pt x="8026" y="10524"/>
                </a:cubicBezTo>
                <a:lnTo>
                  <a:pt x="8026" y="9041"/>
                </a:lnTo>
                <a:cubicBezTo>
                  <a:pt x="8026" y="9012"/>
                  <a:pt x="8029" y="9012"/>
                  <a:pt x="8029" y="9012"/>
                </a:cubicBezTo>
                <a:lnTo>
                  <a:pt x="8049" y="9012"/>
                </a:lnTo>
                <a:cubicBezTo>
                  <a:pt x="8053" y="9012"/>
                  <a:pt x="8053" y="9041"/>
                  <a:pt x="8053" y="9041"/>
                </a:cubicBezTo>
                <a:lnTo>
                  <a:pt x="8053" y="10524"/>
                </a:lnTo>
                <a:close/>
                <a:moveTo>
                  <a:pt x="8053" y="7588"/>
                </a:moveTo>
                <a:cubicBezTo>
                  <a:pt x="8053" y="7617"/>
                  <a:pt x="8049" y="7617"/>
                  <a:pt x="8049" y="7617"/>
                </a:cubicBezTo>
                <a:lnTo>
                  <a:pt x="8029" y="7617"/>
                </a:lnTo>
                <a:cubicBezTo>
                  <a:pt x="8026" y="7617"/>
                  <a:pt x="8026" y="7588"/>
                  <a:pt x="8026" y="7588"/>
                </a:cubicBezTo>
                <a:lnTo>
                  <a:pt x="8026" y="6105"/>
                </a:lnTo>
                <a:cubicBezTo>
                  <a:pt x="8026" y="6076"/>
                  <a:pt x="8029" y="6076"/>
                  <a:pt x="8029" y="6076"/>
                </a:cubicBezTo>
                <a:lnTo>
                  <a:pt x="8049" y="6076"/>
                </a:lnTo>
                <a:cubicBezTo>
                  <a:pt x="8053" y="6076"/>
                  <a:pt x="8053" y="6105"/>
                  <a:pt x="8053" y="6105"/>
                </a:cubicBezTo>
                <a:lnTo>
                  <a:pt x="8053" y="7588"/>
                </a:lnTo>
                <a:close/>
                <a:moveTo>
                  <a:pt x="8053" y="4622"/>
                </a:moveTo>
                <a:cubicBezTo>
                  <a:pt x="8053" y="4651"/>
                  <a:pt x="8049" y="4651"/>
                  <a:pt x="8049" y="4651"/>
                </a:cubicBezTo>
                <a:lnTo>
                  <a:pt x="8029" y="4651"/>
                </a:lnTo>
                <a:cubicBezTo>
                  <a:pt x="8026" y="4651"/>
                  <a:pt x="8026" y="4622"/>
                  <a:pt x="8026" y="4622"/>
                </a:cubicBezTo>
                <a:lnTo>
                  <a:pt x="8026" y="3140"/>
                </a:lnTo>
                <a:cubicBezTo>
                  <a:pt x="8026" y="3111"/>
                  <a:pt x="8029" y="3111"/>
                  <a:pt x="8029" y="3111"/>
                </a:cubicBezTo>
                <a:lnTo>
                  <a:pt x="8049" y="3111"/>
                </a:lnTo>
                <a:cubicBezTo>
                  <a:pt x="8053" y="3111"/>
                  <a:pt x="8053" y="3140"/>
                  <a:pt x="8053" y="3140"/>
                </a:cubicBezTo>
                <a:lnTo>
                  <a:pt x="8053" y="4622"/>
                </a:lnTo>
                <a:close/>
                <a:moveTo>
                  <a:pt x="8053" y="1686"/>
                </a:moveTo>
                <a:cubicBezTo>
                  <a:pt x="8053" y="1715"/>
                  <a:pt x="8049" y="1715"/>
                  <a:pt x="8049" y="1715"/>
                </a:cubicBezTo>
                <a:lnTo>
                  <a:pt x="8029" y="1715"/>
                </a:lnTo>
                <a:cubicBezTo>
                  <a:pt x="8026" y="1715"/>
                  <a:pt x="8026" y="1686"/>
                  <a:pt x="8026" y="1686"/>
                </a:cubicBezTo>
                <a:lnTo>
                  <a:pt x="8026" y="204"/>
                </a:lnTo>
                <a:cubicBezTo>
                  <a:pt x="8026" y="174"/>
                  <a:pt x="8029" y="174"/>
                  <a:pt x="8029" y="174"/>
                </a:cubicBezTo>
                <a:lnTo>
                  <a:pt x="8049" y="174"/>
                </a:lnTo>
                <a:cubicBezTo>
                  <a:pt x="8053" y="174"/>
                  <a:pt x="8053" y="204"/>
                  <a:pt x="8053" y="204"/>
                </a:cubicBezTo>
                <a:lnTo>
                  <a:pt x="8053" y="1686"/>
                </a:lnTo>
                <a:close/>
                <a:moveTo>
                  <a:pt x="9896" y="19391"/>
                </a:moveTo>
                <a:cubicBezTo>
                  <a:pt x="9896" y="19420"/>
                  <a:pt x="9892" y="19420"/>
                  <a:pt x="9892" y="19420"/>
                </a:cubicBezTo>
                <a:lnTo>
                  <a:pt x="9873" y="19420"/>
                </a:lnTo>
                <a:cubicBezTo>
                  <a:pt x="9869" y="19420"/>
                  <a:pt x="9869" y="19391"/>
                  <a:pt x="9869" y="19391"/>
                </a:cubicBezTo>
                <a:lnTo>
                  <a:pt x="9869" y="17908"/>
                </a:lnTo>
                <a:cubicBezTo>
                  <a:pt x="9869" y="17879"/>
                  <a:pt x="9873" y="17879"/>
                  <a:pt x="9873" y="17879"/>
                </a:cubicBezTo>
                <a:lnTo>
                  <a:pt x="9892" y="17879"/>
                </a:lnTo>
                <a:cubicBezTo>
                  <a:pt x="9896" y="17879"/>
                  <a:pt x="9896" y="17908"/>
                  <a:pt x="9896" y="17908"/>
                </a:cubicBezTo>
                <a:lnTo>
                  <a:pt x="9896" y="19391"/>
                </a:lnTo>
                <a:close/>
                <a:moveTo>
                  <a:pt x="9896" y="16454"/>
                </a:moveTo>
                <a:cubicBezTo>
                  <a:pt x="9896" y="16483"/>
                  <a:pt x="9892" y="16483"/>
                  <a:pt x="9892" y="16483"/>
                </a:cubicBezTo>
                <a:lnTo>
                  <a:pt x="9873" y="16483"/>
                </a:lnTo>
                <a:cubicBezTo>
                  <a:pt x="9869" y="16483"/>
                  <a:pt x="9869" y="16454"/>
                  <a:pt x="9869" y="16454"/>
                </a:cubicBezTo>
                <a:lnTo>
                  <a:pt x="9869" y="14972"/>
                </a:lnTo>
                <a:cubicBezTo>
                  <a:pt x="9869" y="14943"/>
                  <a:pt x="9873" y="14943"/>
                  <a:pt x="9873" y="14943"/>
                </a:cubicBezTo>
                <a:lnTo>
                  <a:pt x="9892" y="14943"/>
                </a:lnTo>
                <a:cubicBezTo>
                  <a:pt x="9896" y="14943"/>
                  <a:pt x="9896" y="14972"/>
                  <a:pt x="9896" y="14972"/>
                </a:cubicBezTo>
                <a:lnTo>
                  <a:pt x="9896" y="16454"/>
                </a:lnTo>
                <a:close/>
                <a:moveTo>
                  <a:pt x="9896" y="13489"/>
                </a:moveTo>
                <a:cubicBezTo>
                  <a:pt x="9896" y="13518"/>
                  <a:pt x="9892" y="13518"/>
                  <a:pt x="9892" y="13518"/>
                </a:cubicBezTo>
                <a:lnTo>
                  <a:pt x="9873" y="13518"/>
                </a:lnTo>
                <a:cubicBezTo>
                  <a:pt x="9869" y="13518"/>
                  <a:pt x="9869" y="13489"/>
                  <a:pt x="9869" y="13489"/>
                </a:cubicBezTo>
                <a:lnTo>
                  <a:pt x="9869" y="12006"/>
                </a:lnTo>
                <a:cubicBezTo>
                  <a:pt x="9869" y="11977"/>
                  <a:pt x="9873" y="11977"/>
                  <a:pt x="9873" y="11977"/>
                </a:cubicBezTo>
                <a:lnTo>
                  <a:pt x="9892" y="11977"/>
                </a:lnTo>
                <a:cubicBezTo>
                  <a:pt x="9896" y="11977"/>
                  <a:pt x="9896" y="12006"/>
                  <a:pt x="9896" y="12006"/>
                </a:cubicBezTo>
                <a:lnTo>
                  <a:pt x="9896" y="13489"/>
                </a:lnTo>
                <a:close/>
                <a:moveTo>
                  <a:pt x="9896" y="10524"/>
                </a:moveTo>
                <a:cubicBezTo>
                  <a:pt x="9896" y="10553"/>
                  <a:pt x="9892" y="10553"/>
                  <a:pt x="9892" y="10553"/>
                </a:cubicBezTo>
                <a:lnTo>
                  <a:pt x="9873" y="10553"/>
                </a:lnTo>
                <a:cubicBezTo>
                  <a:pt x="9869" y="10553"/>
                  <a:pt x="9869" y="10524"/>
                  <a:pt x="9869" y="10524"/>
                </a:cubicBezTo>
                <a:lnTo>
                  <a:pt x="9869" y="9041"/>
                </a:lnTo>
                <a:cubicBezTo>
                  <a:pt x="9869" y="9012"/>
                  <a:pt x="9873" y="9012"/>
                  <a:pt x="9873" y="9012"/>
                </a:cubicBezTo>
                <a:lnTo>
                  <a:pt x="9892" y="9012"/>
                </a:lnTo>
                <a:cubicBezTo>
                  <a:pt x="9896" y="9012"/>
                  <a:pt x="9896" y="9041"/>
                  <a:pt x="9896" y="9041"/>
                </a:cubicBezTo>
                <a:lnTo>
                  <a:pt x="9896" y="10524"/>
                </a:lnTo>
                <a:close/>
                <a:moveTo>
                  <a:pt x="9896" y="7588"/>
                </a:moveTo>
                <a:cubicBezTo>
                  <a:pt x="9896" y="7617"/>
                  <a:pt x="9892" y="7617"/>
                  <a:pt x="9892" y="7617"/>
                </a:cubicBezTo>
                <a:lnTo>
                  <a:pt x="9873" y="7617"/>
                </a:lnTo>
                <a:cubicBezTo>
                  <a:pt x="9869" y="7617"/>
                  <a:pt x="9869" y="7588"/>
                  <a:pt x="9869" y="7588"/>
                </a:cubicBezTo>
                <a:lnTo>
                  <a:pt x="9869" y="6105"/>
                </a:lnTo>
                <a:cubicBezTo>
                  <a:pt x="9869" y="6076"/>
                  <a:pt x="9873" y="6076"/>
                  <a:pt x="9873" y="6076"/>
                </a:cubicBezTo>
                <a:lnTo>
                  <a:pt x="9892" y="6076"/>
                </a:lnTo>
                <a:cubicBezTo>
                  <a:pt x="9896" y="6076"/>
                  <a:pt x="9896" y="6105"/>
                  <a:pt x="9896" y="6105"/>
                </a:cubicBezTo>
                <a:lnTo>
                  <a:pt x="9896" y="7588"/>
                </a:lnTo>
                <a:close/>
                <a:moveTo>
                  <a:pt x="9896" y="4622"/>
                </a:moveTo>
                <a:cubicBezTo>
                  <a:pt x="9896" y="4651"/>
                  <a:pt x="9892" y="4651"/>
                  <a:pt x="9892" y="4651"/>
                </a:cubicBezTo>
                <a:lnTo>
                  <a:pt x="9873" y="4651"/>
                </a:lnTo>
                <a:cubicBezTo>
                  <a:pt x="9869" y="4651"/>
                  <a:pt x="9869" y="4622"/>
                  <a:pt x="9869" y="4622"/>
                </a:cubicBezTo>
                <a:lnTo>
                  <a:pt x="9869" y="3140"/>
                </a:lnTo>
                <a:cubicBezTo>
                  <a:pt x="9869" y="3111"/>
                  <a:pt x="9873" y="3111"/>
                  <a:pt x="9873" y="3111"/>
                </a:cubicBezTo>
                <a:lnTo>
                  <a:pt x="9892" y="3111"/>
                </a:lnTo>
                <a:cubicBezTo>
                  <a:pt x="9896" y="3111"/>
                  <a:pt x="9896" y="3140"/>
                  <a:pt x="9896" y="3140"/>
                </a:cubicBezTo>
                <a:lnTo>
                  <a:pt x="9896" y="4622"/>
                </a:lnTo>
                <a:close/>
                <a:moveTo>
                  <a:pt x="9896" y="1686"/>
                </a:moveTo>
                <a:cubicBezTo>
                  <a:pt x="9896" y="1715"/>
                  <a:pt x="9892" y="1715"/>
                  <a:pt x="9892" y="1715"/>
                </a:cubicBezTo>
                <a:lnTo>
                  <a:pt x="9873" y="1715"/>
                </a:lnTo>
                <a:cubicBezTo>
                  <a:pt x="9869" y="1715"/>
                  <a:pt x="9869" y="1686"/>
                  <a:pt x="9869" y="1686"/>
                </a:cubicBezTo>
                <a:lnTo>
                  <a:pt x="9869" y="204"/>
                </a:lnTo>
                <a:cubicBezTo>
                  <a:pt x="9869" y="174"/>
                  <a:pt x="9873" y="174"/>
                  <a:pt x="9873" y="174"/>
                </a:cubicBezTo>
                <a:lnTo>
                  <a:pt x="9892" y="174"/>
                </a:lnTo>
                <a:cubicBezTo>
                  <a:pt x="9896" y="174"/>
                  <a:pt x="9896" y="204"/>
                  <a:pt x="9896" y="204"/>
                </a:cubicBezTo>
                <a:lnTo>
                  <a:pt x="9896" y="1686"/>
                </a:lnTo>
                <a:close/>
                <a:moveTo>
                  <a:pt x="11739" y="19391"/>
                </a:moveTo>
                <a:cubicBezTo>
                  <a:pt x="11739" y="19420"/>
                  <a:pt x="11735" y="19420"/>
                  <a:pt x="11735" y="19420"/>
                </a:cubicBezTo>
                <a:lnTo>
                  <a:pt x="11716" y="19420"/>
                </a:lnTo>
                <a:cubicBezTo>
                  <a:pt x="11712" y="19420"/>
                  <a:pt x="11712" y="19391"/>
                  <a:pt x="11712" y="19391"/>
                </a:cubicBezTo>
                <a:lnTo>
                  <a:pt x="11712" y="17908"/>
                </a:lnTo>
                <a:cubicBezTo>
                  <a:pt x="11712" y="17879"/>
                  <a:pt x="11716" y="17879"/>
                  <a:pt x="11716" y="17879"/>
                </a:cubicBezTo>
                <a:lnTo>
                  <a:pt x="11735" y="17879"/>
                </a:lnTo>
                <a:cubicBezTo>
                  <a:pt x="11739" y="17879"/>
                  <a:pt x="11739" y="17908"/>
                  <a:pt x="11739" y="17908"/>
                </a:cubicBezTo>
                <a:lnTo>
                  <a:pt x="11739" y="19391"/>
                </a:lnTo>
                <a:close/>
                <a:moveTo>
                  <a:pt x="11739" y="16454"/>
                </a:moveTo>
                <a:cubicBezTo>
                  <a:pt x="11739" y="16483"/>
                  <a:pt x="11735" y="16483"/>
                  <a:pt x="11735" y="16483"/>
                </a:cubicBezTo>
                <a:lnTo>
                  <a:pt x="11716" y="16483"/>
                </a:lnTo>
                <a:cubicBezTo>
                  <a:pt x="11712" y="16483"/>
                  <a:pt x="11712" y="16454"/>
                  <a:pt x="11712" y="16454"/>
                </a:cubicBezTo>
                <a:lnTo>
                  <a:pt x="11712" y="14972"/>
                </a:lnTo>
                <a:cubicBezTo>
                  <a:pt x="11712" y="14943"/>
                  <a:pt x="11716" y="14943"/>
                  <a:pt x="11716" y="14943"/>
                </a:cubicBezTo>
                <a:lnTo>
                  <a:pt x="11735" y="14943"/>
                </a:lnTo>
                <a:cubicBezTo>
                  <a:pt x="11739" y="14943"/>
                  <a:pt x="11739" y="14972"/>
                  <a:pt x="11739" y="14972"/>
                </a:cubicBezTo>
                <a:lnTo>
                  <a:pt x="11739" y="16454"/>
                </a:lnTo>
                <a:close/>
                <a:moveTo>
                  <a:pt x="11739" y="13489"/>
                </a:moveTo>
                <a:cubicBezTo>
                  <a:pt x="11739" y="13518"/>
                  <a:pt x="11735" y="13518"/>
                  <a:pt x="11735" y="13518"/>
                </a:cubicBezTo>
                <a:lnTo>
                  <a:pt x="11716" y="13518"/>
                </a:lnTo>
                <a:cubicBezTo>
                  <a:pt x="11712" y="13518"/>
                  <a:pt x="11712" y="13489"/>
                  <a:pt x="11712" y="13489"/>
                </a:cubicBezTo>
                <a:lnTo>
                  <a:pt x="11712" y="12006"/>
                </a:lnTo>
                <a:cubicBezTo>
                  <a:pt x="11712" y="11977"/>
                  <a:pt x="11716" y="11977"/>
                  <a:pt x="11716" y="11977"/>
                </a:cubicBezTo>
                <a:lnTo>
                  <a:pt x="11735" y="11977"/>
                </a:lnTo>
                <a:cubicBezTo>
                  <a:pt x="11739" y="11977"/>
                  <a:pt x="11739" y="12006"/>
                  <a:pt x="11739" y="12006"/>
                </a:cubicBezTo>
                <a:lnTo>
                  <a:pt x="11739" y="13489"/>
                </a:lnTo>
                <a:close/>
                <a:moveTo>
                  <a:pt x="11739" y="10524"/>
                </a:moveTo>
                <a:cubicBezTo>
                  <a:pt x="11739" y="10553"/>
                  <a:pt x="11735" y="10553"/>
                  <a:pt x="11735" y="10553"/>
                </a:cubicBezTo>
                <a:lnTo>
                  <a:pt x="11716" y="10553"/>
                </a:lnTo>
                <a:cubicBezTo>
                  <a:pt x="11712" y="10553"/>
                  <a:pt x="11712" y="10524"/>
                  <a:pt x="11712" y="10524"/>
                </a:cubicBezTo>
                <a:lnTo>
                  <a:pt x="11712" y="9041"/>
                </a:lnTo>
                <a:cubicBezTo>
                  <a:pt x="11712" y="9012"/>
                  <a:pt x="11716" y="9012"/>
                  <a:pt x="11716" y="9012"/>
                </a:cubicBezTo>
                <a:lnTo>
                  <a:pt x="11735" y="9012"/>
                </a:lnTo>
                <a:cubicBezTo>
                  <a:pt x="11739" y="9012"/>
                  <a:pt x="11739" y="9041"/>
                  <a:pt x="11739" y="9041"/>
                </a:cubicBezTo>
                <a:lnTo>
                  <a:pt x="11739" y="10524"/>
                </a:lnTo>
                <a:close/>
                <a:moveTo>
                  <a:pt x="11739" y="7588"/>
                </a:moveTo>
                <a:cubicBezTo>
                  <a:pt x="11739" y="7617"/>
                  <a:pt x="11735" y="7617"/>
                  <a:pt x="11735" y="7617"/>
                </a:cubicBezTo>
                <a:lnTo>
                  <a:pt x="11716" y="7617"/>
                </a:lnTo>
                <a:cubicBezTo>
                  <a:pt x="11712" y="7617"/>
                  <a:pt x="11712" y="7588"/>
                  <a:pt x="11712" y="7588"/>
                </a:cubicBezTo>
                <a:lnTo>
                  <a:pt x="11712" y="6105"/>
                </a:lnTo>
                <a:cubicBezTo>
                  <a:pt x="11712" y="6076"/>
                  <a:pt x="11716" y="6076"/>
                  <a:pt x="11716" y="6076"/>
                </a:cubicBezTo>
                <a:lnTo>
                  <a:pt x="11735" y="6076"/>
                </a:lnTo>
                <a:cubicBezTo>
                  <a:pt x="11739" y="6076"/>
                  <a:pt x="11739" y="6105"/>
                  <a:pt x="11739" y="6105"/>
                </a:cubicBezTo>
                <a:lnTo>
                  <a:pt x="11739" y="7588"/>
                </a:lnTo>
                <a:close/>
                <a:moveTo>
                  <a:pt x="11739" y="4622"/>
                </a:moveTo>
                <a:cubicBezTo>
                  <a:pt x="11739" y="4651"/>
                  <a:pt x="11735" y="4651"/>
                  <a:pt x="11735" y="4651"/>
                </a:cubicBezTo>
                <a:lnTo>
                  <a:pt x="11716" y="4651"/>
                </a:lnTo>
                <a:cubicBezTo>
                  <a:pt x="11712" y="4651"/>
                  <a:pt x="11712" y="4622"/>
                  <a:pt x="11712" y="4622"/>
                </a:cubicBezTo>
                <a:lnTo>
                  <a:pt x="11712" y="3140"/>
                </a:lnTo>
                <a:cubicBezTo>
                  <a:pt x="11712" y="3111"/>
                  <a:pt x="11716" y="3111"/>
                  <a:pt x="11716" y="3111"/>
                </a:cubicBezTo>
                <a:lnTo>
                  <a:pt x="11735" y="3111"/>
                </a:lnTo>
                <a:cubicBezTo>
                  <a:pt x="11739" y="3111"/>
                  <a:pt x="11739" y="3140"/>
                  <a:pt x="11739" y="3140"/>
                </a:cubicBezTo>
                <a:lnTo>
                  <a:pt x="11739" y="4622"/>
                </a:lnTo>
                <a:close/>
                <a:moveTo>
                  <a:pt x="11739" y="1686"/>
                </a:moveTo>
                <a:cubicBezTo>
                  <a:pt x="11739" y="1715"/>
                  <a:pt x="11735" y="1715"/>
                  <a:pt x="11735" y="1715"/>
                </a:cubicBezTo>
                <a:lnTo>
                  <a:pt x="11716" y="1715"/>
                </a:lnTo>
                <a:cubicBezTo>
                  <a:pt x="11712" y="1715"/>
                  <a:pt x="11712" y="1686"/>
                  <a:pt x="11712" y="1686"/>
                </a:cubicBezTo>
                <a:lnTo>
                  <a:pt x="11712" y="204"/>
                </a:lnTo>
                <a:cubicBezTo>
                  <a:pt x="11712" y="174"/>
                  <a:pt x="11716" y="174"/>
                  <a:pt x="11716" y="174"/>
                </a:cubicBezTo>
                <a:lnTo>
                  <a:pt x="11735" y="174"/>
                </a:lnTo>
                <a:cubicBezTo>
                  <a:pt x="11739" y="174"/>
                  <a:pt x="11739" y="204"/>
                  <a:pt x="11739" y="204"/>
                </a:cubicBezTo>
                <a:lnTo>
                  <a:pt x="11739" y="1686"/>
                </a:lnTo>
                <a:close/>
                <a:moveTo>
                  <a:pt x="13586" y="19391"/>
                </a:moveTo>
                <a:cubicBezTo>
                  <a:pt x="13586" y="19420"/>
                  <a:pt x="13582" y="19420"/>
                  <a:pt x="13582" y="19420"/>
                </a:cubicBezTo>
                <a:lnTo>
                  <a:pt x="13563" y="19420"/>
                </a:lnTo>
                <a:cubicBezTo>
                  <a:pt x="13559" y="19420"/>
                  <a:pt x="13559" y="19391"/>
                  <a:pt x="13559" y="19391"/>
                </a:cubicBezTo>
                <a:lnTo>
                  <a:pt x="13559" y="17908"/>
                </a:lnTo>
                <a:cubicBezTo>
                  <a:pt x="13559" y="17879"/>
                  <a:pt x="13563" y="17879"/>
                  <a:pt x="13563" y="17879"/>
                </a:cubicBezTo>
                <a:lnTo>
                  <a:pt x="13582" y="17879"/>
                </a:lnTo>
                <a:cubicBezTo>
                  <a:pt x="13586" y="17879"/>
                  <a:pt x="13586" y="17908"/>
                  <a:pt x="13586" y="17908"/>
                </a:cubicBezTo>
                <a:lnTo>
                  <a:pt x="13586" y="19391"/>
                </a:lnTo>
                <a:close/>
                <a:moveTo>
                  <a:pt x="13586" y="16454"/>
                </a:moveTo>
                <a:cubicBezTo>
                  <a:pt x="13586" y="16483"/>
                  <a:pt x="13582" y="16483"/>
                  <a:pt x="13582" y="16483"/>
                </a:cubicBezTo>
                <a:lnTo>
                  <a:pt x="13563" y="16483"/>
                </a:lnTo>
                <a:cubicBezTo>
                  <a:pt x="13559" y="16483"/>
                  <a:pt x="13559" y="16454"/>
                  <a:pt x="13559" y="16454"/>
                </a:cubicBezTo>
                <a:lnTo>
                  <a:pt x="13559" y="14972"/>
                </a:lnTo>
                <a:cubicBezTo>
                  <a:pt x="13559" y="14943"/>
                  <a:pt x="13563" y="14943"/>
                  <a:pt x="13563" y="14943"/>
                </a:cubicBezTo>
                <a:lnTo>
                  <a:pt x="13582" y="14943"/>
                </a:lnTo>
                <a:cubicBezTo>
                  <a:pt x="13586" y="14943"/>
                  <a:pt x="13586" y="14972"/>
                  <a:pt x="13586" y="14972"/>
                </a:cubicBezTo>
                <a:lnTo>
                  <a:pt x="13586" y="16454"/>
                </a:lnTo>
                <a:close/>
                <a:moveTo>
                  <a:pt x="13586" y="13489"/>
                </a:moveTo>
                <a:cubicBezTo>
                  <a:pt x="13586" y="13518"/>
                  <a:pt x="13582" y="13518"/>
                  <a:pt x="13582" y="13518"/>
                </a:cubicBezTo>
                <a:lnTo>
                  <a:pt x="13563" y="13518"/>
                </a:lnTo>
                <a:cubicBezTo>
                  <a:pt x="13559" y="13518"/>
                  <a:pt x="13559" y="13489"/>
                  <a:pt x="13559" y="13489"/>
                </a:cubicBezTo>
                <a:lnTo>
                  <a:pt x="13559" y="12006"/>
                </a:lnTo>
                <a:cubicBezTo>
                  <a:pt x="13559" y="11977"/>
                  <a:pt x="13563" y="11977"/>
                  <a:pt x="13563" y="11977"/>
                </a:cubicBezTo>
                <a:lnTo>
                  <a:pt x="13582" y="11977"/>
                </a:lnTo>
                <a:cubicBezTo>
                  <a:pt x="13586" y="11977"/>
                  <a:pt x="13586" y="12006"/>
                  <a:pt x="13586" y="12006"/>
                </a:cubicBezTo>
                <a:lnTo>
                  <a:pt x="13586" y="13489"/>
                </a:lnTo>
                <a:close/>
                <a:moveTo>
                  <a:pt x="13586" y="10524"/>
                </a:moveTo>
                <a:cubicBezTo>
                  <a:pt x="13586" y="10553"/>
                  <a:pt x="13582" y="10553"/>
                  <a:pt x="13582" y="10553"/>
                </a:cubicBezTo>
                <a:lnTo>
                  <a:pt x="13563" y="10553"/>
                </a:lnTo>
                <a:cubicBezTo>
                  <a:pt x="13559" y="10553"/>
                  <a:pt x="13559" y="10524"/>
                  <a:pt x="13559" y="10524"/>
                </a:cubicBezTo>
                <a:lnTo>
                  <a:pt x="13559" y="9041"/>
                </a:lnTo>
                <a:cubicBezTo>
                  <a:pt x="13559" y="9012"/>
                  <a:pt x="13563" y="9012"/>
                  <a:pt x="13563" y="9012"/>
                </a:cubicBezTo>
                <a:lnTo>
                  <a:pt x="13582" y="9012"/>
                </a:lnTo>
                <a:cubicBezTo>
                  <a:pt x="13586" y="9012"/>
                  <a:pt x="13586" y="9041"/>
                  <a:pt x="13586" y="9041"/>
                </a:cubicBezTo>
                <a:lnTo>
                  <a:pt x="13586" y="10524"/>
                </a:lnTo>
                <a:close/>
                <a:moveTo>
                  <a:pt x="13586" y="7588"/>
                </a:moveTo>
                <a:cubicBezTo>
                  <a:pt x="13586" y="7617"/>
                  <a:pt x="13582" y="7617"/>
                  <a:pt x="13582" y="7617"/>
                </a:cubicBezTo>
                <a:lnTo>
                  <a:pt x="13563" y="7617"/>
                </a:lnTo>
                <a:cubicBezTo>
                  <a:pt x="13559" y="7617"/>
                  <a:pt x="13559" y="7588"/>
                  <a:pt x="13559" y="7588"/>
                </a:cubicBezTo>
                <a:lnTo>
                  <a:pt x="13559" y="6105"/>
                </a:lnTo>
                <a:cubicBezTo>
                  <a:pt x="13559" y="6076"/>
                  <a:pt x="13563" y="6076"/>
                  <a:pt x="13563" y="6076"/>
                </a:cubicBezTo>
                <a:lnTo>
                  <a:pt x="13582" y="6076"/>
                </a:lnTo>
                <a:cubicBezTo>
                  <a:pt x="13586" y="6076"/>
                  <a:pt x="13586" y="6105"/>
                  <a:pt x="13586" y="6105"/>
                </a:cubicBezTo>
                <a:lnTo>
                  <a:pt x="13586" y="7588"/>
                </a:lnTo>
                <a:close/>
                <a:moveTo>
                  <a:pt x="13586" y="4622"/>
                </a:moveTo>
                <a:cubicBezTo>
                  <a:pt x="13586" y="4651"/>
                  <a:pt x="13582" y="4651"/>
                  <a:pt x="13582" y="4651"/>
                </a:cubicBezTo>
                <a:lnTo>
                  <a:pt x="13563" y="4651"/>
                </a:lnTo>
                <a:cubicBezTo>
                  <a:pt x="13559" y="4651"/>
                  <a:pt x="13559" y="4622"/>
                  <a:pt x="13559" y="4622"/>
                </a:cubicBezTo>
                <a:lnTo>
                  <a:pt x="13559" y="3140"/>
                </a:lnTo>
                <a:cubicBezTo>
                  <a:pt x="13559" y="3111"/>
                  <a:pt x="13563" y="3111"/>
                  <a:pt x="13563" y="3111"/>
                </a:cubicBezTo>
                <a:lnTo>
                  <a:pt x="13582" y="3111"/>
                </a:lnTo>
                <a:cubicBezTo>
                  <a:pt x="13586" y="3111"/>
                  <a:pt x="13586" y="3140"/>
                  <a:pt x="13586" y="3140"/>
                </a:cubicBezTo>
                <a:lnTo>
                  <a:pt x="13586" y="4622"/>
                </a:lnTo>
                <a:close/>
                <a:moveTo>
                  <a:pt x="13586" y="1686"/>
                </a:moveTo>
                <a:cubicBezTo>
                  <a:pt x="13586" y="1715"/>
                  <a:pt x="13582" y="1715"/>
                  <a:pt x="13582" y="1715"/>
                </a:cubicBezTo>
                <a:lnTo>
                  <a:pt x="13563" y="1715"/>
                </a:lnTo>
                <a:cubicBezTo>
                  <a:pt x="13559" y="1715"/>
                  <a:pt x="13559" y="1686"/>
                  <a:pt x="13559" y="1686"/>
                </a:cubicBezTo>
                <a:lnTo>
                  <a:pt x="13559" y="204"/>
                </a:lnTo>
                <a:cubicBezTo>
                  <a:pt x="13559" y="174"/>
                  <a:pt x="13563" y="174"/>
                  <a:pt x="13563" y="174"/>
                </a:cubicBezTo>
                <a:lnTo>
                  <a:pt x="13582" y="174"/>
                </a:lnTo>
                <a:cubicBezTo>
                  <a:pt x="13586" y="174"/>
                  <a:pt x="13586" y="204"/>
                  <a:pt x="13586" y="204"/>
                </a:cubicBezTo>
                <a:lnTo>
                  <a:pt x="13586" y="1686"/>
                </a:lnTo>
                <a:close/>
                <a:moveTo>
                  <a:pt x="15429" y="19391"/>
                </a:moveTo>
                <a:cubicBezTo>
                  <a:pt x="15429" y="19420"/>
                  <a:pt x="15425" y="19420"/>
                  <a:pt x="15425" y="19420"/>
                </a:cubicBezTo>
                <a:lnTo>
                  <a:pt x="15406" y="19420"/>
                </a:lnTo>
                <a:cubicBezTo>
                  <a:pt x="15402" y="19420"/>
                  <a:pt x="15402" y="19391"/>
                  <a:pt x="15402" y="19391"/>
                </a:cubicBezTo>
                <a:lnTo>
                  <a:pt x="15402" y="17908"/>
                </a:lnTo>
                <a:cubicBezTo>
                  <a:pt x="15402" y="17879"/>
                  <a:pt x="15406" y="17879"/>
                  <a:pt x="15406" y="17879"/>
                </a:cubicBezTo>
                <a:lnTo>
                  <a:pt x="15425" y="17879"/>
                </a:lnTo>
                <a:cubicBezTo>
                  <a:pt x="15429" y="17879"/>
                  <a:pt x="15429" y="17908"/>
                  <a:pt x="15429" y="17908"/>
                </a:cubicBezTo>
                <a:lnTo>
                  <a:pt x="15429" y="19391"/>
                </a:lnTo>
                <a:close/>
                <a:moveTo>
                  <a:pt x="15429" y="16454"/>
                </a:moveTo>
                <a:cubicBezTo>
                  <a:pt x="15429" y="16483"/>
                  <a:pt x="15425" y="16483"/>
                  <a:pt x="15425" y="16483"/>
                </a:cubicBezTo>
                <a:lnTo>
                  <a:pt x="15406" y="16483"/>
                </a:lnTo>
                <a:cubicBezTo>
                  <a:pt x="15402" y="16483"/>
                  <a:pt x="15402" y="16454"/>
                  <a:pt x="15402" y="16454"/>
                </a:cubicBezTo>
                <a:lnTo>
                  <a:pt x="15402" y="14972"/>
                </a:lnTo>
                <a:cubicBezTo>
                  <a:pt x="15402" y="14943"/>
                  <a:pt x="15406" y="14943"/>
                  <a:pt x="15406" y="14943"/>
                </a:cubicBezTo>
                <a:lnTo>
                  <a:pt x="15425" y="14943"/>
                </a:lnTo>
                <a:cubicBezTo>
                  <a:pt x="15429" y="14943"/>
                  <a:pt x="15429" y="14972"/>
                  <a:pt x="15429" y="14972"/>
                </a:cubicBezTo>
                <a:lnTo>
                  <a:pt x="15429" y="16454"/>
                </a:lnTo>
                <a:close/>
                <a:moveTo>
                  <a:pt x="15429" y="13489"/>
                </a:moveTo>
                <a:cubicBezTo>
                  <a:pt x="15429" y="13518"/>
                  <a:pt x="15425" y="13518"/>
                  <a:pt x="15425" y="13518"/>
                </a:cubicBezTo>
                <a:lnTo>
                  <a:pt x="15406" y="13518"/>
                </a:lnTo>
                <a:cubicBezTo>
                  <a:pt x="15402" y="13518"/>
                  <a:pt x="15402" y="13489"/>
                  <a:pt x="15402" y="13489"/>
                </a:cubicBezTo>
                <a:lnTo>
                  <a:pt x="15402" y="12006"/>
                </a:lnTo>
                <a:cubicBezTo>
                  <a:pt x="15402" y="11977"/>
                  <a:pt x="15406" y="11977"/>
                  <a:pt x="15406" y="11977"/>
                </a:cubicBezTo>
                <a:lnTo>
                  <a:pt x="15425" y="11977"/>
                </a:lnTo>
                <a:cubicBezTo>
                  <a:pt x="15429" y="11977"/>
                  <a:pt x="15429" y="12006"/>
                  <a:pt x="15429" y="12006"/>
                </a:cubicBezTo>
                <a:lnTo>
                  <a:pt x="15429" y="13489"/>
                </a:lnTo>
                <a:close/>
                <a:moveTo>
                  <a:pt x="15429" y="10524"/>
                </a:moveTo>
                <a:cubicBezTo>
                  <a:pt x="15429" y="10553"/>
                  <a:pt x="15425" y="10553"/>
                  <a:pt x="15425" y="10553"/>
                </a:cubicBezTo>
                <a:lnTo>
                  <a:pt x="15406" y="10553"/>
                </a:lnTo>
                <a:cubicBezTo>
                  <a:pt x="15402" y="10553"/>
                  <a:pt x="15402" y="10524"/>
                  <a:pt x="15402" y="10524"/>
                </a:cubicBezTo>
                <a:lnTo>
                  <a:pt x="15402" y="9041"/>
                </a:lnTo>
                <a:cubicBezTo>
                  <a:pt x="15402" y="9012"/>
                  <a:pt x="15406" y="9012"/>
                  <a:pt x="15406" y="9012"/>
                </a:cubicBezTo>
                <a:lnTo>
                  <a:pt x="15425" y="9012"/>
                </a:lnTo>
                <a:cubicBezTo>
                  <a:pt x="15429" y="9012"/>
                  <a:pt x="15429" y="9041"/>
                  <a:pt x="15429" y="9041"/>
                </a:cubicBezTo>
                <a:lnTo>
                  <a:pt x="15429" y="10524"/>
                </a:lnTo>
                <a:close/>
                <a:moveTo>
                  <a:pt x="15429" y="7588"/>
                </a:moveTo>
                <a:cubicBezTo>
                  <a:pt x="15429" y="7617"/>
                  <a:pt x="15425" y="7617"/>
                  <a:pt x="15425" y="7617"/>
                </a:cubicBezTo>
                <a:lnTo>
                  <a:pt x="15406" y="7617"/>
                </a:lnTo>
                <a:cubicBezTo>
                  <a:pt x="15402" y="7617"/>
                  <a:pt x="15402" y="7588"/>
                  <a:pt x="15402" y="7588"/>
                </a:cubicBezTo>
                <a:lnTo>
                  <a:pt x="15402" y="6105"/>
                </a:lnTo>
                <a:cubicBezTo>
                  <a:pt x="15402" y="6076"/>
                  <a:pt x="15406" y="6076"/>
                  <a:pt x="15406" y="6076"/>
                </a:cubicBezTo>
                <a:lnTo>
                  <a:pt x="15425" y="6076"/>
                </a:lnTo>
                <a:cubicBezTo>
                  <a:pt x="15429" y="6076"/>
                  <a:pt x="15429" y="6105"/>
                  <a:pt x="15429" y="6105"/>
                </a:cubicBezTo>
                <a:lnTo>
                  <a:pt x="15429" y="7588"/>
                </a:lnTo>
                <a:close/>
                <a:moveTo>
                  <a:pt x="15429" y="4622"/>
                </a:moveTo>
                <a:cubicBezTo>
                  <a:pt x="15429" y="4651"/>
                  <a:pt x="15425" y="4651"/>
                  <a:pt x="15425" y="4651"/>
                </a:cubicBezTo>
                <a:lnTo>
                  <a:pt x="15406" y="4651"/>
                </a:lnTo>
                <a:cubicBezTo>
                  <a:pt x="15402" y="4651"/>
                  <a:pt x="15402" y="4622"/>
                  <a:pt x="15402" y="4622"/>
                </a:cubicBezTo>
                <a:lnTo>
                  <a:pt x="15402" y="3140"/>
                </a:lnTo>
                <a:cubicBezTo>
                  <a:pt x="15402" y="3111"/>
                  <a:pt x="15406" y="3111"/>
                  <a:pt x="15406" y="3111"/>
                </a:cubicBezTo>
                <a:lnTo>
                  <a:pt x="15425" y="3111"/>
                </a:lnTo>
                <a:cubicBezTo>
                  <a:pt x="15429" y="3111"/>
                  <a:pt x="15429" y="3140"/>
                  <a:pt x="15429" y="3140"/>
                </a:cubicBezTo>
                <a:lnTo>
                  <a:pt x="15429" y="4622"/>
                </a:lnTo>
                <a:close/>
                <a:moveTo>
                  <a:pt x="15429" y="1686"/>
                </a:moveTo>
                <a:cubicBezTo>
                  <a:pt x="15429" y="1715"/>
                  <a:pt x="15425" y="1715"/>
                  <a:pt x="15425" y="1715"/>
                </a:cubicBezTo>
                <a:lnTo>
                  <a:pt x="15406" y="1715"/>
                </a:lnTo>
                <a:cubicBezTo>
                  <a:pt x="15402" y="1715"/>
                  <a:pt x="15402" y="1686"/>
                  <a:pt x="15402" y="1686"/>
                </a:cubicBezTo>
                <a:lnTo>
                  <a:pt x="15402" y="204"/>
                </a:lnTo>
                <a:cubicBezTo>
                  <a:pt x="15402" y="174"/>
                  <a:pt x="15406" y="174"/>
                  <a:pt x="15406" y="174"/>
                </a:cubicBezTo>
                <a:lnTo>
                  <a:pt x="15425" y="174"/>
                </a:lnTo>
                <a:cubicBezTo>
                  <a:pt x="15429" y="174"/>
                  <a:pt x="15429" y="204"/>
                  <a:pt x="15429" y="204"/>
                </a:cubicBezTo>
                <a:lnTo>
                  <a:pt x="15429" y="1686"/>
                </a:lnTo>
                <a:close/>
                <a:moveTo>
                  <a:pt x="17272" y="19391"/>
                </a:moveTo>
                <a:cubicBezTo>
                  <a:pt x="17272" y="19420"/>
                  <a:pt x="17268" y="19420"/>
                  <a:pt x="17268" y="19420"/>
                </a:cubicBezTo>
                <a:lnTo>
                  <a:pt x="17249" y="19420"/>
                </a:lnTo>
                <a:cubicBezTo>
                  <a:pt x="17245" y="19420"/>
                  <a:pt x="17245" y="19391"/>
                  <a:pt x="17245" y="19391"/>
                </a:cubicBezTo>
                <a:lnTo>
                  <a:pt x="17245" y="17908"/>
                </a:lnTo>
                <a:cubicBezTo>
                  <a:pt x="17245" y="17879"/>
                  <a:pt x="17249" y="17879"/>
                  <a:pt x="17249" y="17879"/>
                </a:cubicBezTo>
                <a:lnTo>
                  <a:pt x="17268" y="17879"/>
                </a:lnTo>
                <a:cubicBezTo>
                  <a:pt x="17272" y="17879"/>
                  <a:pt x="17272" y="17908"/>
                  <a:pt x="17272" y="17908"/>
                </a:cubicBezTo>
                <a:lnTo>
                  <a:pt x="17272" y="19391"/>
                </a:lnTo>
                <a:close/>
                <a:moveTo>
                  <a:pt x="17272" y="16454"/>
                </a:moveTo>
                <a:cubicBezTo>
                  <a:pt x="17272" y="16483"/>
                  <a:pt x="17268" y="16483"/>
                  <a:pt x="17268" y="16483"/>
                </a:cubicBezTo>
                <a:lnTo>
                  <a:pt x="17249" y="16483"/>
                </a:lnTo>
                <a:cubicBezTo>
                  <a:pt x="17245" y="16483"/>
                  <a:pt x="17245" y="16454"/>
                  <a:pt x="17245" y="16454"/>
                </a:cubicBezTo>
                <a:lnTo>
                  <a:pt x="17245" y="14972"/>
                </a:lnTo>
                <a:cubicBezTo>
                  <a:pt x="17245" y="14943"/>
                  <a:pt x="17249" y="14943"/>
                  <a:pt x="17249" y="14943"/>
                </a:cubicBezTo>
                <a:lnTo>
                  <a:pt x="17268" y="14943"/>
                </a:lnTo>
                <a:cubicBezTo>
                  <a:pt x="17272" y="14943"/>
                  <a:pt x="17272" y="14972"/>
                  <a:pt x="17272" y="14972"/>
                </a:cubicBezTo>
                <a:lnTo>
                  <a:pt x="17272" y="16454"/>
                </a:lnTo>
                <a:close/>
                <a:moveTo>
                  <a:pt x="17272" y="13489"/>
                </a:moveTo>
                <a:cubicBezTo>
                  <a:pt x="17272" y="13518"/>
                  <a:pt x="17268" y="13518"/>
                  <a:pt x="17268" y="13518"/>
                </a:cubicBezTo>
                <a:lnTo>
                  <a:pt x="17249" y="13518"/>
                </a:lnTo>
                <a:cubicBezTo>
                  <a:pt x="17245" y="13518"/>
                  <a:pt x="17245" y="13489"/>
                  <a:pt x="17245" y="13489"/>
                </a:cubicBezTo>
                <a:lnTo>
                  <a:pt x="17245" y="12006"/>
                </a:lnTo>
                <a:cubicBezTo>
                  <a:pt x="17245" y="11977"/>
                  <a:pt x="17249" y="11977"/>
                  <a:pt x="17249" y="11977"/>
                </a:cubicBezTo>
                <a:lnTo>
                  <a:pt x="17268" y="11977"/>
                </a:lnTo>
                <a:cubicBezTo>
                  <a:pt x="17272" y="11977"/>
                  <a:pt x="17272" y="12006"/>
                  <a:pt x="17272" y="12006"/>
                </a:cubicBezTo>
                <a:lnTo>
                  <a:pt x="17272" y="13489"/>
                </a:lnTo>
                <a:close/>
                <a:moveTo>
                  <a:pt x="17272" y="10524"/>
                </a:moveTo>
                <a:cubicBezTo>
                  <a:pt x="17272" y="10553"/>
                  <a:pt x="17268" y="10553"/>
                  <a:pt x="17268" y="10553"/>
                </a:cubicBezTo>
                <a:lnTo>
                  <a:pt x="17249" y="10553"/>
                </a:lnTo>
                <a:cubicBezTo>
                  <a:pt x="17245" y="10553"/>
                  <a:pt x="17245" y="10524"/>
                  <a:pt x="17245" y="10524"/>
                </a:cubicBezTo>
                <a:lnTo>
                  <a:pt x="17245" y="9041"/>
                </a:lnTo>
                <a:cubicBezTo>
                  <a:pt x="17245" y="9012"/>
                  <a:pt x="17249" y="9012"/>
                  <a:pt x="17249" y="9012"/>
                </a:cubicBezTo>
                <a:lnTo>
                  <a:pt x="17268" y="9012"/>
                </a:lnTo>
                <a:cubicBezTo>
                  <a:pt x="17272" y="9012"/>
                  <a:pt x="17272" y="9041"/>
                  <a:pt x="17272" y="9041"/>
                </a:cubicBezTo>
                <a:lnTo>
                  <a:pt x="17272" y="10524"/>
                </a:lnTo>
                <a:close/>
                <a:moveTo>
                  <a:pt x="17272" y="7588"/>
                </a:moveTo>
                <a:cubicBezTo>
                  <a:pt x="17272" y="7617"/>
                  <a:pt x="17268" y="7617"/>
                  <a:pt x="17268" y="7617"/>
                </a:cubicBezTo>
                <a:lnTo>
                  <a:pt x="17249" y="7617"/>
                </a:lnTo>
                <a:cubicBezTo>
                  <a:pt x="17245" y="7617"/>
                  <a:pt x="17245" y="7588"/>
                  <a:pt x="17245" y="7588"/>
                </a:cubicBezTo>
                <a:lnTo>
                  <a:pt x="17245" y="6105"/>
                </a:lnTo>
                <a:cubicBezTo>
                  <a:pt x="17245" y="6076"/>
                  <a:pt x="17249" y="6076"/>
                  <a:pt x="17249" y="6076"/>
                </a:cubicBezTo>
                <a:lnTo>
                  <a:pt x="17268" y="6076"/>
                </a:lnTo>
                <a:cubicBezTo>
                  <a:pt x="17272" y="6076"/>
                  <a:pt x="17272" y="6105"/>
                  <a:pt x="17272" y="6105"/>
                </a:cubicBezTo>
                <a:lnTo>
                  <a:pt x="17272" y="7588"/>
                </a:lnTo>
                <a:close/>
                <a:moveTo>
                  <a:pt x="17272" y="4622"/>
                </a:moveTo>
                <a:cubicBezTo>
                  <a:pt x="17272" y="4651"/>
                  <a:pt x="17268" y="4651"/>
                  <a:pt x="17268" y="4651"/>
                </a:cubicBezTo>
                <a:lnTo>
                  <a:pt x="17249" y="4651"/>
                </a:lnTo>
                <a:cubicBezTo>
                  <a:pt x="17245" y="4651"/>
                  <a:pt x="17245" y="4622"/>
                  <a:pt x="17245" y="4622"/>
                </a:cubicBezTo>
                <a:lnTo>
                  <a:pt x="17245" y="3140"/>
                </a:lnTo>
                <a:cubicBezTo>
                  <a:pt x="17245" y="3111"/>
                  <a:pt x="17249" y="3111"/>
                  <a:pt x="17249" y="3111"/>
                </a:cubicBezTo>
                <a:lnTo>
                  <a:pt x="17268" y="3111"/>
                </a:lnTo>
                <a:cubicBezTo>
                  <a:pt x="17272" y="3111"/>
                  <a:pt x="17272" y="3140"/>
                  <a:pt x="17272" y="3140"/>
                </a:cubicBezTo>
                <a:lnTo>
                  <a:pt x="17272" y="4622"/>
                </a:lnTo>
                <a:close/>
                <a:moveTo>
                  <a:pt x="17272" y="1686"/>
                </a:moveTo>
                <a:cubicBezTo>
                  <a:pt x="17272" y="1715"/>
                  <a:pt x="17268" y="1715"/>
                  <a:pt x="17268" y="1715"/>
                </a:cubicBezTo>
                <a:lnTo>
                  <a:pt x="17249" y="1715"/>
                </a:lnTo>
                <a:cubicBezTo>
                  <a:pt x="17245" y="1715"/>
                  <a:pt x="17245" y="1686"/>
                  <a:pt x="17245" y="1686"/>
                </a:cubicBezTo>
                <a:lnTo>
                  <a:pt x="17245" y="204"/>
                </a:lnTo>
                <a:cubicBezTo>
                  <a:pt x="17245" y="174"/>
                  <a:pt x="17249" y="174"/>
                  <a:pt x="17249" y="174"/>
                </a:cubicBezTo>
                <a:lnTo>
                  <a:pt x="17268" y="174"/>
                </a:lnTo>
                <a:cubicBezTo>
                  <a:pt x="17272" y="174"/>
                  <a:pt x="17272" y="204"/>
                  <a:pt x="17272" y="204"/>
                </a:cubicBezTo>
                <a:lnTo>
                  <a:pt x="17272" y="1686"/>
                </a:lnTo>
                <a:close/>
                <a:moveTo>
                  <a:pt x="19115" y="19391"/>
                </a:moveTo>
                <a:cubicBezTo>
                  <a:pt x="19115" y="19420"/>
                  <a:pt x="19112" y="19420"/>
                  <a:pt x="19112" y="19420"/>
                </a:cubicBezTo>
                <a:lnTo>
                  <a:pt x="19092" y="19420"/>
                </a:lnTo>
                <a:cubicBezTo>
                  <a:pt x="19088" y="19420"/>
                  <a:pt x="19088" y="19391"/>
                  <a:pt x="19088" y="19391"/>
                </a:cubicBezTo>
                <a:lnTo>
                  <a:pt x="19088" y="17908"/>
                </a:lnTo>
                <a:cubicBezTo>
                  <a:pt x="19088" y="17879"/>
                  <a:pt x="19092" y="17879"/>
                  <a:pt x="19092" y="17879"/>
                </a:cubicBezTo>
                <a:lnTo>
                  <a:pt x="19112" y="17879"/>
                </a:lnTo>
                <a:cubicBezTo>
                  <a:pt x="19115" y="17879"/>
                  <a:pt x="19115" y="17908"/>
                  <a:pt x="19115" y="17908"/>
                </a:cubicBezTo>
                <a:lnTo>
                  <a:pt x="19115" y="19391"/>
                </a:lnTo>
                <a:close/>
                <a:moveTo>
                  <a:pt x="19115" y="16454"/>
                </a:moveTo>
                <a:cubicBezTo>
                  <a:pt x="19115" y="16483"/>
                  <a:pt x="19112" y="16483"/>
                  <a:pt x="19112" y="16483"/>
                </a:cubicBezTo>
                <a:lnTo>
                  <a:pt x="19092" y="16483"/>
                </a:lnTo>
                <a:cubicBezTo>
                  <a:pt x="19088" y="16483"/>
                  <a:pt x="19088" y="16454"/>
                  <a:pt x="19088" y="16454"/>
                </a:cubicBezTo>
                <a:lnTo>
                  <a:pt x="19088" y="14972"/>
                </a:lnTo>
                <a:cubicBezTo>
                  <a:pt x="19088" y="14943"/>
                  <a:pt x="19092" y="14943"/>
                  <a:pt x="19092" y="14943"/>
                </a:cubicBezTo>
                <a:lnTo>
                  <a:pt x="19112" y="14943"/>
                </a:lnTo>
                <a:cubicBezTo>
                  <a:pt x="19115" y="14943"/>
                  <a:pt x="19115" y="14972"/>
                  <a:pt x="19115" y="14972"/>
                </a:cubicBezTo>
                <a:lnTo>
                  <a:pt x="19115" y="16454"/>
                </a:lnTo>
                <a:close/>
                <a:moveTo>
                  <a:pt x="19115" y="13489"/>
                </a:moveTo>
                <a:cubicBezTo>
                  <a:pt x="19115" y="13518"/>
                  <a:pt x="19112" y="13518"/>
                  <a:pt x="19112" y="13518"/>
                </a:cubicBezTo>
                <a:lnTo>
                  <a:pt x="19092" y="13518"/>
                </a:lnTo>
                <a:cubicBezTo>
                  <a:pt x="19088" y="13518"/>
                  <a:pt x="19088" y="13489"/>
                  <a:pt x="19088" y="13489"/>
                </a:cubicBezTo>
                <a:lnTo>
                  <a:pt x="19088" y="12006"/>
                </a:lnTo>
                <a:cubicBezTo>
                  <a:pt x="19088" y="11977"/>
                  <a:pt x="19092" y="11977"/>
                  <a:pt x="19092" y="11977"/>
                </a:cubicBezTo>
                <a:lnTo>
                  <a:pt x="19112" y="11977"/>
                </a:lnTo>
                <a:cubicBezTo>
                  <a:pt x="19115" y="11977"/>
                  <a:pt x="19115" y="12006"/>
                  <a:pt x="19115" y="12006"/>
                </a:cubicBezTo>
                <a:lnTo>
                  <a:pt x="19115" y="13489"/>
                </a:lnTo>
                <a:close/>
                <a:moveTo>
                  <a:pt x="19115" y="10524"/>
                </a:moveTo>
                <a:cubicBezTo>
                  <a:pt x="19115" y="10553"/>
                  <a:pt x="19112" y="10553"/>
                  <a:pt x="19112" y="10553"/>
                </a:cubicBezTo>
                <a:lnTo>
                  <a:pt x="19092" y="10553"/>
                </a:lnTo>
                <a:cubicBezTo>
                  <a:pt x="19088" y="10553"/>
                  <a:pt x="19088" y="10524"/>
                  <a:pt x="19088" y="10524"/>
                </a:cubicBezTo>
                <a:lnTo>
                  <a:pt x="19088" y="9041"/>
                </a:lnTo>
                <a:cubicBezTo>
                  <a:pt x="19088" y="9012"/>
                  <a:pt x="19092" y="9012"/>
                  <a:pt x="19092" y="9012"/>
                </a:cubicBezTo>
                <a:lnTo>
                  <a:pt x="19112" y="9012"/>
                </a:lnTo>
                <a:cubicBezTo>
                  <a:pt x="19115" y="9012"/>
                  <a:pt x="19115" y="9041"/>
                  <a:pt x="19115" y="9041"/>
                </a:cubicBezTo>
                <a:lnTo>
                  <a:pt x="19115" y="10524"/>
                </a:lnTo>
                <a:close/>
                <a:moveTo>
                  <a:pt x="19115" y="7588"/>
                </a:moveTo>
                <a:cubicBezTo>
                  <a:pt x="19115" y="7617"/>
                  <a:pt x="19112" y="7617"/>
                  <a:pt x="19112" y="7617"/>
                </a:cubicBezTo>
                <a:lnTo>
                  <a:pt x="19092" y="7617"/>
                </a:lnTo>
                <a:cubicBezTo>
                  <a:pt x="19088" y="7617"/>
                  <a:pt x="19088" y="7588"/>
                  <a:pt x="19088" y="7588"/>
                </a:cubicBezTo>
                <a:lnTo>
                  <a:pt x="19088" y="6105"/>
                </a:lnTo>
                <a:cubicBezTo>
                  <a:pt x="19088" y="6076"/>
                  <a:pt x="19092" y="6076"/>
                  <a:pt x="19092" y="6076"/>
                </a:cubicBezTo>
                <a:lnTo>
                  <a:pt x="19112" y="6076"/>
                </a:lnTo>
                <a:cubicBezTo>
                  <a:pt x="19115" y="6076"/>
                  <a:pt x="19115" y="6105"/>
                  <a:pt x="19115" y="6105"/>
                </a:cubicBezTo>
                <a:lnTo>
                  <a:pt x="19115" y="7588"/>
                </a:lnTo>
                <a:close/>
                <a:moveTo>
                  <a:pt x="19115" y="4622"/>
                </a:moveTo>
                <a:cubicBezTo>
                  <a:pt x="19115" y="4651"/>
                  <a:pt x="19112" y="4651"/>
                  <a:pt x="19112" y="4651"/>
                </a:cubicBezTo>
                <a:lnTo>
                  <a:pt x="19092" y="4651"/>
                </a:lnTo>
                <a:cubicBezTo>
                  <a:pt x="19088" y="4651"/>
                  <a:pt x="19088" y="4622"/>
                  <a:pt x="19088" y="4622"/>
                </a:cubicBezTo>
                <a:lnTo>
                  <a:pt x="19088" y="3140"/>
                </a:lnTo>
                <a:cubicBezTo>
                  <a:pt x="19088" y="3111"/>
                  <a:pt x="19092" y="3111"/>
                  <a:pt x="19092" y="3111"/>
                </a:cubicBezTo>
                <a:lnTo>
                  <a:pt x="19112" y="3111"/>
                </a:lnTo>
                <a:cubicBezTo>
                  <a:pt x="19115" y="3111"/>
                  <a:pt x="19115" y="3140"/>
                  <a:pt x="19115" y="3140"/>
                </a:cubicBezTo>
                <a:lnTo>
                  <a:pt x="19115" y="4622"/>
                </a:lnTo>
                <a:close/>
                <a:moveTo>
                  <a:pt x="19115" y="1686"/>
                </a:moveTo>
                <a:cubicBezTo>
                  <a:pt x="19115" y="1715"/>
                  <a:pt x="19112" y="1715"/>
                  <a:pt x="19112" y="1715"/>
                </a:cubicBezTo>
                <a:lnTo>
                  <a:pt x="19092" y="1715"/>
                </a:lnTo>
                <a:cubicBezTo>
                  <a:pt x="19088" y="1715"/>
                  <a:pt x="19088" y="1686"/>
                  <a:pt x="19088" y="1686"/>
                </a:cubicBezTo>
                <a:lnTo>
                  <a:pt x="19088" y="204"/>
                </a:lnTo>
                <a:cubicBezTo>
                  <a:pt x="19088" y="174"/>
                  <a:pt x="19092" y="174"/>
                  <a:pt x="19092" y="174"/>
                </a:cubicBezTo>
                <a:lnTo>
                  <a:pt x="19112" y="174"/>
                </a:lnTo>
                <a:cubicBezTo>
                  <a:pt x="19115" y="174"/>
                  <a:pt x="19115" y="204"/>
                  <a:pt x="19115" y="204"/>
                </a:cubicBezTo>
                <a:lnTo>
                  <a:pt x="19115" y="1686"/>
                </a:lnTo>
                <a:close/>
                <a:moveTo>
                  <a:pt x="20959" y="19391"/>
                </a:moveTo>
                <a:cubicBezTo>
                  <a:pt x="20959" y="19420"/>
                  <a:pt x="20955" y="19420"/>
                  <a:pt x="20955" y="19420"/>
                </a:cubicBezTo>
                <a:lnTo>
                  <a:pt x="20935" y="19420"/>
                </a:lnTo>
                <a:cubicBezTo>
                  <a:pt x="20932" y="19420"/>
                  <a:pt x="20932" y="19391"/>
                  <a:pt x="20932" y="19391"/>
                </a:cubicBezTo>
                <a:lnTo>
                  <a:pt x="20932" y="17908"/>
                </a:lnTo>
                <a:cubicBezTo>
                  <a:pt x="20932" y="17879"/>
                  <a:pt x="20935" y="17879"/>
                  <a:pt x="20935" y="17879"/>
                </a:cubicBezTo>
                <a:lnTo>
                  <a:pt x="20955" y="17879"/>
                </a:lnTo>
                <a:cubicBezTo>
                  <a:pt x="20959" y="17879"/>
                  <a:pt x="20959" y="17908"/>
                  <a:pt x="20959" y="17908"/>
                </a:cubicBezTo>
                <a:lnTo>
                  <a:pt x="20959" y="19391"/>
                </a:lnTo>
                <a:close/>
                <a:moveTo>
                  <a:pt x="20959" y="16454"/>
                </a:moveTo>
                <a:cubicBezTo>
                  <a:pt x="20959" y="16483"/>
                  <a:pt x="20955" y="16483"/>
                  <a:pt x="20955" y="16483"/>
                </a:cubicBezTo>
                <a:lnTo>
                  <a:pt x="20935" y="16483"/>
                </a:lnTo>
                <a:cubicBezTo>
                  <a:pt x="20932" y="16483"/>
                  <a:pt x="20932" y="16454"/>
                  <a:pt x="20932" y="16454"/>
                </a:cubicBezTo>
                <a:lnTo>
                  <a:pt x="20932" y="14972"/>
                </a:lnTo>
                <a:cubicBezTo>
                  <a:pt x="20932" y="14943"/>
                  <a:pt x="20935" y="14943"/>
                  <a:pt x="20935" y="14943"/>
                </a:cubicBezTo>
                <a:lnTo>
                  <a:pt x="20955" y="14943"/>
                </a:lnTo>
                <a:cubicBezTo>
                  <a:pt x="20959" y="14943"/>
                  <a:pt x="20959" y="14972"/>
                  <a:pt x="20959" y="14972"/>
                </a:cubicBezTo>
                <a:lnTo>
                  <a:pt x="20959" y="16454"/>
                </a:lnTo>
                <a:close/>
                <a:moveTo>
                  <a:pt x="20959" y="13489"/>
                </a:moveTo>
                <a:cubicBezTo>
                  <a:pt x="20959" y="13518"/>
                  <a:pt x="20955" y="13518"/>
                  <a:pt x="20955" y="13518"/>
                </a:cubicBezTo>
                <a:lnTo>
                  <a:pt x="20935" y="13518"/>
                </a:lnTo>
                <a:cubicBezTo>
                  <a:pt x="20932" y="13518"/>
                  <a:pt x="20932" y="13489"/>
                  <a:pt x="20932" y="13489"/>
                </a:cubicBezTo>
                <a:lnTo>
                  <a:pt x="20932" y="12006"/>
                </a:lnTo>
                <a:cubicBezTo>
                  <a:pt x="20932" y="11977"/>
                  <a:pt x="20935" y="11977"/>
                  <a:pt x="20935" y="11977"/>
                </a:cubicBezTo>
                <a:lnTo>
                  <a:pt x="20955" y="11977"/>
                </a:lnTo>
                <a:cubicBezTo>
                  <a:pt x="20959" y="11977"/>
                  <a:pt x="20959" y="12006"/>
                  <a:pt x="20959" y="12006"/>
                </a:cubicBezTo>
                <a:lnTo>
                  <a:pt x="20959" y="13489"/>
                </a:lnTo>
                <a:close/>
                <a:moveTo>
                  <a:pt x="20959" y="10524"/>
                </a:moveTo>
                <a:cubicBezTo>
                  <a:pt x="20959" y="10553"/>
                  <a:pt x="20955" y="10553"/>
                  <a:pt x="20955" y="10553"/>
                </a:cubicBezTo>
                <a:lnTo>
                  <a:pt x="20935" y="10553"/>
                </a:lnTo>
                <a:cubicBezTo>
                  <a:pt x="20932" y="10553"/>
                  <a:pt x="20932" y="10524"/>
                  <a:pt x="20932" y="10524"/>
                </a:cubicBezTo>
                <a:lnTo>
                  <a:pt x="20932" y="9041"/>
                </a:lnTo>
                <a:cubicBezTo>
                  <a:pt x="20932" y="9012"/>
                  <a:pt x="20935" y="9012"/>
                  <a:pt x="20935" y="9012"/>
                </a:cubicBezTo>
                <a:lnTo>
                  <a:pt x="20955" y="9012"/>
                </a:lnTo>
                <a:cubicBezTo>
                  <a:pt x="20959" y="9012"/>
                  <a:pt x="20959" y="9041"/>
                  <a:pt x="20959" y="9041"/>
                </a:cubicBezTo>
                <a:lnTo>
                  <a:pt x="20959" y="10524"/>
                </a:lnTo>
                <a:close/>
                <a:moveTo>
                  <a:pt x="20959" y="7588"/>
                </a:moveTo>
                <a:cubicBezTo>
                  <a:pt x="20959" y="7617"/>
                  <a:pt x="20955" y="7617"/>
                  <a:pt x="20955" y="7617"/>
                </a:cubicBezTo>
                <a:lnTo>
                  <a:pt x="20935" y="7617"/>
                </a:lnTo>
                <a:cubicBezTo>
                  <a:pt x="20932" y="7617"/>
                  <a:pt x="20932" y="7588"/>
                  <a:pt x="20932" y="7588"/>
                </a:cubicBezTo>
                <a:lnTo>
                  <a:pt x="20932" y="6105"/>
                </a:lnTo>
                <a:cubicBezTo>
                  <a:pt x="20932" y="6076"/>
                  <a:pt x="20935" y="6076"/>
                  <a:pt x="20935" y="6076"/>
                </a:cubicBezTo>
                <a:lnTo>
                  <a:pt x="20955" y="6076"/>
                </a:lnTo>
                <a:cubicBezTo>
                  <a:pt x="20959" y="6076"/>
                  <a:pt x="20959" y="6105"/>
                  <a:pt x="20959" y="6105"/>
                </a:cubicBezTo>
                <a:lnTo>
                  <a:pt x="20959" y="7588"/>
                </a:lnTo>
                <a:close/>
                <a:moveTo>
                  <a:pt x="20959" y="4622"/>
                </a:moveTo>
                <a:cubicBezTo>
                  <a:pt x="20959" y="4651"/>
                  <a:pt x="20955" y="4651"/>
                  <a:pt x="20955" y="4651"/>
                </a:cubicBezTo>
                <a:lnTo>
                  <a:pt x="20935" y="4651"/>
                </a:lnTo>
                <a:cubicBezTo>
                  <a:pt x="20932" y="4651"/>
                  <a:pt x="20932" y="4622"/>
                  <a:pt x="20932" y="4622"/>
                </a:cubicBezTo>
                <a:lnTo>
                  <a:pt x="20932" y="3140"/>
                </a:lnTo>
                <a:cubicBezTo>
                  <a:pt x="20932" y="3111"/>
                  <a:pt x="20935" y="3111"/>
                  <a:pt x="20935" y="3111"/>
                </a:cubicBezTo>
                <a:lnTo>
                  <a:pt x="20955" y="3111"/>
                </a:lnTo>
                <a:cubicBezTo>
                  <a:pt x="20959" y="3111"/>
                  <a:pt x="20959" y="3140"/>
                  <a:pt x="20959" y="3140"/>
                </a:cubicBezTo>
                <a:lnTo>
                  <a:pt x="20959" y="4622"/>
                </a:lnTo>
                <a:close/>
                <a:moveTo>
                  <a:pt x="20959" y="1686"/>
                </a:moveTo>
                <a:cubicBezTo>
                  <a:pt x="20959" y="1715"/>
                  <a:pt x="20955" y="1715"/>
                  <a:pt x="20955" y="1715"/>
                </a:cubicBezTo>
                <a:lnTo>
                  <a:pt x="20935" y="1715"/>
                </a:lnTo>
                <a:cubicBezTo>
                  <a:pt x="20932" y="1715"/>
                  <a:pt x="20932" y="1686"/>
                  <a:pt x="20932" y="1686"/>
                </a:cubicBezTo>
                <a:lnTo>
                  <a:pt x="20932" y="204"/>
                </a:lnTo>
                <a:cubicBezTo>
                  <a:pt x="20932" y="174"/>
                  <a:pt x="20935" y="174"/>
                  <a:pt x="20935" y="174"/>
                </a:cubicBezTo>
                <a:lnTo>
                  <a:pt x="20955" y="174"/>
                </a:lnTo>
                <a:cubicBezTo>
                  <a:pt x="20959" y="174"/>
                  <a:pt x="20959" y="204"/>
                  <a:pt x="20959" y="204"/>
                </a:cubicBezTo>
                <a:lnTo>
                  <a:pt x="20959" y="1686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C1D2F52-5696-4DD5-A501-46C2CBBEC697}"/>
              </a:ext>
            </a:extLst>
          </p:cNvPr>
          <p:cNvSpPr txBox="1"/>
          <p:nvPr/>
        </p:nvSpPr>
        <p:spPr>
          <a:xfrm rot="16200000">
            <a:off x="722455" y="2017051"/>
            <a:ext cx="1149813" cy="46166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2"/>
                </a:solidFill>
              </a:rPr>
              <a:t>Lorem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CE79311-31E6-46AF-BE08-D34937F06F8F}"/>
              </a:ext>
            </a:extLst>
          </p:cNvPr>
          <p:cNvSpPr txBox="1"/>
          <p:nvPr/>
        </p:nvSpPr>
        <p:spPr>
          <a:xfrm rot="16200000">
            <a:off x="722455" y="3378800"/>
            <a:ext cx="1149813" cy="46166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3"/>
                </a:solidFill>
              </a:rPr>
              <a:t>Lorem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3135B30-E6B1-40F0-A53B-C56F423C5BE1}"/>
              </a:ext>
            </a:extLst>
          </p:cNvPr>
          <p:cNvSpPr txBox="1"/>
          <p:nvPr/>
        </p:nvSpPr>
        <p:spPr>
          <a:xfrm rot="16200000">
            <a:off x="722455" y="4740549"/>
            <a:ext cx="1149813" cy="46166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6"/>
                </a:solidFill>
              </a:rPr>
              <a:t>Lorem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8B871DFB-D6E8-419F-8829-6A2DBC590A5B}"/>
              </a:ext>
            </a:extLst>
          </p:cNvPr>
          <p:cNvCxnSpPr>
            <a:cxnSpLocks/>
            <a:stCxn id="80" idx="6"/>
            <a:endCxn id="87" idx="2"/>
          </p:cNvCxnSpPr>
          <p:nvPr/>
        </p:nvCxnSpPr>
        <p:spPr>
          <a:xfrm>
            <a:off x="2020674" y="2247883"/>
            <a:ext cx="2218769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6752C141-3261-4826-BFAE-AE1B60727463}"/>
              </a:ext>
            </a:extLst>
          </p:cNvPr>
          <p:cNvCxnSpPr>
            <a:cxnSpLocks/>
            <a:stCxn id="85" idx="6"/>
            <a:endCxn id="91" idx="2"/>
          </p:cNvCxnSpPr>
          <p:nvPr/>
        </p:nvCxnSpPr>
        <p:spPr>
          <a:xfrm>
            <a:off x="3645104" y="3609633"/>
            <a:ext cx="2218769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6BBEF613-E54C-4D88-A7BE-F6087A514D85}"/>
              </a:ext>
            </a:extLst>
          </p:cNvPr>
          <p:cNvCxnSpPr>
            <a:cxnSpLocks/>
            <a:stCxn id="82" idx="6"/>
            <a:endCxn id="97" idx="2"/>
          </p:cNvCxnSpPr>
          <p:nvPr/>
        </p:nvCxnSpPr>
        <p:spPr>
          <a:xfrm>
            <a:off x="2832890" y="4971383"/>
            <a:ext cx="4655414" cy="0"/>
          </a:xfrm>
          <a:prstGeom prst="line">
            <a:avLst/>
          </a:prstGeom>
          <a:ln w="635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ircle">
            <a:extLst>
              <a:ext uri="{FF2B5EF4-FFF2-40B4-BE49-F238E27FC236}">
                <a16:creationId xmlns:a16="http://schemas.microsoft.com/office/drawing/2014/main" id="{23431159-49F9-4C66-ACE6-EC755AF73014}"/>
              </a:ext>
            </a:extLst>
          </p:cNvPr>
          <p:cNvSpPr/>
          <p:nvPr/>
        </p:nvSpPr>
        <p:spPr>
          <a:xfrm>
            <a:off x="1802799" y="48624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79" name="Circle">
            <a:extLst>
              <a:ext uri="{FF2B5EF4-FFF2-40B4-BE49-F238E27FC236}">
                <a16:creationId xmlns:a16="http://schemas.microsoft.com/office/drawing/2014/main" id="{6EAB2376-C809-4B07-AA19-1FB7190A3638}"/>
              </a:ext>
            </a:extLst>
          </p:cNvPr>
          <p:cNvSpPr/>
          <p:nvPr/>
        </p:nvSpPr>
        <p:spPr>
          <a:xfrm>
            <a:off x="1802799" y="3500693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80" name="Circle">
            <a:extLst>
              <a:ext uri="{FF2B5EF4-FFF2-40B4-BE49-F238E27FC236}">
                <a16:creationId xmlns:a16="http://schemas.microsoft.com/office/drawing/2014/main" id="{EF43AC91-E442-441B-B466-F668E8D8AF1A}"/>
              </a:ext>
            </a:extLst>
          </p:cNvPr>
          <p:cNvSpPr/>
          <p:nvPr/>
        </p:nvSpPr>
        <p:spPr>
          <a:xfrm>
            <a:off x="1802799" y="21389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9903D6D-9377-4C2B-A205-866120D9028D}"/>
              </a:ext>
            </a:extLst>
          </p:cNvPr>
          <p:cNvSpPr txBox="1"/>
          <p:nvPr/>
        </p:nvSpPr>
        <p:spPr>
          <a:xfrm>
            <a:off x="1635451" y="1254254"/>
            <a:ext cx="55257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noProof="1">
                <a:solidFill>
                  <a:schemeClr val="bg1"/>
                </a:solidFill>
              </a:rPr>
              <a:t>Jan</a:t>
            </a:r>
          </a:p>
        </p:txBody>
      </p:sp>
      <p:sp>
        <p:nvSpPr>
          <p:cNvPr id="82" name="Circle">
            <a:extLst>
              <a:ext uri="{FF2B5EF4-FFF2-40B4-BE49-F238E27FC236}">
                <a16:creationId xmlns:a16="http://schemas.microsoft.com/office/drawing/2014/main" id="{DE115F8F-C001-43EF-AEBF-DBE2FA375FCF}"/>
              </a:ext>
            </a:extLst>
          </p:cNvPr>
          <p:cNvSpPr/>
          <p:nvPr/>
        </p:nvSpPr>
        <p:spPr>
          <a:xfrm>
            <a:off x="2615013" y="48624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83" name="Circle">
            <a:extLst>
              <a:ext uri="{FF2B5EF4-FFF2-40B4-BE49-F238E27FC236}">
                <a16:creationId xmlns:a16="http://schemas.microsoft.com/office/drawing/2014/main" id="{DCBCE4FA-7F8D-4AA9-8BD1-B94CC7D23589}"/>
              </a:ext>
            </a:extLst>
          </p:cNvPr>
          <p:cNvSpPr/>
          <p:nvPr/>
        </p:nvSpPr>
        <p:spPr>
          <a:xfrm>
            <a:off x="2615013" y="3500693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AE125A8-13C8-4FBB-825A-9BFB47F071FB}"/>
              </a:ext>
            </a:extLst>
          </p:cNvPr>
          <p:cNvSpPr txBox="1"/>
          <p:nvPr/>
        </p:nvSpPr>
        <p:spPr>
          <a:xfrm>
            <a:off x="2447666" y="1254254"/>
            <a:ext cx="55257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noProof="1">
                <a:solidFill>
                  <a:schemeClr val="bg1"/>
                </a:solidFill>
              </a:rPr>
              <a:t>Feb</a:t>
            </a:r>
          </a:p>
        </p:txBody>
      </p:sp>
      <p:sp>
        <p:nvSpPr>
          <p:cNvPr id="85" name="Circle">
            <a:extLst>
              <a:ext uri="{FF2B5EF4-FFF2-40B4-BE49-F238E27FC236}">
                <a16:creationId xmlns:a16="http://schemas.microsoft.com/office/drawing/2014/main" id="{49DEF887-2DA9-43DA-9B2F-2BF4B5BCEC36}"/>
              </a:ext>
            </a:extLst>
          </p:cNvPr>
          <p:cNvSpPr/>
          <p:nvPr/>
        </p:nvSpPr>
        <p:spPr>
          <a:xfrm>
            <a:off x="3427229" y="3500693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23E572B-6D28-490C-803E-827134914D48}"/>
              </a:ext>
            </a:extLst>
          </p:cNvPr>
          <p:cNvSpPr txBox="1"/>
          <p:nvPr/>
        </p:nvSpPr>
        <p:spPr>
          <a:xfrm>
            <a:off x="3259882" y="1254254"/>
            <a:ext cx="55257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noProof="1">
                <a:solidFill>
                  <a:schemeClr val="bg1"/>
                </a:solidFill>
              </a:rPr>
              <a:t>Mar</a:t>
            </a:r>
          </a:p>
        </p:txBody>
      </p:sp>
      <p:sp>
        <p:nvSpPr>
          <p:cNvPr id="87" name="Circle">
            <a:extLst>
              <a:ext uri="{FF2B5EF4-FFF2-40B4-BE49-F238E27FC236}">
                <a16:creationId xmlns:a16="http://schemas.microsoft.com/office/drawing/2014/main" id="{9A44170A-C0CB-4230-8EAD-826BA0B9D38D}"/>
              </a:ext>
            </a:extLst>
          </p:cNvPr>
          <p:cNvSpPr/>
          <p:nvPr/>
        </p:nvSpPr>
        <p:spPr>
          <a:xfrm>
            <a:off x="4239444" y="21389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462B21F-024C-431D-A7D0-132F618C12DC}"/>
              </a:ext>
            </a:extLst>
          </p:cNvPr>
          <p:cNvSpPr txBox="1"/>
          <p:nvPr/>
        </p:nvSpPr>
        <p:spPr>
          <a:xfrm>
            <a:off x="4072097" y="1254254"/>
            <a:ext cx="55257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noProof="1">
                <a:solidFill>
                  <a:schemeClr val="bg1"/>
                </a:solidFill>
              </a:rPr>
              <a:t>Apr</a:t>
            </a:r>
          </a:p>
        </p:txBody>
      </p:sp>
      <p:sp>
        <p:nvSpPr>
          <p:cNvPr id="89" name="Circle">
            <a:extLst>
              <a:ext uri="{FF2B5EF4-FFF2-40B4-BE49-F238E27FC236}">
                <a16:creationId xmlns:a16="http://schemas.microsoft.com/office/drawing/2014/main" id="{9983B5BF-DDCF-4A93-B5D3-E763666733B0}"/>
              </a:ext>
            </a:extLst>
          </p:cNvPr>
          <p:cNvSpPr/>
          <p:nvPr/>
        </p:nvSpPr>
        <p:spPr>
          <a:xfrm>
            <a:off x="5051660" y="21389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76D5932-6ABF-4F60-A6C3-CCC263252B3D}"/>
              </a:ext>
            </a:extLst>
          </p:cNvPr>
          <p:cNvSpPr txBox="1"/>
          <p:nvPr/>
        </p:nvSpPr>
        <p:spPr>
          <a:xfrm>
            <a:off x="4884313" y="1254254"/>
            <a:ext cx="55257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noProof="1">
                <a:solidFill>
                  <a:schemeClr val="bg1"/>
                </a:solidFill>
              </a:rPr>
              <a:t>May</a:t>
            </a:r>
          </a:p>
        </p:txBody>
      </p:sp>
      <p:sp>
        <p:nvSpPr>
          <p:cNvPr id="91" name="Circle">
            <a:extLst>
              <a:ext uri="{FF2B5EF4-FFF2-40B4-BE49-F238E27FC236}">
                <a16:creationId xmlns:a16="http://schemas.microsoft.com/office/drawing/2014/main" id="{045945B2-8218-44A8-944F-E543736EDEF9}"/>
              </a:ext>
            </a:extLst>
          </p:cNvPr>
          <p:cNvSpPr/>
          <p:nvPr/>
        </p:nvSpPr>
        <p:spPr>
          <a:xfrm>
            <a:off x="5863875" y="3500693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92" name="Circle">
            <a:extLst>
              <a:ext uri="{FF2B5EF4-FFF2-40B4-BE49-F238E27FC236}">
                <a16:creationId xmlns:a16="http://schemas.microsoft.com/office/drawing/2014/main" id="{33D62EDF-15B8-487F-9CB0-138BA722ECE0}"/>
              </a:ext>
            </a:extLst>
          </p:cNvPr>
          <p:cNvSpPr/>
          <p:nvPr/>
        </p:nvSpPr>
        <p:spPr>
          <a:xfrm>
            <a:off x="5863875" y="21389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F56D6971-8CF6-41A7-9BF7-077D4CF5BA1B}"/>
              </a:ext>
            </a:extLst>
          </p:cNvPr>
          <p:cNvSpPr txBox="1"/>
          <p:nvPr/>
        </p:nvSpPr>
        <p:spPr>
          <a:xfrm>
            <a:off x="5696527" y="1254254"/>
            <a:ext cx="55257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noProof="1">
                <a:solidFill>
                  <a:schemeClr val="bg1"/>
                </a:solidFill>
              </a:rPr>
              <a:t>Jun</a:t>
            </a:r>
          </a:p>
        </p:txBody>
      </p:sp>
      <p:sp>
        <p:nvSpPr>
          <p:cNvPr id="94" name="Circle">
            <a:extLst>
              <a:ext uri="{FF2B5EF4-FFF2-40B4-BE49-F238E27FC236}">
                <a16:creationId xmlns:a16="http://schemas.microsoft.com/office/drawing/2014/main" id="{57D19442-47F9-4795-9CEF-D57003942546}"/>
              </a:ext>
            </a:extLst>
          </p:cNvPr>
          <p:cNvSpPr/>
          <p:nvPr/>
        </p:nvSpPr>
        <p:spPr>
          <a:xfrm>
            <a:off x="6676091" y="3500693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95" name="Circle">
            <a:extLst>
              <a:ext uri="{FF2B5EF4-FFF2-40B4-BE49-F238E27FC236}">
                <a16:creationId xmlns:a16="http://schemas.microsoft.com/office/drawing/2014/main" id="{BEB45A10-5960-4026-A230-C630D9D4FE4F}"/>
              </a:ext>
            </a:extLst>
          </p:cNvPr>
          <p:cNvSpPr/>
          <p:nvPr/>
        </p:nvSpPr>
        <p:spPr>
          <a:xfrm>
            <a:off x="6676091" y="21389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2DD13A8-9E29-4082-934B-B1E004DCDA79}"/>
              </a:ext>
            </a:extLst>
          </p:cNvPr>
          <p:cNvSpPr txBox="1"/>
          <p:nvPr/>
        </p:nvSpPr>
        <p:spPr>
          <a:xfrm>
            <a:off x="6508743" y="1254254"/>
            <a:ext cx="55257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noProof="1">
                <a:solidFill>
                  <a:schemeClr val="bg1"/>
                </a:solidFill>
              </a:rPr>
              <a:t>Jul</a:t>
            </a:r>
          </a:p>
        </p:txBody>
      </p:sp>
      <p:sp>
        <p:nvSpPr>
          <p:cNvPr id="97" name="Circle">
            <a:extLst>
              <a:ext uri="{FF2B5EF4-FFF2-40B4-BE49-F238E27FC236}">
                <a16:creationId xmlns:a16="http://schemas.microsoft.com/office/drawing/2014/main" id="{7F40A530-9503-4083-805C-D9AD031CA51C}"/>
              </a:ext>
            </a:extLst>
          </p:cNvPr>
          <p:cNvSpPr/>
          <p:nvPr/>
        </p:nvSpPr>
        <p:spPr>
          <a:xfrm>
            <a:off x="7488305" y="48624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98" name="Circle">
            <a:extLst>
              <a:ext uri="{FF2B5EF4-FFF2-40B4-BE49-F238E27FC236}">
                <a16:creationId xmlns:a16="http://schemas.microsoft.com/office/drawing/2014/main" id="{DD66C63F-0E94-4BEE-BEA7-546EC61B660F}"/>
              </a:ext>
            </a:extLst>
          </p:cNvPr>
          <p:cNvSpPr/>
          <p:nvPr/>
        </p:nvSpPr>
        <p:spPr>
          <a:xfrm>
            <a:off x="7488305" y="3500693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99" name="Circle">
            <a:extLst>
              <a:ext uri="{FF2B5EF4-FFF2-40B4-BE49-F238E27FC236}">
                <a16:creationId xmlns:a16="http://schemas.microsoft.com/office/drawing/2014/main" id="{284F3727-A76E-4C05-B794-8070C131E1DE}"/>
              </a:ext>
            </a:extLst>
          </p:cNvPr>
          <p:cNvSpPr/>
          <p:nvPr/>
        </p:nvSpPr>
        <p:spPr>
          <a:xfrm>
            <a:off x="7488305" y="21389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AC6FDF4-4871-46ED-AA29-FC38B2D7B312}"/>
              </a:ext>
            </a:extLst>
          </p:cNvPr>
          <p:cNvSpPr txBox="1"/>
          <p:nvPr/>
        </p:nvSpPr>
        <p:spPr>
          <a:xfrm>
            <a:off x="7320958" y="1254254"/>
            <a:ext cx="55257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noProof="1">
                <a:solidFill>
                  <a:schemeClr val="bg1"/>
                </a:solidFill>
              </a:rPr>
              <a:t>Aug</a:t>
            </a:r>
          </a:p>
        </p:txBody>
      </p:sp>
      <p:sp>
        <p:nvSpPr>
          <p:cNvPr id="101" name="Circle">
            <a:extLst>
              <a:ext uri="{FF2B5EF4-FFF2-40B4-BE49-F238E27FC236}">
                <a16:creationId xmlns:a16="http://schemas.microsoft.com/office/drawing/2014/main" id="{AE583E83-BC35-459E-A3D5-A547D9FFEA63}"/>
              </a:ext>
            </a:extLst>
          </p:cNvPr>
          <p:cNvSpPr/>
          <p:nvPr/>
        </p:nvSpPr>
        <p:spPr>
          <a:xfrm>
            <a:off x="8300521" y="48624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02" name="Circle">
            <a:extLst>
              <a:ext uri="{FF2B5EF4-FFF2-40B4-BE49-F238E27FC236}">
                <a16:creationId xmlns:a16="http://schemas.microsoft.com/office/drawing/2014/main" id="{2E605F0F-6AE5-4F75-BDCB-D5D7B87628C0}"/>
              </a:ext>
            </a:extLst>
          </p:cNvPr>
          <p:cNvSpPr/>
          <p:nvPr/>
        </p:nvSpPr>
        <p:spPr>
          <a:xfrm>
            <a:off x="8300521" y="3500693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03" name="Circle">
            <a:extLst>
              <a:ext uri="{FF2B5EF4-FFF2-40B4-BE49-F238E27FC236}">
                <a16:creationId xmlns:a16="http://schemas.microsoft.com/office/drawing/2014/main" id="{5D2260B4-4784-472A-AF6D-43F028B6E78A}"/>
              </a:ext>
            </a:extLst>
          </p:cNvPr>
          <p:cNvSpPr/>
          <p:nvPr/>
        </p:nvSpPr>
        <p:spPr>
          <a:xfrm>
            <a:off x="8300521" y="21389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6991D269-E394-432F-A3F2-DC98805620C3}"/>
              </a:ext>
            </a:extLst>
          </p:cNvPr>
          <p:cNvSpPr txBox="1"/>
          <p:nvPr/>
        </p:nvSpPr>
        <p:spPr>
          <a:xfrm>
            <a:off x="8133174" y="1254254"/>
            <a:ext cx="55257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noProof="1">
                <a:solidFill>
                  <a:schemeClr val="bg1"/>
                </a:solidFill>
              </a:rPr>
              <a:t>Sep</a:t>
            </a:r>
          </a:p>
        </p:txBody>
      </p:sp>
      <p:sp>
        <p:nvSpPr>
          <p:cNvPr id="105" name="Circle">
            <a:extLst>
              <a:ext uri="{FF2B5EF4-FFF2-40B4-BE49-F238E27FC236}">
                <a16:creationId xmlns:a16="http://schemas.microsoft.com/office/drawing/2014/main" id="{CD7C40CE-4F4B-4EDF-9CED-107B189D807C}"/>
              </a:ext>
            </a:extLst>
          </p:cNvPr>
          <p:cNvSpPr/>
          <p:nvPr/>
        </p:nvSpPr>
        <p:spPr>
          <a:xfrm>
            <a:off x="9112736" y="48624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06" name="Circle">
            <a:extLst>
              <a:ext uri="{FF2B5EF4-FFF2-40B4-BE49-F238E27FC236}">
                <a16:creationId xmlns:a16="http://schemas.microsoft.com/office/drawing/2014/main" id="{ACD4CB88-549D-46E0-9A3D-7A5C055B576C}"/>
              </a:ext>
            </a:extLst>
          </p:cNvPr>
          <p:cNvSpPr/>
          <p:nvPr/>
        </p:nvSpPr>
        <p:spPr>
          <a:xfrm>
            <a:off x="9112736" y="3500693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07" name="Circle">
            <a:extLst>
              <a:ext uri="{FF2B5EF4-FFF2-40B4-BE49-F238E27FC236}">
                <a16:creationId xmlns:a16="http://schemas.microsoft.com/office/drawing/2014/main" id="{47040E62-4C0E-4742-82CE-2A5549E8AF24}"/>
              </a:ext>
            </a:extLst>
          </p:cNvPr>
          <p:cNvSpPr/>
          <p:nvPr/>
        </p:nvSpPr>
        <p:spPr>
          <a:xfrm>
            <a:off x="9112736" y="21389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B24423D0-7D85-4D3C-AFE0-D2B05B64DDB7}"/>
              </a:ext>
            </a:extLst>
          </p:cNvPr>
          <p:cNvSpPr txBox="1"/>
          <p:nvPr/>
        </p:nvSpPr>
        <p:spPr>
          <a:xfrm>
            <a:off x="8945389" y="1254254"/>
            <a:ext cx="55257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noProof="1">
                <a:solidFill>
                  <a:schemeClr val="bg1"/>
                </a:solidFill>
              </a:rPr>
              <a:t>Oct</a:t>
            </a:r>
          </a:p>
        </p:txBody>
      </p:sp>
      <p:sp>
        <p:nvSpPr>
          <p:cNvPr id="109" name="Circle">
            <a:extLst>
              <a:ext uri="{FF2B5EF4-FFF2-40B4-BE49-F238E27FC236}">
                <a16:creationId xmlns:a16="http://schemas.microsoft.com/office/drawing/2014/main" id="{1AAACAB5-6091-464D-A359-C21D3D9240A6}"/>
              </a:ext>
            </a:extLst>
          </p:cNvPr>
          <p:cNvSpPr/>
          <p:nvPr/>
        </p:nvSpPr>
        <p:spPr>
          <a:xfrm>
            <a:off x="9924952" y="48624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10" name="Circle">
            <a:extLst>
              <a:ext uri="{FF2B5EF4-FFF2-40B4-BE49-F238E27FC236}">
                <a16:creationId xmlns:a16="http://schemas.microsoft.com/office/drawing/2014/main" id="{D33655C4-78E4-4D17-B091-C1BD4DC26157}"/>
              </a:ext>
            </a:extLst>
          </p:cNvPr>
          <p:cNvSpPr/>
          <p:nvPr/>
        </p:nvSpPr>
        <p:spPr>
          <a:xfrm>
            <a:off x="9924952" y="3500693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11" name="Circle">
            <a:extLst>
              <a:ext uri="{FF2B5EF4-FFF2-40B4-BE49-F238E27FC236}">
                <a16:creationId xmlns:a16="http://schemas.microsoft.com/office/drawing/2014/main" id="{D89C9625-6D1C-4BC3-9F13-8806F8804548}"/>
              </a:ext>
            </a:extLst>
          </p:cNvPr>
          <p:cNvSpPr/>
          <p:nvPr/>
        </p:nvSpPr>
        <p:spPr>
          <a:xfrm>
            <a:off x="9924952" y="21389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28F07E4-A21F-42C0-96FB-0DE0804EF5F7}"/>
              </a:ext>
            </a:extLst>
          </p:cNvPr>
          <p:cNvSpPr txBox="1"/>
          <p:nvPr/>
        </p:nvSpPr>
        <p:spPr>
          <a:xfrm>
            <a:off x="9757605" y="1254254"/>
            <a:ext cx="55257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noProof="1">
                <a:solidFill>
                  <a:schemeClr val="bg1"/>
                </a:solidFill>
              </a:rPr>
              <a:t>Nov</a:t>
            </a:r>
          </a:p>
        </p:txBody>
      </p:sp>
      <p:sp>
        <p:nvSpPr>
          <p:cNvPr id="113" name="Circle">
            <a:extLst>
              <a:ext uri="{FF2B5EF4-FFF2-40B4-BE49-F238E27FC236}">
                <a16:creationId xmlns:a16="http://schemas.microsoft.com/office/drawing/2014/main" id="{6408BEA9-24D5-4A21-A868-8E9F94F94C91}"/>
              </a:ext>
            </a:extLst>
          </p:cNvPr>
          <p:cNvSpPr/>
          <p:nvPr/>
        </p:nvSpPr>
        <p:spPr>
          <a:xfrm>
            <a:off x="10737161" y="48624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14" name="Circle">
            <a:extLst>
              <a:ext uri="{FF2B5EF4-FFF2-40B4-BE49-F238E27FC236}">
                <a16:creationId xmlns:a16="http://schemas.microsoft.com/office/drawing/2014/main" id="{CA20610B-3CE8-4FB0-A144-C008C45E4A96}"/>
              </a:ext>
            </a:extLst>
          </p:cNvPr>
          <p:cNvSpPr/>
          <p:nvPr/>
        </p:nvSpPr>
        <p:spPr>
          <a:xfrm>
            <a:off x="10737161" y="3500693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15" name="Circle">
            <a:extLst>
              <a:ext uri="{FF2B5EF4-FFF2-40B4-BE49-F238E27FC236}">
                <a16:creationId xmlns:a16="http://schemas.microsoft.com/office/drawing/2014/main" id="{DB8F5160-CE71-4638-83C7-D6CB92C33196}"/>
              </a:ext>
            </a:extLst>
          </p:cNvPr>
          <p:cNvSpPr/>
          <p:nvPr/>
        </p:nvSpPr>
        <p:spPr>
          <a:xfrm>
            <a:off x="10737161" y="2138942"/>
            <a:ext cx="217878" cy="217881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800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0C4C14BC-C842-45B4-910B-B35E265C9CB1}"/>
              </a:ext>
            </a:extLst>
          </p:cNvPr>
          <p:cNvSpPr txBox="1"/>
          <p:nvPr/>
        </p:nvSpPr>
        <p:spPr>
          <a:xfrm>
            <a:off x="10569814" y="1254254"/>
            <a:ext cx="552572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noProof="1">
                <a:solidFill>
                  <a:schemeClr val="bg1"/>
                </a:solidFill>
              </a:rPr>
              <a:t>Dec</a:t>
            </a:r>
          </a:p>
        </p:txBody>
      </p:sp>
    </p:spTree>
    <p:extLst>
      <p:ext uri="{BB962C8B-B14F-4D97-AF65-F5344CB8AC3E}">
        <p14:creationId xmlns:p14="http://schemas.microsoft.com/office/powerpoint/2010/main" val="1357282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8482</TotalTime>
  <Words>85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Project Schedule – Slide Template</vt:lpstr>
      <vt:lpstr>Project Schedule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Schedule</dc:title>
  <dc:creator>PresentationGO.com</dc:creator>
  <dc:description>© Copyright PresentationGO.com</dc:description>
  <dcterms:created xsi:type="dcterms:W3CDTF">2014-11-26T05:14:11Z</dcterms:created>
  <dcterms:modified xsi:type="dcterms:W3CDTF">2021-10-18T17:03:22Z</dcterms:modified>
  <cp:category>Charts &amp; Diagrams</cp:category>
</cp:coreProperties>
</file>