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712" y="9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5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10" Type="http://schemas.openxmlformats.org/officeDocument/2006/relationships/notesSlide" Target="../notesSlides/notesSlide1.xml"/><Relationship Id="rId4" Type="http://schemas.openxmlformats.org/officeDocument/2006/relationships/tags" Target="../tags/tag4.xml"/><Relationship Id="rId9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10" Type="http://schemas.openxmlformats.org/officeDocument/2006/relationships/notesSlide" Target="../notesSlides/notesSlide2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OTLSHAPE_M_9b39fefad822441faaec2498033d8bd1_Connector1">
            <a:extLst>
              <a:ext uri="{FF2B5EF4-FFF2-40B4-BE49-F238E27FC236}">
                <a16:creationId xmlns:a16="http://schemas.microsoft.com/office/drawing/2014/main" id="{D714BE7E-BD6D-42F5-8111-E1E9D8C8AB44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5838971" y="1065337"/>
            <a:ext cx="0" cy="83111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7B499A-35C8-41F9-A2AB-F0A8BE7B1B01}"/>
              </a:ext>
            </a:extLst>
          </p:cNvPr>
          <p:cNvGrpSpPr/>
          <p:nvPr/>
        </p:nvGrpSpPr>
        <p:grpSpPr>
          <a:xfrm>
            <a:off x="5838972" y="1065337"/>
            <a:ext cx="769646" cy="331739"/>
            <a:chOff x="7785295" y="939169"/>
            <a:chExt cx="1026195" cy="442318"/>
          </a:xfrm>
        </p:grpSpPr>
        <p:sp>
          <p:nvSpPr>
            <p:cNvPr id="91" name="OTLSHAPE_M_9b39fefad822441faaec2498033d8bd1_Shape">
              <a:extLst>
                <a:ext uri="{FF2B5EF4-FFF2-40B4-BE49-F238E27FC236}">
                  <a16:creationId xmlns:a16="http://schemas.microsoft.com/office/drawing/2014/main" id="{34F5B95D-00AF-43CD-BED7-2003D86FDFC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822D528-F4E1-46E8-BCAC-80ECA1BC34AA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10 Aug</a:t>
              </a:r>
            </a:p>
          </p:txBody>
        </p:sp>
      </p:grpSp>
      <p:cxnSp>
        <p:nvCxnSpPr>
          <p:cNvPr id="117" name="OTLSHAPE_M_9b39fefad822441faaec2498033d8bd1_Connector1">
            <a:extLst>
              <a:ext uri="{FF2B5EF4-FFF2-40B4-BE49-F238E27FC236}">
                <a16:creationId xmlns:a16="http://schemas.microsoft.com/office/drawing/2014/main" id="{B0C368CD-3708-469D-BB01-676367FC1DCD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3621644" y="1341112"/>
            <a:ext cx="0" cy="50693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D74D9B4-E5FD-43A7-8A57-A500D905B762}"/>
              </a:ext>
            </a:extLst>
          </p:cNvPr>
          <p:cNvGrpSpPr/>
          <p:nvPr/>
        </p:nvGrpSpPr>
        <p:grpSpPr>
          <a:xfrm>
            <a:off x="3621644" y="1341112"/>
            <a:ext cx="769646" cy="331739"/>
            <a:chOff x="7785295" y="939169"/>
            <a:chExt cx="1026195" cy="442318"/>
          </a:xfrm>
        </p:grpSpPr>
        <p:sp>
          <p:nvSpPr>
            <p:cNvPr id="119" name="OTLSHAPE_M_9b39fefad822441faaec2498033d8bd1_Shape">
              <a:extLst>
                <a:ext uri="{FF2B5EF4-FFF2-40B4-BE49-F238E27FC236}">
                  <a16:creationId xmlns:a16="http://schemas.microsoft.com/office/drawing/2014/main" id="{93132AC7-EF85-45C7-B056-56E251875F9B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4A82C06-DAF3-44CB-B0CE-23F26C3ED464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25 Apr</a:t>
              </a:r>
            </a:p>
          </p:txBody>
        </p:sp>
      </p:grpSp>
      <p:cxnSp>
        <p:nvCxnSpPr>
          <p:cNvPr id="121" name="OTLSHAPE_M_9b39fefad822441faaec2498033d8bd1_Connector1">
            <a:extLst>
              <a:ext uri="{FF2B5EF4-FFF2-40B4-BE49-F238E27FC236}">
                <a16:creationId xmlns:a16="http://schemas.microsoft.com/office/drawing/2014/main" id="{F4B49903-4AD7-4552-91B1-AAA54CE4499C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2532844" y="1150615"/>
            <a:ext cx="0" cy="74583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48713D9-1A12-4A11-B16E-F16EBC0D22CA}"/>
              </a:ext>
            </a:extLst>
          </p:cNvPr>
          <p:cNvGrpSpPr/>
          <p:nvPr/>
        </p:nvGrpSpPr>
        <p:grpSpPr>
          <a:xfrm>
            <a:off x="2532844" y="1150616"/>
            <a:ext cx="769646" cy="331739"/>
            <a:chOff x="7785295" y="939169"/>
            <a:chExt cx="1026195" cy="442318"/>
          </a:xfrm>
        </p:grpSpPr>
        <p:sp>
          <p:nvSpPr>
            <p:cNvPr id="123" name="OTLSHAPE_M_9b39fefad822441faaec2498033d8bd1_Shape">
              <a:extLst>
                <a:ext uri="{FF2B5EF4-FFF2-40B4-BE49-F238E27FC236}">
                  <a16:creationId xmlns:a16="http://schemas.microsoft.com/office/drawing/2014/main" id="{03F4A5A6-43EA-4552-9879-F366F2B8B5F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AAD55BB-8FA2-40AB-B8BC-2E10A85EDAF6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5 Mar</a:t>
              </a:r>
            </a:p>
          </p:txBody>
        </p:sp>
      </p:grpSp>
      <p:cxnSp>
        <p:nvCxnSpPr>
          <p:cNvPr id="125" name="OTLSHAPE_M_9b39fefad822441faaec2498033d8bd1_Connector1">
            <a:extLst>
              <a:ext uri="{FF2B5EF4-FFF2-40B4-BE49-F238E27FC236}">
                <a16:creationId xmlns:a16="http://schemas.microsoft.com/office/drawing/2014/main" id="{ED5C57A7-CB87-46E8-8EE2-62A6F3CAA186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705094" y="1457970"/>
            <a:ext cx="0" cy="506933"/>
          </a:xfrm>
          <a:prstGeom prst="line">
            <a:avLst/>
          </a:prstGeom>
          <a:ln w="9525" cap="flat" cmpd="sng" algn="ctr">
            <a:solidFill>
              <a:srgbClr val="EB1E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0E95AEB-03C0-4C1D-B013-DAE15E88EDD3}"/>
              </a:ext>
            </a:extLst>
          </p:cNvPr>
          <p:cNvGrpSpPr/>
          <p:nvPr/>
        </p:nvGrpSpPr>
        <p:grpSpPr>
          <a:xfrm>
            <a:off x="7705094" y="1457971"/>
            <a:ext cx="769646" cy="331739"/>
            <a:chOff x="7785295" y="939169"/>
            <a:chExt cx="1026195" cy="442318"/>
          </a:xfrm>
        </p:grpSpPr>
        <p:sp>
          <p:nvSpPr>
            <p:cNvPr id="127" name="OTLSHAPE_M_9b39fefad822441faaec2498033d8bd1_Shape">
              <a:extLst>
                <a:ext uri="{FF2B5EF4-FFF2-40B4-BE49-F238E27FC236}">
                  <a16:creationId xmlns:a16="http://schemas.microsoft.com/office/drawing/2014/main" id="{412B596B-C8DF-4233-AF3C-4165BB8B813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96F72F4-CAF2-4C44-884E-6AFB3A819E17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5 Nov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for PowerPoint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2A0451-C78F-4E0F-9EDA-E8D010BC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647208"/>
              </p:ext>
            </p:extLst>
          </p:nvPr>
        </p:nvGraphicFramePr>
        <p:xfrm>
          <a:off x="1128787" y="1863084"/>
          <a:ext cx="7753344" cy="359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2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400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Jan</a:t>
                      </a:r>
                    </a:p>
                  </a:txBody>
                  <a:tcPr marL="68580" marR="68580" marT="34290" marB="34290" anchor="ctr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Feb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Apr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May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Jul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Aug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Sep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Oct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Nov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Dec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196859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12700" cmpd="sng">
                      <a:noFill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8F729E0D-27BC-4A38-9D95-3EB1EF1E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51910"/>
              </p:ext>
            </p:extLst>
          </p:nvPr>
        </p:nvGraphicFramePr>
        <p:xfrm>
          <a:off x="144143" y="2259955"/>
          <a:ext cx="984644" cy="3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644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</a:tblGrid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PHASE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Task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89746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Task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16053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Task 3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30449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PHASE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38929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Task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7732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Task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29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3F358DF-1DF8-4344-80E4-F3B8FFD808A7}"/>
              </a:ext>
            </a:extLst>
          </p:cNvPr>
          <p:cNvSpPr/>
          <p:nvPr/>
        </p:nvSpPr>
        <p:spPr>
          <a:xfrm>
            <a:off x="1443823" y="2338489"/>
            <a:ext cx="3951137" cy="2642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7D391A-EA42-4D04-B2AB-E0D2A84D7248}"/>
              </a:ext>
            </a:extLst>
          </p:cNvPr>
          <p:cNvSpPr/>
          <p:nvPr/>
        </p:nvSpPr>
        <p:spPr>
          <a:xfrm>
            <a:off x="996769" y="2338489"/>
            <a:ext cx="68580" cy="2642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2A9F74-40A6-4B8A-A5E0-85F2AF8EDF8E}"/>
              </a:ext>
            </a:extLst>
          </p:cNvPr>
          <p:cNvCxnSpPr/>
          <p:nvPr/>
        </p:nvCxnSpPr>
        <p:spPr>
          <a:xfrm>
            <a:off x="1065349" y="2465806"/>
            <a:ext cx="378474" cy="958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A2684B3-5EDC-4259-B379-7F75AD8C1ED3}"/>
              </a:ext>
            </a:extLst>
          </p:cNvPr>
          <p:cNvSpPr txBox="1"/>
          <p:nvPr/>
        </p:nvSpPr>
        <p:spPr>
          <a:xfrm>
            <a:off x="5389429" y="2355182"/>
            <a:ext cx="76758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Jan 2 - Jul 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443823" y="2776844"/>
            <a:ext cx="1322477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A4DE62E-0A23-4401-B984-C3792CDBB4CD}"/>
              </a:ext>
            </a:extLst>
          </p:cNvPr>
          <p:cNvSpPr/>
          <p:nvPr/>
        </p:nvSpPr>
        <p:spPr>
          <a:xfrm>
            <a:off x="996769" y="2776844"/>
            <a:ext cx="68580" cy="264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53089-AF42-4831-A528-CA354F9AFCA3}"/>
              </a:ext>
            </a:extLst>
          </p:cNvPr>
          <p:cNvCxnSpPr/>
          <p:nvPr/>
        </p:nvCxnSpPr>
        <p:spPr>
          <a:xfrm>
            <a:off x="1065349" y="2908952"/>
            <a:ext cx="378474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5FAFDE-D914-4C4E-B946-0EFDD9D09EF9}"/>
              </a:ext>
            </a:extLst>
          </p:cNvPr>
          <p:cNvCxnSpPr>
            <a:cxnSpLocks/>
            <a:stCxn id="105" idx="3"/>
            <a:endCxn id="97" idx="1"/>
          </p:cNvCxnSpPr>
          <p:nvPr/>
        </p:nvCxnSpPr>
        <p:spPr>
          <a:xfrm>
            <a:off x="1065349" y="3347308"/>
            <a:ext cx="1233818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2766300" y="2793537"/>
            <a:ext cx="83651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Jan 2 - Mar 14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2299167" y="3215199"/>
            <a:ext cx="1322477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A35155E-4B91-42D5-9226-69E801AEB0BC}"/>
              </a:ext>
            </a:extLst>
          </p:cNvPr>
          <p:cNvSpPr/>
          <p:nvPr/>
        </p:nvSpPr>
        <p:spPr>
          <a:xfrm>
            <a:off x="996769" y="3215199"/>
            <a:ext cx="68580" cy="264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3621644" y="3231892"/>
            <a:ext cx="88742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Feb 25 - Apr 22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3261300" y="3653554"/>
            <a:ext cx="2133660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6159CB1-9B02-4C5F-8FAB-E88EE5D03DDC}"/>
              </a:ext>
            </a:extLst>
          </p:cNvPr>
          <p:cNvSpPr/>
          <p:nvPr/>
        </p:nvSpPr>
        <p:spPr>
          <a:xfrm>
            <a:off x="996769" y="3653554"/>
            <a:ext cx="68580" cy="264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267A8-28D2-4160-84C7-95FCE8C689E5}"/>
              </a:ext>
            </a:extLst>
          </p:cNvPr>
          <p:cNvCxnSpPr/>
          <p:nvPr/>
        </p:nvCxnSpPr>
        <p:spPr>
          <a:xfrm>
            <a:off x="1065349" y="3768143"/>
            <a:ext cx="2195951" cy="35038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5393813" y="3670247"/>
            <a:ext cx="78361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Apr 5 - Jul 17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E2480F0-3719-44DD-81F8-2C7859D642FA}"/>
              </a:ext>
            </a:extLst>
          </p:cNvPr>
          <p:cNvSpPr/>
          <p:nvPr/>
        </p:nvSpPr>
        <p:spPr>
          <a:xfrm>
            <a:off x="5394960" y="4091909"/>
            <a:ext cx="2858453" cy="2642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900">
              <a:solidFill>
                <a:schemeClr val="accent5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23B05E-05A1-413C-B7FE-ECD97F49A180}"/>
              </a:ext>
            </a:extLst>
          </p:cNvPr>
          <p:cNvSpPr/>
          <p:nvPr/>
        </p:nvSpPr>
        <p:spPr>
          <a:xfrm>
            <a:off x="996769" y="4091909"/>
            <a:ext cx="68580" cy="2642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E86B9C-C937-4EEB-9083-9C4A8983C9FE}"/>
              </a:ext>
            </a:extLst>
          </p:cNvPr>
          <p:cNvCxnSpPr>
            <a:cxnSpLocks/>
          </p:cNvCxnSpPr>
          <p:nvPr/>
        </p:nvCxnSpPr>
        <p:spPr>
          <a:xfrm>
            <a:off x="1065349" y="4204899"/>
            <a:ext cx="4329611" cy="38236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817B211-8366-4324-9C0D-482E2C94D052}"/>
              </a:ext>
            </a:extLst>
          </p:cNvPr>
          <p:cNvSpPr txBox="1"/>
          <p:nvPr/>
        </p:nvSpPr>
        <p:spPr>
          <a:xfrm>
            <a:off x="8254895" y="4108602"/>
            <a:ext cx="86017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Jul 12 - Nov 27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A01A5-7517-46D4-AEDA-684B6A6F496A}"/>
              </a:ext>
            </a:extLst>
          </p:cNvPr>
          <p:cNvSpPr/>
          <p:nvPr/>
        </p:nvSpPr>
        <p:spPr>
          <a:xfrm>
            <a:off x="5394961" y="4530264"/>
            <a:ext cx="984644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4FEF97D-C762-43E1-9809-BA862E068E89}"/>
              </a:ext>
            </a:extLst>
          </p:cNvPr>
          <p:cNvSpPr/>
          <p:nvPr/>
        </p:nvSpPr>
        <p:spPr>
          <a:xfrm>
            <a:off x="996769" y="4530264"/>
            <a:ext cx="68580" cy="264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BF7AA1-6EF2-4145-BC4D-E1CCF8DE3794}"/>
              </a:ext>
            </a:extLst>
          </p:cNvPr>
          <p:cNvCxnSpPr/>
          <p:nvPr/>
        </p:nvCxnSpPr>
        <p:spPr>
          <a:xfrm>
            <a:off x="1065349" y="4662372"/>
            <a:ext cx="432961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C42D947-9C00-4681-8B3F-E84852DA1D87}"/>
              </a:ext>
            </a:extLst>
          </p:cNvPr>
          <p:cNvSpPr txBox="1"/>
          <p:nvPr/>
        </p:nvSpPr>
        <p:spPr>
          <a:xfrm>
            <a:off x="6379604" y="4546957"/>
            <a:ext cx="85536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Jul 12 - Aug 19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EC92D15-173F-46B9-91A2-084CB3C19D8F}"/>
              </a:ext>
            </a:extLst>
          </p:cNvPr>
          <p:cNvSpPr/>
          <p:nvPr/>
        </p:nvSpPr>
        <p:spPr>
          <a:xfrm>
            <a:off x="5718366" y="4968620"/>
            <a:ext cx="2535047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0AB28C3-95CE-4DF5-86EC-366332D28DFA}"/>
              </a:ext>
            </a:extLst>
          </p:cNvPr>
          <p:cNvSpPr/>
          <p:nvPr/>
        </p:nvSpPr>
        <p:spPr>
          <a:xfrm>
            <a:off x="996769" y="4968620"/>
            <a:ext cx="68580" cy="26421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DD1CE07-37C4-4947-B7D8-22FF941BB7B9}"/>
              </a:ext>
            </a:extLst>
          </p:cNvPr>
          <p:cNvCxnSpPr/>
          <p:nvPr/>
        </p:nvCxnSpPr>
        <p:spPr>
          <a:xfrm>
            <a:off x="1065349" y="5100728"/>
            <a:ext cx="4653017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C0D7143-8D52-484C-A79A-A74A67D04404}"/>
              </a:ext>
            </a:extLst>
          </p:cNvPr>
          <p:cNvSpPr txBox="1"/>
          <p:nvPr/>
        </p:nvSpPr>
        <p:spPr>
          <a:xfrm>
            <a:off x="8254895" y="4985313"/>
            <a:ext cx="86017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dk1"/>
                </a:solidFill>
                <a:latin typeface="Calibri" panose="020F0502020204030204" pitchFamily="34" charset="0"/>
              </a:rPr>
              <a:t>Jul 20 - Nov 27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8B002A7-998D-40F2-98A6-2780E950CDF2}"/>
              </a:ext>
            </a:extLst>
          </p:cNvPr>
          <p:cNvSpPr txBox="1"/>
          <p:nvPr/>
        </p:nvSpPr>
        <p:spPr>
          <a:xfrm>
            <a:off x="426085" y="1880941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/>
              <a:t>2020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D8275CB-0D47-4D94-A229-6F18F9FFA961}"/>
              </a:ext>
            </a:extLst>
          </p:cNvPr>
          <p:cNvGrpSpPr/>
          <p:nvPr/>
        </p:nvGrpSpPr>
        <p:grpSpPr>
          <a:xfrm>
            <a:off x="1128789" y="5771907"/>
            <a:ext cx="1128561" cy="261610"/>
            <a:chOff x="1505049" y="5780889"/>
            <a:chExt cx="1504746" cy="348813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1E551AA-E353-4B6E-B1BB-DEC7ED1244AF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1100">
                <a:solidFill>
                  <a:schemeClr val="accent5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032EFD7-A06E-4731-8C21-5A988D74290A}"/>
                </a:ext>
              </a:extLst>
            </p:cNvPr>
            <p:cNvSpPr txBox="1"/>
            <p:nvPr/>
          </p:nvSpPr>
          <p:spPr>
            <a:xfrm>
              <a:off x="1773219" y="5780889"/>
              <a:ext cx="1236576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CB6EBAD-E86E-4A52-A296-86DE1DC17704}"/>
              </a:ext>
            </a:extLst>
          </p:cNvPr>
          <p:cNvGrpSpPr/>
          <p:nvPr/>
        </p:nvGrpSpPr>
        <p:grpSpPr>
          <a:xfrm>
            <a:off x="2383230" y="5771907"/>
            <a:ext cx="1128561" cy="261610"/>
            <a:chOff x="1505049" y="5780889"/>
            <a:chExt cx="1504746" cy="348813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6E75932-B719-440F-95F2-5A94F31AA10E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1100">
                <a:solidFill>
                  <a:schemeClr val="accent5"/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9CCB2F0-6EBB-4C16-86FD-CDAEC29F6C1D}"/>
                </a:ext>
              </a:extLst>
            </p:cNvPr>
            <p:cNvSpPr txBox="1"/>
            <p:nvPr/>
          </p:nvSpPr>
          <p:spPr>
            <a:xfrm>
              <a:off x="1773219" y="5780889"/>
              <a:ext cx="1236576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dk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7F5BF5F-59A3-4F43-B00A-F4960765FB8E}"/>
              </a:ext>
            </a:extLst>
          </p:cNvPr>
          <p:cNvGrpSpPr/>
          <p:nvPr/>
        </p:nvGrpSpPr>
        <p:grpSpPr>
          <a:xfrm>
            <a:off x="4303269" y="5771907"/>
            <a:ext cx="1045590" cy="261610"/>
            <a:chOff x="1505049" y="5780889"/>
            <a:chExt cx="1394117" cy="34881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17DCB47-6BA8-4A8E-ADF9-913EF814B43C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100" dirty="0">
                  <a:solidFill>
                    <a:schemeClr val="accent5"/>
                  </a:solidFill>
                </a:rPr>
                <a:t>%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F703FB6-68DA-4C9F-A60E-5E6DFBFD4981}"/>
                </a:ext>
              </a:extLst>
            </p:cNvPr>
            <p:cNvSpPr txBox="1"/>
            <p:nvPr/>
          </p:nvSpPr>
          <p:spPr>
            <a:xfrm>
              <a:off x="1773219" y="5780889"/>
              <a:ext cx="1125947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accent5"/>
                  </a:solidFill>
                  <a:latin typeface="Calibri" panose="020F0502020204030204" pitchFamily="34" charset="0"/>
                </a:rPr>
                <a:t>Completion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302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OTLSHAPE_M_9b39fefad822441faaec2498033d8bd1_Connector1">
            <a:extLst>
              <a:ext uri="{FF2B5EF4-FFF2-40B4-BE49-F238E27FC236}">
                <a16:creationId xmlns:a16="http://schemas.microsoft.com/office/drawing/2014/main" id="{D714BE7E-BD6D-42F5-8111-E1E9D8C8AB44}"/>
              </a:ext>
            </a:extLst>
          </p:cNvPr>
          <p:cNvCxnSpPr>
            <a:cxnSpLocks/>
          </p:cNvCxnSpPr>
          <p:nvPr>
            <p:custDataLst>
              <p:tags r:id="rId1"/>
            </p:custDataLst>
          </p:nvPr>
        </p:nvCxnSpPr>
        <p:spPr>
          <a:xfrm>
            <a:off x="5838971" y="1065337"/>
            <a:ext cx="0" cy="83111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57B499A-35C8-41F9-A2AB-F0A8BE7B1B01}"/>
              </a:ext>
            </a:extLst>
          </p:cNvPr>
          <p:cNvGrpSpPr/>
          <p:nvPr/>
        </p:nvGrpSpPr>
        <p:grpSpPr>
          <a:xfrm>
            <a:off x="5838972" y="1065337"/>
            <a:ext cx="769646" cy="331739"/>
            <a:chOff x="7785295" y="939169"/>
            <a:chExt cx="1026195" cy="442318"/>
          </a:xfrm>
        </p:grpSpPr>
        <p:sp>
          <p:nvSpPr>
            <p:cNvPr id="91" name="OTLSHAPE_M_9b39fefad822441faaec2498033d8bd1_Shape">
              <a:extLst>
                <a:ext uri="{FF2B5EF4-FFF2-40B4-BE49-F238E27FC236}">
                  <a16:creationId xmlns:a16="http://schemas.microsoft.com/office/drawing/2014/main" id="{34F5B95D-00AF-43CD-BED7-2003D86FDFC2}"/>
                </a:ext>
              </a:extLst>
            </p:cNvPr>
            <p:cNvSpPr/>
            <p:nvPr>
              <p:custDataLst>
                <p:tags r:id="rId8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2822D528-F4E1-46E8-BCAC-80ECA1BC34AA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10 Aug</a:t>
              </a:r>
            </a:p>
          </p:txBody>
        </p:sp>
      </p:grpSp>
      <p:cxnSp>
        <p:nvCxnSpPr>
          <p:cNvPr id="117" name="OTLSHAPE_M_9b39fefad822441faaec2498033d8bd1_Connector1">
            <a:extLst>
              <a:ext uri="{FF2B5EF4-FFF2-40B4-BE49-F238E27FC236}">
                <a16:creationId xmlns:a16="http://schemas.microsoft.com/office/drawing/2014/main" id="{B0C368CD-3708-469D-BB01-676367FC1DCD}"/>
              </a:ext>
            </a:extLst>
          </p:cNvPr>
          <p:cNvCxnSpPr>
            <a:cxnSpLocks/>
          </p:cNvCxnSpPr>
          <p:nvPr>
            <p:custDataLst>
              <p:tags r:id="rId2"/>
            </p:custDataLst>
          </p:nvPr>
        </p:nvCxnSpPr>
        <p:spPr>
          <a:xfrm>
            <a:off x="3621644" y="1341112"/>
            <a:ext cx="0" cy="506933"/>
          </a:xfrm>
          <a:prstGeom prst="line">
            <a:avLst/>
          </a:prstGeom>
          <a:ln w="9525" cap="flat" cmpd="sng" algn="ctr">
            <a:solidFill>
              <a:schemeClr val="accent6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D74D9B4-E5FD-43A7-8A57-A500D905B762}"/>
              </a:ext>
            </a:extLst>
          </p:cNvPr>
          <p:cNvGrpSpPr/>
          <p:nvPr/>
        </p:nvGrpSpPr>
        <p:grpSpPr>
          <a:xfrm>
            <a:off x="3621644" y="1341112"/>
            <a:ext cx="769646" cy="331739"/>
            <a:chOff x="7785295" y="939169"/>
            <a:chExt cx="1026195" cy="442318"/>
          </a:xfrm>
        </p:grpSpPr>
        <p:sp>
          <p:nvSpPr>
            <p:cNvPr id="119" name="OTLSHAPE_M_9b39fefad822441faaec2498033d8bd1_Shape">
              <a:extLst>
                <a:ext uri="{FF2B5EF4-FFF2-40B4-BE49-F238E27FC236}">
                  <a16:creationId xmlns:a16="http://schemas.microsoft.com/office/drawing/2014/main" id="{93132AC7-EF85-45C7-B056-56E251875F9B}"/>
                </a:ext>
              </a:extLst>
            </p:cNvPr>
            <p:cNvSpPr/>
            <p:nvPr>
              <p:custDataLst>
                <p:tags r:id="rId7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chemeClr val="accent6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D4A82C06-DAF3-44CB-B0CE-23F26C3ED464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25 Apr</a:t>
              </a:r>
            </a:p>
          </p:txBody>
        </p:sp>
      </p:grpSp>
      <p:cxnSp>
        <p:nvCxnSpPr>
          <p:cNvPr id="121" name="OTLSHAPE_M_9b39fefad822441faaec2498033d8bd1_Connector1">
            <a:extLst>
              <a:ext uri="{FF2B5EF4-FFF2-40B4-BE49-F238E27FC236}">
                <a16:creationId xmlns:a16="http://schemas.microsoft.com/office/drawing/2014/main" id="{F4B49903-4AD7-4552-91B1-AAA54CE4499C}"/>
              </a:ext>
            </a:extLst>
          </p:cNvPr>
          <p:cNvCxnSpPr>
            <a:cxnSpLocks/>
          </p:cNvCxnSpPr>
          <p:nvPr>
            <p:custDataLst>
              <p:tags r:id="rId3"/>
            </p:custDataLst>
          </p:nvPr>
        </p:nvCxnSpPr>
        <p:spPr>
          <a:xfrm>
            <a:off x="2532844" y="1150615"/>
            <a:ext cx="0" cy="745839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A48713D9-1A12-4A11-B16E-F16EBC0D22CA}"/>
              </a:ext>
            </a:extLst>
          </p:cNvPr>
          <p:cNvGrpSpPr/>
          <p:nvPr/>
        </p:nvGrpSpPr>
        <p:grpSpPr>
          <a:xfrm>
            <a:off x="2532844" y="1150616"/>
            <a:ext cx="769646" cy="331739"/>
            <a:chOff x="7785295" y="939169"/>
            <a:chExt cx="1026195" cy="442318"/>
          </a:xfrm>
        </p:grpSpPr>
        <p:sp>
          <p:nvSpPr>
            <p:cNvPr id="123" name="OTLSHAPE_M_9b39fefad822441faaec2498033d8bd1_Shape">
              <a:extLst>
                <a:ext uri="{FF2B5EF4-FFF2-40B4-BE49-F238E27FC236}">
                  <a16:creationId xmlns:a16="http://schemas.microsoft.com/office/drawing/2014/main" id="{03F4A5A6-43EA-4552-9879-F366F2B8B5FE}"/>
                </a:ext>
              </a:extLst>
            </p:cNvPr>
            <p:cNvSpPr/>
            <p:nvPr>
              <p:custDataLst>
                <p:tags r:id="rId6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C0504D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0AAD55BB-8FA2-40AB-B8BC-2E10A85EDAF6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5 Mar</a:t>
              </a:r>
            </a:p>
          </p:txBody>
        </p:sp>
      </p:grpSp>
      <p:cxnSp>
        <p:nvCxnSpPr>
          <p:cNvPr id="125" name="OTLSHAPE_M_9b39fefad822441faaec2498033d8bd1_Connector1">
            <a:extLst>
              <a:ext uri="{FF2B5EF4-FFF2-40B4-BE49-F238E27FC236}">
                <a16:creationId xmlns:a16="http://schemas.microsoft.com/office/drawing/2014/main" id="{ED5C57A7-CB87-46E8-8EE2-62A6F3CAA186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7705094" y="1457970"/>
            <a:ext cx="0" cy="506933"/>
          </a:xfrm>
          <a:prstGeom prst="line">
            <a:avLst/>
          </a:prstGeom>
          <a:ln w="9525" cap="flat" cmpd="sng" algn="ctr">
            <a:solidFill>
              <a:srgbClr val="EB1E42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0E95AEB-03C0-4C1D-B013-DAE15E88EDD3}"/>
              </a:ext>
            </a:extLst>
          </p:cNvPr>
          <p:cNvGrpSpPr/>
          <p:nvPr/>
        </p:nvGrpSpPr>
        <p:grpSpPr>
          <a:xfrm>
            <a:off x="7705094" y="1457971"/>
            <a:ext cx="769646" cy="331739"/>
            <a:chOff x="7785295" y="939169"/>
            <a:chExt cx="1026195" cy="442318"/>
          </a:xfrm>
        </p:grpSpPr>
        <p:sp>
          <p:nvSpPr>
            <p:cNvPr id="127" name="OTLSHAPE_M_9b39fefad822441faaec2498033d8bd1_Shape">
              <a:extLst>
                <a:ext uri="{FF2B5EF4-FFF2-40B4-BE49-F238E27FC236}">
                  <a16:creationId xmlns:a16="http://schemas.microsoft.com/office/drawing/2014/main" id="{412B596B-C8DF-4233-AF3C-4165BB8B813C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>
            <a:xfrm rot="16200000" flipV="1">
              <a:off x="7782024" y="942440"/>
              <a:ext cx="265347" cy="258805"/>
            </a:xfrm>
            <a:prstGeom prst="triangle">
              <a:avLst/>
            </a:prstGeom>
            <a:solidFill>
              <a:srgbClr val="EB1E42"/>
            </a:solidFill>
            <a:ln w="12700" cap="flat" cmpd="sng" algn="ctr">
              <a:noFill/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>
                      <a:scrgbClr r="0" g="0" b="0">
                        <a:alpha val="50000"/>
                      </a:scrgbClr>
                    </a:outerShdw>
                  </a:effectLst>
                </a14:hiddenEffects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bg1"/>
                </a:solidFill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F96F72F4-CAF2-4C44-884E-6AFB3A819E17}"/>
                </a:ext>
              </a:extLst>
            </p:cNvPr>
            <p:cNvSpPr txBox="1"/>
            <p:nvPr/>
          </p:nvSpPr>
          <p:spPr>
            <a:xfrm>
              <a:off x="8044100" y="950600"/>
              <a:ext cx="767390" cy="43088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Milestone</a:t>
              </a:r>
            </a:p>
            <a:p>
              <a:r>
                <a:rPr lang="en-US" sz="75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5 Nov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Timeline for PowerPoint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42A0451-C78F-4E0F-9EDA-E8D010BCB1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530592"/>
              </p:ext>
            </p:extLst>
          </p:nvPr>
        </p:nvGraphicFramePr>
        <p:xfrm>
          <a:off x="1128787" y="1863084"/>
          <a:ext cx="7753344" cy="3597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112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45035748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5952281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416545694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916789707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2181663660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469822132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965276697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851522278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809877522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3268185573"/>
                    </a:ext>
                  </a:extLst>
                </a:gridCol>
                <a:gridCol w="646112">
                  <a:extLst>
                    <a:ext uri="{9D8B030D-6E8A-4147-A177-3AD203B41FA5}">
                      <a16:colId xmlns:a16="http://schemas.microsoft.com/office/drawing/2014/main" val="1708000152"/>
                    </a:ext>
                  </a:extLst>
                </a:gridCol>
              </a:tblGrid>
              <a:tr h="4007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Jan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Feb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Apr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May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Jun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Jul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Aug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Sep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Oct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Nov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Dec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3196859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0" marR="68580" marT="34290" marB="34290">
                    <a:lnL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2830215"/>
                  </a:ext>
                </a:extLst>
              </a:tr>
            </a:tbl>
          </a:graphicData>
        </a:graphic>
      </p:graphicFrame>
      <p:graphicFrame>
        <p:nvGraphicFramePr>
          <p:cNvPr id="95" name="Table 94">
            <a:extLst>
              <a:ext uri="{FF2B5EF4-FFF2-40B4-BE49-F238E27FC236}">
                <a16:creationId xmlns:a16="http://schemas.microsoft.com/office/drawing/2014/main" id="{8F729E0D-27BC-4A38-9D95-3EB1EF1E9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37078"/>
              </p:ext>
            </p:extLst>
          </p:nvPr>
        </p:nvGraphicFramePr>
        <p:xfrm>
          <a:off x="144143" y="2259955"/>
          <a:ext cx="984644" cy="3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4644">
                  <a:extLst>
                    <a:ext uri="{9D8B030D-6E8A-4147-A177-3AD203B41FA5}">
                      <a16:colId xmlns:a16="http://schemas.microsoft.com/office/drawing/2014/main" val="4056824194"/>
                    </a:ext>
                  </a:extLst>
                </a:gridCol>
              </a:tblGrid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PHASE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9157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Task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989746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Task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7316053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Task 3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130449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PHASE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838929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Task 1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817732"/>
                  </a:ext>
                </a:extLst>
              </a:tr>
              <a:tr h="433760"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Task 2</a:t>
                      </a: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63729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3F358DF-1DF8-4344-80E4-F3B8FFD808A7}"/>
              </a:ext>
            </a:extLst>
          </p:cNvPr>
          <p:cNvSpPr/>
          <p:nvPr/>
        </p:nvSpPr>
        <p:spPr>
          <a:xfrm>
            <a:off x="1443823" y="2338489"/>
            <a:ext cx="3951137" cy="2642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77D391A-EA42-4D04-B2AB-E0D2A84D7248}"/>
              </a:ext>
            </a:extLst>
          </p:cNvPr>
          <p:cNvSpPr/>
          <p:nvPr/>
        </p:nvSpPr>
        <p:spPr>
          <a:xfrm>
            <a:off x="996769" y="2338489"/>
            <a:ext cx="68580" cy="2642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22A9F74-40A6-4B8A-A5E0-85F2AF8EDF8E}"/>
              </a:ext>
            </a:extLst>
          </p:cNvPr>
          <p:cNvCxnSpPr/>
          <p:nvPr/>
        </p:nvCxnSpPr>
        <p:spPr>
          <a:xfrm>
            <a:off x="1065349" y="2465806"/>
            <a:ext cx="378474" cy="9582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A2684B3-5EDC-4259-B379-7F75AD8C1ED3}"/>
              </a:ext>
            </a:extLst>
          </p:cNvPr>
          <p:cNvSpPr txBox="1"/>
          <p:nvPr/>
        </p:nvSpPr>
        <p:spPr>
          <a:xfrm>
            <a:off x="5389429" y="2355182"/>
            <a:ext cx="76758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Jan 2 - Jul 17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9B760D8-06FA-42C1-BF16-D47FDEB801E8}"/>
              </a:ext>
            </a:extLst>
          </p:cNvPr>
          <p:cNvSpPr/>
          <p:nvPr/>
        </p:nvSpPr>
        <p:spPr>
          <a:xfrm>
            <a:off x="1443823" y="2776844"/>
            <a:ext cx="1322477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A4DE62E-0A23-4401-B984-C3792CDBB4CD}"/>
              </a:ext>
            </a:extLst>
          </p:cNvPr>
          <p:cNvSpPr/>
          <p:nvPr/>
        </p:nvSpPr>
        <p:spPr>
          <a:xfrm>
            <a:off x="996769" y="2776844"/>
            <a:ext cx="68580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3753089-AF42-4831-A528-CA354F9AFCA3}"/>
              </a:ext>
            </a:extLst>
          </p:cNvPr>
          <p:cNvCxnSpPr/>
          <p:nvPr/>
        </p:nvCxnSpPr>
        <p:spPr>
          <a:xfrm>
            <a:off x="1065349" y="2908952"/>
            <a:ext cx="378474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25FAFDE-D914-4C4E-B946-0EFDD9D09EF9}"/>
              </a:ext>
            </a:extLst>
          </p:cNvPr>
          <p:cNvCxnSpPr>
            <a:cxnSpLocks/>
            <a:stCxn id="105" idx="3"/>
            <a:endCxn id="97" idx="1"/>
          </p:cNvCxnSpPr>
          <p:nvPr/>
        </p:nvCxnSpPr>
        <p:spPr>
          <a:xfrm>
            <a:off x="1065349" y="3347308"/>
            <a:ext cx="1233818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3F238DA-76E0-4FD0-81B1-13984A03B0F8}"/>
              </a:ext>
            </a:extLst>
          </p:cNvPr>
          <p:cNvSpPr txBox="1"/>
          <p:nvPr/>
        </p:nvSpPr>
        <p:spPr>
          <a:xfrm>
            <a:off x="2766300" y="2793537"/>
            <a:ext cx="836511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Jan 2 - Mar 14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1C2D56B-8B5B-4923-B83F-6AECB34305FD}"/>
              </a:ext>
            </a:extLst>
          </p:cNvPr>
          <p:cNvSpPr/>
          <p:nvPr/>
        </p:nvSpPr>
        <p:spPr>
          <a:xfrm>
            <a:off x="2299167" y="3215199"/>
            <a:ext cx="1322477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100%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2A35155E-4B91-42D5-9226-69E801AEB0BC}"/>
              </a:ext>
            </a:extLst>
          </p:cNvPr>
          <p:cNvSpPr/>
          <p:nvPr/>
        </p:nvSpPr>
        <p:spPr>
          <a:xfrm>
            <a:off x="996769" y="3215199"/>
            <a:ext cx="68580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38223230-ECEF-4B5D-863E-20EF06565D2F}"/>
              </a:ext>
            </a:extLst>
          </p:cNvPr>
          <p:cNvSpPr txBox="1"/>
          <p:nvPr/>
        </p:nvSpPr>
        <p:spPr>
          <a:xfrm>
            <a:off x="3621644" y="3231892"/>
            <a:ext cx="88742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Feb 25 - Apr 22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AE27907-1797-49DF-B507-F084CC3C9186}"/>
              </a:ext>
            </a:extLst>
          </p:cNvPr>
          <p:cNvSpPr/>
          <p:nvPr/>
        </p:nvSpPr>
        <p:spPr>
          <a:xfrm>
            <a:off x="3261300" y="3653554"/>
            <a:ext cx="2133660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95%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6159CB1-9B02-4C5F-8FAB-E88EE5D03DDC}"/>
              </a:ext>
            </a:extLst>
          </p:cNvPr>
          <p:cNvSpPr/>
          <p:nvPr/>
        </p:nvSpPr>
        <p:spPr>
          <a:xfrm>
            <a:off x="996769" y="3653554"/>
            <a:ext cx="68580" cy="2642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F7267A8-28D2-4160-84C7-95FCE8C689E5}"/>
              </a:ext>
            </a:extLst>
          </p:cNvPr>
          <p:cNvCxnSpPr/>
          <p:nvPr/>
        </p:nvCxnSpPr>
        <p:spPr>
          <a:xfrm>
            <a:off x="1065349" y="3768143"/>
            <a:ext cx="2195951" cy="35038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>
            <a:extLst>
              <a:ext uri="{FF2B5EF4-FFF2-40B4-BE49-F238E27FC236}">
                <a16:creationId xmlns:a16="http://schemas.microsoft.com/office/drawing/2014/main" id="{AD9B19BA-3751-441C-96A8-3DDE4476AFDA}"/>
              </a:ext>
            </a:extLst>
          </p:cNvPr>
          <p:cNvSpPr txBox="1"/>
          <p:nvPr/>
        </p:nvSpPr>
        <p:spPr>
          <a:xfrm>
            <a:off x="5393813" y="3670247"/>
            <a:ext cx="78361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Apr 5 - Jul 17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6E2480F0-3719-44DD-81F8-2C7859D642FA}"/>
              </a:ext>
            </a:extLst>
          </p:cNvPr>
          <p:cNvSpPr/>
          <p:nvPr/>
        </p:nvSpPr>
        <p:spPr>
          <a:xfrm>
            <a:off x="5394960" y="4091909"/>
            <a:ext cx="2858453" cy="2642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en-US" sz="900">
              <a:solidFill>
                <a:schemeClr val="accent5"/>
              </a:solidFill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123B05E-05A1-413C-B7FE-ECD97F49A180}"/>
              </a:ext>
            </a:extLst>
          </p:cNvPr>
          <p:cNvSpPr/>
          <p:nvPr/>
        </p:nvSpPr>
        <p:spPr>
          <a:xfrm>
            <a:off x="996769" y="4091909"/>
            <a:ext cx="68580" cy="26421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6E86B9C-C937-4EEB-9083-9C4A8983C9FE}"/>
              </a:ext>
            </a:extLst>
          </p:cNvPr>
          <p:cNvCxnSpPr>
            <a:cxnSpLocks/>
          </p:cNvCxnSpPr>
          <p:nvPr/>
        </p:nvCxnSpPr>
        <p:spPr>
          <a:xfrm>
            <a:off x="1065349" y="4204899"/>
            <a:ext cx="4329611" cy="38236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7817B211-8366-4324-9C0D-482E2C94D052}"/>
              </a:ext>
            </a:extLst>
          </p:cNvPr>
          <p:cNvSpPr txBox="1"/>
          <p:nvPr/>
        </p:nvSpPr>
        <p:spPr>
          <a:xfrm>
            <a:off x="8254895" y="4108602"/>
            <a:ext cx="86017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Jul 12 - Nov 27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A01A5-7517-46D4-AEDA-684B6A6F496A}"/>
              </a:ext>
            </a:extLst>
          </p:cNvPr>
          <p:cNvSpPr/>
          <p:nvPr/>
        </p:nvSpPr>
        <p:spPr>
          <a:xfrm>
            <a:off x="5394961" y="4530264"/>
            <a:ext cx="984644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20%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E4FEF97D-C762-43E1-9809-BA862E068E89}"/>
              </a:ext>
            </a:extLst>
          </p:cNvPr>
          <p:cNvSpPr/>
          <p:nvPr/>
        </p:nvSpPr>
        <p:spPr>
          <a:xfrm>
            <a:off x="996769" y="4530264"/>
            <a:ext cx="68580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DBF7AA1-6EF2-4145-BC4D-E1CCF8DE3794}"/>
              </a:ext>
            </a:extLst>
          </p:cNvPr>
          <p:cNvCxnSpPr/>
          <p:nvPr/>
        </p:nvCxnSpPr>
        <p:spPr>
          <a:xfrm>
            <a:off x="1065349" y="4662372"/>
            <a:ext cx="4329612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0C42D947-9C00-4681-8B3F-E84852DA1D87}"/>
              </a:ext>
            </a:extLst>
          </p:cNvPr>
          <p:cNvSpPr txBox="1"/>
          <p:nvPr/>
        </p:nvSpPr>
        <p:spPr>
          <a:xfrm>
            <a:off x="6379604" y="4546957"/>
            <a:ext cx="85536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Jul 12 - Aug 19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BEC92D15-173F-46B9-91A2-084CB3C19D8F}"/>
              </a:ext>
            </a:extLst>
          </p:cNvPr>
          <p:cNvSpPr/>
          <p:nvPr/>
        </p:nvSpPr>
        <p:spPr>
          <a:xfrm>
            <a:off x="5718366" y="4968620"/>
            <a:ext cx="2535047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900" dirty="0">
                <a:solidFill>
                  <a:schemeClr val="accent5"/>
                </a:solidFill>
              </a:rPr>
              <a:t>5%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0AB28C3-95CE-4DF5-86EC-366332D28DFA}"/>
              </a:ext>
            </a:extLst>
          </p:cNvPr>
          <p:cNvSpPr/>
          <p:nvPr/>
        </p:nvSpPr>
        <p:spPr>
          <a:xfrm>
            <a:off x="996769" y="4968620"/>
            <a:ext cx="68580" cy="26421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DD1CE07-37C4-4947-B7D8-22FF941BB7B9}"/>
              </a:ext>
            </a:extLst>
          </p:cNvPr>
          <p:cNvCxnSpPr/>
          <p:nvPr/>
        </p:nvCxnSpPr>
        <p:spPr>
          <a:xfrm>
            <a:off x="1065349" y="5100728"/>
            <a:ext cx="4653017" cy="0"/>
          </a:xfrm>
          <a:prstGeom prst="straightConnector1">
            <a:avLst/>
          </a:prstGeom>
          <a:ln>
            <a:solidFill>
              <a:schemeClr val="bg2">
                <a:lumMod val="9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0C0D7143-8D52-484C-A79A-A74A67D04404}"/>
              </a:ext>
            </a:extLst>
          </p:cNvPr>
          <p:cNvSpPr txBox="1"/>
          <p:nvPr/>
        </p:nvSpPr>
        <p:spPr>
          <a:xfrm>
            <a:off x="8254895" y="4985313"/>
            <a:ext cx="860172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900" spc="-3" dirty="0">
                <a:solidFill>
                  <a:schemeClr val="bg1"/>
                </a:solidFill>
                <a:latin typeface="Calibri" panose="020F0502020204030204" pitchFamily="34" charset="0"/>
              </a:rPr>
              <a:t>Jul 20 - Nov 27</a:t>
            </a: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D8275CB-0D47-4D94-A229-6F18F9FFA961}"/>
              </a:ext>
            </a:extLst>
          </p:cNvPr>
          <p:cNvGrpSpPr/>
          <p:nvPr/>
        </p:nvGrpSpPr>
        <p:grpSpPr>
          <a:xfrm>
            <a:off x="1128789" y="5771907"/>
            <a:ext cx="1128561" cy="261610"/>
            <a:chOff x="1505049" y="5780889"/>
            <a:chExt cx="1504746" cy="348813"/>
          </a:xfrm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E1E551AA-E353-4B6E-B1BB-DEC7ED1244AF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B032EFD7-A06E-4731-8C21-5A988D74290A}"/>
                </a:ext>
              </a:extLst>
            </p:cNvPr>
            <p:cNvSpPr txBox="1"/>
            <p:nvPr/>
          </p:nvSpPr>
          <p:spPr>
            <a:xfrm>
              <a:off x="1773219" y="5780889"/>
              <a:ext cx="1236576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7CB6EBAD-E86E-4A52-A296-86DE1DC17704}"/>
              </a:ext>
            </a:extLst>
          </p:cNvPr>
          <p:cNvGrpSpPr/>
          <p:nvPr/>
        </p:nvGrpSpPr>
        <p:grpSpPr>
          <a:xfrm>
            <a:off x="2383230" y="5771907"/>
            <a:ext cx="1128561" cy="261610"/>
            <a:chOff x="1505049" y="5780889"/>
            <a:chExt cx="1504746" cy="348813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56E75932-B719-440F-95F2-5A94F31AA10E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endParaRPr lang="en-US" sz="1100">
                <a:solidFill>
                  <a:schemeClr val="bg1"/>
                </a:solidFill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D9CCB2F0-6EBB-4C16-86FD-CDAEC29F6C1D}"/>
                </a:ext>
              </a:extLst>
            </p:cNvPr>
            <p:cNvSpPr txBox="1"/>
            <p:nvPr/>
          </p:nvSpPr>
          <p:spPr>
            <a:xfrm>
              <a:off x="1773219" y="5780889"/>
              <a:ext cx="1236576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bg1"/>
                  </a:solidFill>
                  <a:latin typeface="Calibri" panose="020F0502020204030204" pitchFamily="34" charset="0"/>
                </a:rPr>
                <a:t>Lorem Ipsum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77F5BF5F-59A3-4F43-B00A-F4960765FB8E}"/>
              </a:ext>
            </a:extLst>
          </p:cNvPr>
          <p:cNvGrpSpPr/>
          <p:nvPr/>
        </p:nvGrpSpPr>
        <p:grpSpPr>
          <a:xfrm>
            <a:off x="7376403" y="5771907"/>
            <a:ext cx="1045590" cy="261610"/>
            <a:chOff x="1505049" y="5780889"/>
            <a:chExt cx="1394117" cy="348813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A17DCB47-6BA8-4A8E-ADF9-913EF814B43C}"/>
                </a:ext>
              </a:extLst>
            </p:cNvPr>
            <p:cNvSpPr/>
            <p:nvPr/>
          </p:nvSpPr>
          <p:spPr>
            <a:xfrm>
              <a:off x="1505049" y="5842350"/>
              <a:ext cx="268170" cy="2258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en-US" sz="1100" dirty="0">
                  <a:solidFill>
                    <a:schemeClr val="accent5"/>
                  </a:solidFill>
                </a:rPr>
                <a:t>%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2F703FB6-68DA-4C9F-A60E-5E6DFBFD4981}"/>
                </a:ext>
              </a:extLst>
            </p:cNvPr>
            <p:cNvSpPr txBox="1"/>
            <p:nvPr/>
          </p:nvSpPr>
          <p:spPr>
            <a:xfrm>
              <a:off x="1773219" y="5780889"/>
              <a:ext cx="1125947" cy="34881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spc="-3" dirty="0">
                  <a:solidFill>
                    <a:schemeClr val="accent5"/>
                  </a:solidFill>
                  <a:latin typeface="Calibri" panose="020F0502020204030204" pitchFamily="34" charset="0"/>
                </a:rPr>
                <a:t>Completion</a:t>
              </a:r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9070151D-A35E-4708-976D-5AE0B8588C2D}"/>
              </a:ext>
            </a:extLst>
          </p:cNvPr>
          <p:cNvSpPr txBox="1"/>
          <p:nvPr/>
        </p:nvSpPr>
        <p:spPr>
          <a:xfrm>
            <a:off x="426085" y="1880941"/>
            <a:ext cx="652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57217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10125</TotalTime>
  <Words>228</Words>
  <PresentationFormat>On-screen Show (4:3)</PresentationFormat>
  <Paragraphs>98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Timeline for PowerPoint</vt:lpstr>
      <vt:lpstr>Project Timeline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Timeline for PowerPoint</dc:title>
  <dc:creator>PresentationGO.com</dc:creator>
  <dc:description>© Copyright PresentationGO.com</dc:description>
  <dcterms:created xsi:type="dcterms:W3CDTF">2014-11-26T05:14:11Z</dcterms:created>
  <dcterms:modified xsi:type="dcterms:W3CDTF">2019-01-30T19:56:07Z</dcterms:modified>
  <cp:category>Timelines &amp; Planning</cp:category>
</cp:coreProperties>
</file>