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7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OTLSHAPE_M_9b39fefad822441faaec2498033d8bd1_Connector1">
            <a:extLst>
              <a:ext uri="{FF2B5EF4-FFF2-40B4-BE49-F238E27FC236}">
                <a16:creationId xmlns:a16="http://schemas.microsoft.com/office/drawing/2014/main" id="{D714BE7E-BD6D-42F5-8111-E1E9D8C8AB44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7785295" y="1224919"/>
            <a:ext cx="0" cy="110815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7B499A-35C8-41F9-A2AB-F0A8BE7B1B01}"/>
              </a:ext>
            </a:extLst>
          </p:cNvPr>
          <p:cNvGrpSpPr/>
          <p:nvPr/>
        </p:nvGrpSpPr>
        <p:grpSpPr>
          <a:xfrm>
            <a:off x="7785295" y="1224919"/>
            <a:ext cx="961433" cy="411541"/>
            <a:chOff x="7785295" y="939169"/>
            <a:chExt cx="961433" cy="411541"/>
          </a:xfrm>
        </p:grpSpPr>
        <p:sp>
          <p:nvSpPr>
            <p:cNvPr id="91" name="OTLSHAPE_M_9b39fefad822441faaec2498033d8bd1_Shape">
              <a:extLst>
                <a:ext uri="{FF2B5EF4-FFF2-40B4-BE49-F238E27FC236}">
                  <a16:creationId xmlns:a16="http://schemas.microsoft.com/office/drawing/2014/main" id="{34F5B95D-00AF-43CD-BED7-2003D86FDFC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822D528-F4E1-46E8-BCAC-80ECA1BC34AA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10 Aug</a:t>
              </a:r>
            </a:p>
          </p:txBody>
        </p:sp>
      </p:grpSp>
      <p:cxnSp>
        <p:nvCxnSpPr>
          <p:cNvPr id="117" name="OTLSHAPE_M_9b39fefad822441faaec2498033d8bd1_Connector1">
            <a:extLst>
              <a:ext uri="{FF2B5EF4-FFF2-40B4-BE49-F238E27FC236}">
                <a16:creationId xmlns:a16="http://schemas.microsoft.com/office/drawing/2014/main" id="{B0C368CD-3708-469D-BB01-676367FC1DCD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4828858" y="1592619"/>
            <a:ext cx="0" cy="6759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D74D9B4-E5FD-43A7-8A57-A500D905B762}"/>
              </a:ext>
            </a:extLst>
          </p:cNvPr>
          <p:cNvGrpSpPr/>
          <p:nvPr/>
        </p:nvGrpSpPr>
        <p:grpSpPr>
          <a:xfrm>
            <a:off x="4828858" y="1592619"/>
            <a:ext cx="961433" cy="411541"/>
            <a:chOff x="7785295" y="939169"/>
            <a:chExt cx="961433" cy="411541"/>
          </a:xfrm>
        </p:grpSpPr>
        <p:sp>
          <p:nvSpPr>
            <p:cNvPr id="119" name="OTLSHAPE_M_9b39fefad822441faaec2498033d8bd1_Shape">
              <a:extLst>
                <a:ext uri="{FF2B5EF4-FFF2-40B4-BE49-F238E27FC236}">
                  <a16:creationId xmlns:a16="http://schemas.microsoft.com/office/drawing/2014/main" id="{93132AC7-EF85-45C7-B056-56E251875F9B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4A82C06-DAF3-44CB-B0CE-23F26C3ED464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25 Apr</a:t>
              </a:r>
            </a:p>
          </p:txBody>
        </p:sp>
      </p:grpSp>
      <p:cxnSp>
        <p:nvCxnSpPr>
          <p:cNvPr id="121" name="OTLSHAPE_M_9b39fefad822441faaec2498033d8bd1_Connector1">
            <a:extLst>
              <a:ext uri="{FF2B5EF4-FFF2-40B4-BE49-F238E27FC236}">
                <a16:creationId xmlns:a16="http://schemas.microsoft.com/office/drawing/2014/main" id="{F4B49903-4AD7-4552-91B1-AAA54CE4499C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3377125" y="1338624"/>
            <a:ext cx="0" cy="99445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48713D9-1A12-4A11-B16E-F16EBC0D22CA}"/>
              </a:ext>
            </a:extLst>
          </p:cNvPr>
          <p:cNvGrpSpPr/>
          <p:nvPr/>
        </p:nvGrpSpPr>
        <p:grpSpPr>
          <a:xfrm>
            <a:off x="3377125" y="1338624"/>
            <a:ext cx="961433" cy="411541"/>
            <a:chOff x="7785295" y="939169"/>
            <a:chExt cx="961433" cy="411541"/>
          </a:xfrm>
        </p:grpSpPr>
        <p:sp>
          <p:nvSpPr>
            <p:cNvPr id="123" name="OTLSHAPE_M_9b39fefad822441faaec2498033d8bd1_Shape">
              <a:extLst>
                <a:ext uri="{FF2B5EF4-FFF2-40B4-BE49-F238E27FC236}">
                  <a16:creationId xmlns:a16="http://schemas.microsoft.com/office/drawing/2014/main" id="{03F4A5A6-43EA-4552-9879-F366F2B8B5F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AAD55BB-8FA2-40AB-B8BC-2E10A85EDAF6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5 Mar</a:t>
              </a:r>
            </a:p>
          </p:txBody>
        </p:sp>
      </p:grpSp>
      <p:cxnSp>
        <p:nvCxnSpPr>
          <p:cNvPr id="125" name="OTLSHAPE_M_9b39fefad822441faaec2498033d8bd1_Connector1">
            <a:extLst>
              <a:ext uri="{FF2B5EF4-FFF2-40B4-BE49-F238E27FC236}">
                <a16:creationId xmlns:a16="http://schemas.microsoft.com/office/drawing/2014/main" id="{ED5C57A7-CB87-46E8-8EE2-62A6F3CAA186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10273458" y="1748430"/>
            <a:ext cx="0" cy="675911"/>
          </a:xfrm>
          <a:prstGeom prst="line">
            <a:avLst/>
          </a:prstGeom>
          <a:ln w="9525" cap="flat" cmpd="sng" algn="ctr">
            <a:solidFill>
              <a:srgbClr val="EB1E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0E95AEB-03C0-4C1D-B013-DAE15E88EDD3}"/>
              </a:ext>
            </a:extLst>
          </p:cNvPr>
          <p:cNvGrpSpPr/>
          <p:nvPr/>
        </p:nvGrpSpPr>
        <p:grpSpPr>
          <a:xfrm>
            <a:off x="10273458" y="1748430"/>
            <a:ext cx="961433" cy="411541"/>
            <a:chOff x="7785295" y="939169"/>
            <a:chExt cx="961433" cy="411541"/>
          </a:xfrm>
        </p:grpSpPr>
        <p:sp>
          <p:nvSpPr>
            <p:cNvPr id="127" name="OTLSHAPE_M_9b39fefad822441faaec2498033d8bd1_Shape">
              <a:extLst>
                <a:ext uri="{FF2B5EF4-FFF2-40B4-BE49-F238E27FC236}">
                  <a16:creationId xmlns:a16="http://schemas.microsoft.com/office/drawing/2014/main" id="{412B596B-C8DF-4233-AF3C-4165BB8B813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96F72F4-CAF2-4C44-884E-6AFB3A819E17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5 Nov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for PowerPoint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2A0451-C78F-4E0F-9EDA-E8D010BC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01311"/>
              </p:ext>
            </p:extLst>
          </p:nvPr>
        </p:nvGraphicFramePr>
        <p:xfrm>
          <a:off x="1505049" y="2147656"/>
          <a:ext cx="10337796" cy="3329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83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295837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8F729E0D-27BC-4A38-9D95-3EB1EF1E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3484"/>
              </p:ext>
            </p:extLst>
          </p:nvPr>
        </p:nvGraphicFramePr>
        <p:xfrm>
          <a:off x="192190" y="2762975"/>
          <a:ext cx="131285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859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89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1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3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3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29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3F358DF-1DF8-4344-80E4-F3B8FFD808A7}"/>
              </a:ext>
            </a:extLst>
          </p:cNvPr>
          <p:cNvSpPr/>
          <p:nvPr/>
        </p:nvSpPr>
        <p:spPr>
          <a:xfrm>
            <a:off x="1925098" y="2836000"/>
            <a:ext cx="5268182" cy="2258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925097" y="3204824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3065555" y="3573648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4348400" y="3942472"/>
            <a:ext cx="284488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E2480F0-3719-44DD-81F8-2C7859D642FA}"/>
              </a:ext>
            </a:extLst>
          </p:cNvPr>
          <p:cNvSpPr/>
          <p:nvPr/>
        </p:nvSpPr>
        <p:spPr>
          <a:xfrm>
            <a:off x="7193280" y="4311296"/>
            <a:ext cx="3811270" cy="2258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A01A5-7517-46D4-AEDA-684B6A6F496A}"/>
              </a:ext>
            </a:extLst>
          </p:cNvPr>
          <p:cNvSpPr/>
          <p:nvPr/>
        </p:nvSpPr>
        <p:spPr>
          <a:xfrm>
            <a:off x="7193280" y="4680120"/>
            <a:ext cx="1312859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EC92D15-173F-46B9-91A2-084CB3C19D8F}"/>
              </a:ext>
            </a:extLst>
          </p:cNvPr>
          <p:cNvSpPr/>
          <p:nvPr/>
        </p:nvSpPr>
        <p:spPr>
          <a:xfrm>
            <a:off x="7624487" y="5048942"/>
            <a:ext cx="3380063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7D391A-EA42-4D04-B2AB-E0D2A84D7248}"/>
              </a:ext>
            </a:extLst>
          </p:cNvPr>
          <p:cNvSpPr/>
          <p:nvPr/>
        </p:nvSpPr>
        <p:spPr>
          <a:xfrm>
            <a:off x="1329025" y="2836000"/>
            <a:ext cx="91440" cy="2258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A4DE62E-0A23-4401-B984-C3792CDBB4CD}"/>
              </a:ext>
            </a:extLst>
          </p:cNvPr>
          <p:cNvSpPr/>
          <p:nvPr/>
        </p:nvSpPr>
        <p:spPr>
          <a:xfrm>
            <a:off x="1329025" y="3204824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A35155E-4B91-42D5-9226-69E801AEB0BC}"/>
              </a:ext>
            </a:extLst>
          </p:cNvPr>
          <p:cNvSpPr/>
          <p:nvPr/>
        </p:nvSpPr>
        <p:spPr>
          <a:xfrm>
            <a:off x="1329025" y="3573648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6159CB1-9B02-4C5F-8FAB-E88EE5D03DDC}"/>
              </a:ext>
            </a:extLst>
          </p:cNvPr>
          <p:cNvSpPr/>
          <p:nvPr/>
        </p:nvSpPr>
        <p:spPr>
          <a:xfrm>
            <a:off x="1329025" y="3942472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23B05E-05A1-413C-B7FE-ECD97F49A180}"/>
              </a:ext>
            </a:extLst>
          </p:cNvPr>
          <p:cNvSpPr/>
          <p:nvPr/>
        </p:nvSpPr>
        <p:spPr>
          <a:xfrm>
            <a:off x="1329025" y="4311296"/>
            <a:ext cx="91440" cy="2258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4FEF97D-C762-43E1-9809-BA862E068E89}"/>
              </a:ext>
            </a:extLst>
          </p:cNvPr>
          <p:cNvSpPr/>
          <p:nvPr/>
        </p:nvSpPr>
        <p:spPr>
          <a:xfrm>
            <a:off x="1329025" y="4680120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0AB28C3-95CE-4DF5-86EC-366332D28DFA}"/>
              </a:ext>
            </a:extLst>
          </p:cNvPr>
          <p:cNvSpPr/>
          <p:nvPr/>
        </p:nvSpPr>
        <p:spPr>
          <a:xfrm>
            <a:off x="1329025" y="5048942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2A9F74-40A6-4B8A-A5E0-85F2AF8EDF8E}"/>
              </a:ext>
            </a:extLst>
          </p:cNvPr>
          <p:cNvCxnSpPr>
            <a:stCxn id="103" idx="3"/>
            <a:endCxn id="4" idx="1"/>
          </p:cNvCxnSpPr>
          <p:nvPr/>
        </p:nvCxnSpPr>
        <p:spPr>
          <a:xfrm>
            <a:off x="1420465" y="2948946"/>
            <a:ext cx="504633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53089-AF42-4831-A528-CA354F9AFCA3}"/>
              </a:ext>
            </a:extLst>
          </p:cNvPr>
          <p:cNvCxnSpPr>
            <a:stCxn id="104" idx="3"/>
            <a:endCxn id="96" idx="1"/>
          </p:cNvCxnSpPr>
          <p:nvPr/>
        </p:nvCxnSpPr>
        <p:spPr>
          <a:xfrm>
            <a:off x="1420465" y="3317770"/>
            <a:ext cx="50463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5FAFDE-D914-4C4E-B946-0EFDD9D09EF9}"/>
              </a:ext>
            </a:extLst>
          </p:cNvPr>
          <p:cNvCxnSpPr>
            <a:cxnSpLocks/>
            <a:stCxn id="105" idx="3"/>
            <a:endCxn id="97" idx="1"/>
          </p:cNvCxnSpPr>
          <p:nvPr/>
        </p:nvCxnSpPr>
        <p:spPr>
          <a:xfrm>
            <a:off x="1420465" y="3686594"/>
            <a:ext cx="1645090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267A8-28D2-4160-84C7-95FCE8C689E5}"/>
              </a:ext>
            </a:extLst>
          </p:cNvPr>
          <p:cNvCxnSpPr>
            <a:endCxn id="98" idx="1"/>
          </p:cNvCxnSpPr>
          <p:nvPr/>
        </p:nvCxnSpPr>
        <p:spPr>
          <a:xfrm flipV="1">
            <a:off x="1420465" y="4055418"/>
            <a:ext cx="2927935" cy="223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E86B9C-C937-4EEB-9083-9C4A8983C9FE}"/>
              </a:ext>
            </a:extLst>
          </p:cNvPr>
          <p:cNvCxnSpPr>
            <a:cxnSpLocks/>
            <a:endCxn id="99" idx="1"/>
          </p:cNvCxnSpPr>
          <p:nvPr/>
        </p:nvCxnSpPr>
        <p:spPr>
          <a:xfrm>
            <a:off x="1420465" y="4423125"/>
            <a:ext cx="5772815" cy="1117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BF7AA1-6EF2-4145-BC4D-E1CCF8DE3794}"/>
              </a:ext>
            </a:extLst>
          </p:cNvPr>
          <p:cNvCxnSpPr>
            <a:stCxn id="108" idx="3"/>
            <a:endCxn id="100" idx="1"/>
          </p:cNvCxnSpPr>
          <p:nvPr/>
        </p:nvCxnSpPr>
        <p:spPr>
          <a:xfrm>
            <a:off x="1420465" y="4793066"/>
            <a:ext cx="5772815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DD1CE07-37C4-4947-B7D8-22FF941BB7B9}"/>
              </a:ext>
            </a:extLst>
          </p:cNvPr>
          <p:cNvCxnSpPr>
            <a:stCxn id="109" idx="3"/>
            <a:endCxn id="101" idx="1"/>
          </p:cNvCxnSpPr>
          <p:nvPr/>
        </p:nvCxnSpPr>
        <p:spPr>
          <a:xfrm>
            <a:off x="1420465" y="5161888"/>
            <a:ext cx="620402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A2684B3-5EDC-4259-B379-7F75AD8C1ED3}"/>
              </a:ext>
            </a:extLst>
          </p:cNvPr>
          <p:cNvSpPr txBox="1"/>
          <p:nvPr/>
        </p:nvSpPr>
        <p:spPr>
          <a:xfrm>
            <a:off x="7185905" y="2825834"/>
            <a:ext cx="83631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2 - Jul 17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3688400" y="3195012"/>
            <a:ext cx="913263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2 - Mar 14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4828858" y="3563482"/>
            <a:ext cx="970458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Feb 25 - Apr 22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7191751" y="3929360"/>
            <a:ext cx="85234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Apr 5 - Jul 17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817B211-8366-4324-9C0D-482E2C94D052}"/>
              </a:ext>
            </a:extLst>
          </p:cNvPr>
          <p:cNvSpPr txBox="1"/>
          <p:nvPr/>
        </p:nvSpPr>
        <p:spPr>
          <a:xfrm>
            <a:off x="11006526" y="4300014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12 - Nov 27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C42D947-9C00-4681-8B3F-E84852DA1D87}"/>
              </a:ext>
            </a:extLst>
          </p:cNvPr>
          <p:cNvSpPr txBox="1"/>
          <p:nvPr/>
        </p:nvSpPr>
        <p:spPr>
          <a:xfrm>
            <a:off x="8506139" y="4668988"/>
            <a:ext cx="93358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12 - Aug 19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C0D7143-8D52-484C-A79A-A74A67D04404}"/>
              </a:ext>
            </a:extLst>
          </p:cNvPr>
          <p:cNvSpPr txBox="1"/>
          <p:nvPr/>
        </p:nvSpPr>
        <p:spPr>
          <a:xfrm>
            <a:off x="11006526" y="5038776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20 - Nov 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002A7-998D-40F2-98A6-2780E950CDF2}"/>
              </a:ext>
            </a:extLst>
          </p:cNvPr>
          <p:cNvSpPr txBox="1"/>
          <p:nvPr/>
        </p:nvSpPr>
        <p:spPr>
          <a:xfrm>
            <a:off x="722002" y="214916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2020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D8275CB-0D47-4D94-A229-6F18F9FFA961}"/>
              </a:ext>
            </a:extLst>
          </p:cNvPr>
          <p:cNvGrpSpPr/>
          <p:nvPr/>
        </p:nvGrpSpPr>
        <p:grpSpPr>
          <a:xfrm>
            <a:off x="1505049" y="5824490"/>
            <a:ext cx="1194193" cy="261610"/>
            <a:chOff x="1505049" y="5824490"/>
            <a:chExt cx="1194193" cy="261610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1E551AA-E353-4B6E-B1BB-DEC7ED1244AF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accent5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032EFD7-A06E-4731-8C21-5A988D74290A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CB6EBAD-E86E-4A52-A296-86DE1DC17704}"/>
              </a:ext>
            </a:extLst>
          </p:cNvPr>
          <p:cNvGrpSpPr/>
          <p:nvPr/>
        </p:nvGrpSpPr>
        <p:grpSpPr>
          <a:xfrm>
            <a:off x="2884432" y="5824490"/>
            <a:ext cx="1194193" cy="261610"/>
            <a:chOff x="1505049" y="5824490"/>
            <a:chExt cx="1194193" cy="261610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6E75932-B719-440F-95F2-5A94F31AA10E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accent5"/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9CCB2F0-6EBB-4C16-86FD-CDAEC29F6C1D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1BD6B9E-EC49-4384-B93D-B76466370C3F}"/>
              </a:ext>
            </a:extLst>
          </p:cNvPr>
          <p:cNvGrpSpPr/>
          <p:nvPr/>
        </p:nvGrpSpPr>
        <p:grpSpPr>
          <a:xfrm>
            <a:off x="10731495" y="5842350"/>
            <a:ext cx="1111350" cy="261610"/>
            <a:chOff x="1505049" y="5824490"/>
            <a:chExt cx="1111350" cy="26161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9432077-292A-4584-B937-AE5D93C0DE06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000" dirty="0">
                  <a:solidFill>
                    <a:schemeClr val="accent5"/>
                  </a:solidFill>
                </a:rPr>
                <a:t>%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C0F854C-6B9D-45EB-94D2-D3BE0D1CA627}"/>
                </a:ext>
              </a:extLst>
            </p:cNvPr>
            <p:cNvSpPr txBox="1"/>
            <p:nvPr/>
          </p:nvSpPr>
          <p:spPr>
            <a:xfrm>
              <a:off x="1773219" y="5824490"/>
              <a:ext cx="843180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accent5"/>
                  </a:solidFill>
                  <a:latin typeface="Calibri" panose="020F0502020204030204" pitchFamily="34" charset="0"/>
                </a:rPr>
                <a:t>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30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OTLSHAPE_M_9b39fefad822441faaec2498033d8bd1_Connector1">
            <a:extLst>
              <a:ext uri="{FF2B5EF4-FFF2-40B4-BE49-F238E27FC236}">
                <a16:creationId xmlns:a16="http://schemas.microsoft.com/office/drawing/2014/main" id="{D714BE7E-BD6D-42F5-8111-E1E9D8C8AB44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7785295" y="1224919"/>
            <a:ext cx="0" cy="110815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7B499A-35C8-41F9-A2AB-F0A8BE7B1B01}"/>
              </a:ext>
            </a:extLst>
          </p:cNvPr>
          <p:cNvGrpSpPr/>
          <p:nvPr/>
        </p:nvGrpSpPr>
        <p:grpSpPr>
          <a:xfrm>
            <a:off x="7785295" y="1224919"/>
            <a:ext cx="961433" cy="411541"/>
            <a:chOff x="7785295" y="939169"/>
            <a:chExt cx="961433" cy="411541"/>
          </a:xfrm>
        </p:grpSpPr>
        <p:sp>
          <p:nvSpPr>
            <p:cNvPr id="91" name="OTLSHAPE_M_9b39fefad822441faaec2498033d8bd1_Shape">
              <a:extLst>
                <a:ext uri="{FF2B5EF4-FFF2-40B4-BE49-F238E27FC236}">
                  <a16:creationId xmlns:a16="http://schemas.microsoft.com/office/drawing/2014/main" id="{34F5B95D-00AF-43CD-BED7-2003D86FDFC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822D528-F4E1-46E8-BCAC-80ECA1BC34AA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10 Aug</a:t>
              </a:r>
            </a:p>
          </p:txBody>
        </p:sp>
      </p:grpSp>
      <p:cxnSp>
        <p:nvCxnSpPr>
          <p:cNvPr id="117" name="OTLSHAPE_M_9b39fefad822441faaec2498033d8bd1_Connector1">
            <a:extLst>
              <a:ext uri="{FF2B5EF4-FFF2-40B4-BE49-F238E27FC236}">
                <a16:creationId xmlns:a16="http://schemas.microsoft.com/office/drawing/2014/main" id="{B0C368CD-3708-469D-BB01-676367FC1DCD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4828858" y="1592619"/>
            <a:ext cx="0" cy="6759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D74D9B4-E5FD-43A7-8A57-A500D905B762}"/>
              </a:ext>
            </a:extLst>
          </p:cNvPr>
          <p:cNvGrpSpPr/>
          <p:nvPr/>
        </p:nvGrpSpPr>
        <p:grpSpPr>
          <a:xfrm>
            <a:off x="4828858" y="1592619"/>
            <a:ext cx="961433" cy="411541"/>
            <a:chOff x="7785295" y="939169"/>
            <a:chExt cx="961433" cy="411541"/>
          </a:xfrm>
        </p:grpSpPr>
        <p:sp>
          <p:nvSpPr>
            <p:cNvPr id="119" name="OTLSHAPE_M_9b39fefad822441faaec2498033d8bd1_Shape">
              <a:extLst>
                <a:ext uri="{FF2B5EF4-FFF2-40B4-BE49-F238E27FC236}">
                  <a16:creationId xmlns:a16="http://schemas.microsoft.com/office/drawing/2014/main" id="{93132AC7-EF85-45C7-B056-56E251875F9B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4A82C06-DAF3-44CB-B0CE-23F26C3ED464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25 Apr</a:t>
              </a:r>
            </a:p>
          </p:txBody>
        </p:sp>
      </p:grpSp>
      <p:cxnSp>
        <p:nvCxnSpPr>
          <p:cNvPr id="121" name="OTLSHAPE_M_9b39fefad822441faaec2498033d8bd1_Connector1">
            <a:extLst>
              <a:ext uri="{FF2B5EF4-FFF2-40B4-BE49-F238E27FC236}">
                <a16:creationId xmlns:a16="http://schemas.microsoft.com/office/drawing/2014/main" id="{F4B49903-4AD7-4552-91B1-AAA54CE4499C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3377125" y="1338624"/>
            <a:ext cx="0" cy="99445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48713D9-1A12-4A11-B16E-F16EBC0D22CA}"/>
              </a:ext>
            </a:extLst>
          </p:cNvPr>
          <p:cNvGrpSpPr/>
          <p:nvPr/>
        </p:nvGrpSpPr>
        <p:grpSpPr>
          <a:xfrm>
            <a:off x="3377125" y="1338624"/>
            <a:ext cx="961433" cy="411541"/>
            <a:chOff x="7785295" y="939169"/>
            <a:chExt cx="961433" cy="411541"/>
          </a:xfrm>
        </p:grpSpPr>
        <p:sp>
          <p:nvSpPr>
            <p:cNvPr id="123" name="OTLSHAPE_M_9b39fefad822441faaec2498033d8bd1_Shape">
              <a:extLst>
                <a:ext uri="{FF2B5EF4-FFF2-40B4-BE49-F238E27FC236}">
                  <a16:creationId xmlns:a16="http://schemas.microsoft.com/office/drawing/2014/main" id="{03F4A5A6-43EA-4552-9879-F366F2B8B5F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AAD55BB-8FA2-40AB-B8BC-2E10A85EDAF6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5 Mar</a:t>
              </a:r>
            </a:p>
          </p:txBody>
        </p:sp>
      </p:grpSp>
      <p:cxnSp>
        <p:nvCxnSpPr>
          <p:cNvPr id="125" name="OTLSHAPE_M_9b39fefad822441faaec2498033d8bd1_Connector1">
            <a:extLst>
              <a:ext uri="{FF2B5EF4-FFF2-40B4-BE49-F238E27FC236}">
                <a16:creationId xmlns:a16="http://schemas.microsoft.com/office/drawing/2014/main" id="{ED5C57A7-CB87-46E8-8EE2-62A6F3CAA186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10273458" y="1748430"/>
            <a:ext cx="0" cy="675911"/>
          </a:xfrm>
          <a:prstGeom prst="line">
            <a:avLst/>
          </a:prstGeom>
          <a:ln w="9525" cap="flat" cmpd="sng" algn="ctr">
            <a:solidFill>
              <a:srgbClr val="EB1E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0E95AEB-03C0-4C1D-B013-DAE15E88EDD3}"/>
              </a:ext>
            </a:extLst>
          </p:cNvPr>
          <p:cNvGrpSpPr/>
          <p:nvPr/>
        </p:nvGrpSpPr>
        <p:grpSpPr>
          <a:xfrm>
            <a:off x="10273458" y="1748430"/>
            <a:ext cx="961433" cy="411541"/>
            <a:chOff x="7785295" y="939169"/>
            <a:chExt cx="961433" cy="411541"/>
          </a:xfrm>
        </p:grpSpPr>
        <p:sp>
          <p:nvSpPr>
            <p:cNvPr id="127" name="OTLSHAPE_M_9b39fefad822441faaec2498033d8bd1_Shape">
              <a:extLst>
                <a:ext uri="{FF2B5EF4-FFF2-40B4-BE49-F238E27FC236}">
                  <a16:creationId xmlns:a16="http://schemas.microsoft.com/office/drawing/2014/main" id="{412B596B-C8DF-4233-AF3C-4165BB8B813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96F72F4-CAF2-4C44-884E-6AFB3A819E17}"/>
                </a:ext>
              </a:extLst>
            </p:cNvPr>
            <p:cNvSpPr txBox="1"/>
            <p:nvPr/>
          </p:nvSpPr>
          <p:spPr>
            <a:xfrm>
              <a:off x="8044100" y="950600"/>
              <a:ext cx="702628" cy="4001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10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5 Nov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for PowerPoint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2A0451-C78F-4E0F-9EDA-E8D010BC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74943"/>
              </p:ext>
            </p:extLst>
          </p:nvPr>
        </p:nvGraphicFramePr>
        <p:xfrm>
          <a:off x="1505049" y="2147656"/>
          <a:ext cx="10337796" cy="3329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83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295837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8F729E0D-27BC-4A38-9D95-3EB1EF1E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241905"/>
              </p:ext>
            </p:extLst>
          </p:nvPr>
        </p:nvGraphicFramePr>
        <p:xfrm>
          <a:off x="192190" y="2762975"/>
          <a:ext cx="131285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859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89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1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3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3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29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3F358DF-1DF8-4344-80E4-F3B8FFD808A7}"/>
              </a:ext>
            </a:extLst>
          </p:cNvPr>
          <p:cNvSpPr/>
          <p:nvPr/>
        </p:nvSpPr>
        <p:spPr>
          <a:xfrm>
            <a:off x="1925098" y="2836000"/>
            <a:ext cx="5268182" cy="2258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925097" y="3204824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3065555" y="3573648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4348400" y="3942472"/>
            <a:ext cx="284488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E2480F0-3719-44DD-81F8-2C7859D642FA}"/>
              </a:ext>
            </a:extLst>
          </p:cNvPr>
          <p:cNvSpPr/>
          <p:nvPr/>
        </p:nvSpPr>
        <p:spPr>
          <a:xfrm>
            <a:off x="7193280" y="4311296"/>
            <a:ext cx="3811270" cy="2258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A01A5-7517-46D4-AEDA-684B6A6F496A}"/>
              </a:ext>
            </a:extLst>
          </p:cNvPr>
          <p:cNvSpPr/>
          <p:nvPr/>
        </p:nvSpPr>
        <p:spPr>
          <a:xfrm>
            <a:off x="7193280" y="4680120"/>
            <a:ext cx="1312859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EC92D15-173F-46B9-91A2-084CB3C19D8F}"/>
              </a:ext>
            </a:extLst>
          </p:cNvPr>
          <p:cNvSpPr/>
          <p:nvPr/>
        </p:nvSpPr>
        <p:spPr>
          <a:xfrm>
            <a:off x="7624487" y="5048942"/>
            <a:ext cx="3380063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7D391A-EA42-4D04-B2AB-E0D2A84D7248}"/>
              </a:ext>
            </a:extLst>
          </p:cNvPr>
          <p:cNvSpPr/>
          <p:nvPr/>
        </p:nvSpPr>
        <p:spPr>
          <a:xfrm>
            <a:off x="1329025" y="2836000"/>
            <a:ext cx="91440" cy="2258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A4DE62E-0A23-4401-B984-C3792CDBB4CD}"/>
              </a:ext>
            </a:extLst>
          </p:cNvPr>
          <p:cNvSpPr/>
          <p:nvPr/>
        </p:nvSpPr>
        <p:spPr>
          <a:xfrm>
            <a:off x="1329025" y="3204824"/>
            <a:ext cx="9144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A35155E-4B91-42D5-9226-69E801AEB0BC}"/>
              </a:ext>
            </a:extLst>
          </p:cNvPr>
          <p:cNvSpPr/>
          <p:nvPr/>
        </p:nvSpPr>
        <p:spPr>
          <a:xfrm>
            <a:off x="1329025" y="3573648"/>
            <a:ext cx="9144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6159CB1-9B02-4C5F-8FAB-E88EE5D03DDC}"/>
              </a:ext>
            </a:extLst>
          </p:cNvPr>
          <p:cNvSpPr/>
          <p:nvPr/>
        </p:nvSpPr>
        <p:spPr>
          <a:xfrm>
            <a:off x="1329025" y="3942472"/>
            <a:ext cx="9144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23B05E-05A1-413C-B7FE-ECD97F49A180}"/>
              </a:ext>
            </a:extLst>
          </p:cNvPr>
          <p:cNvSpPr/>
          <p:nvPr/>
        </p:nvSpPr>
        <p:spPr>
          <a:xfrm>
            <a:off x="1329025" y="4311296"/>
            <a:ext cx="91440" cy="2258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4FEF97D-C762-43E1-9809-BA862E068E89}"/>
              </a:ext>
            </a:extLst>
          </p:cNvPr>
          <p:cNvSpPr/>
          <p:nvPr/>
        </p:nvSpPr>
        <p:spPr>
          <a:xfrm>
            <a:off x="1329025" y="4680120"/>
            <a:ext cx="91440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0AB28C3-95CE-4DF5-86EC-366332D28DFA}"/>
              </a:ext>
            </a:extLst>
          </p:cNvPr>
          <p:cNvSpPr/>
          <p:nvPr/>
        </p:nvSpPr>
        <p:spPr>
          <a:xfrm>
            <a:off x="1329025" y="5048942"/>
            <a:ext cx="91440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2A9F74-40A6-4B8A-A5E0-85F2AF8EDF8E}"/>
              </a:ext>
            </a:extLst>
          </p:cNvPr>
          <p:cNvCxnSpPr>
            <a:stCxn id="103" idx="3"/>
            <a:endCxn id="4" idx="1"/>
          </p:cNvCxnSpPr>
          <p:nvPr/>
        </p:nvCxnSpPr>
        <p:spPr>
          <a:xfrm>
            <a:off x="1420465" y="2948946"/>
            <a:ext cx="504633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53089-AF42-4831-A528-CA354F9AFCA3}"/>
              </a:ext>
            </a:extLst>
          </p:cNvPr>
          <p:cNvCxnSpPr>
            <a:stCxn id="104" idx="3"/>
            <a:endCxn id="96" idx="1"/>
          </p:cNvCxnSpPr>
          <p:nvPr/>
        </p:nvCxnSpPr>
        <p:spPr>
          <a:xfrm>
            <a:off x="1420465" y="3317770"/>
            <a:ext cx="50463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5FAFDE-D914-4C4E-B946-0EFDD9D09EF9}"/>
              </a:ext>
            </a:extLst>
          </p:cNvPr>
          <p:cNvCxnSpPr>
            <a:cxnSpLocks/>
            <a:stCxn id="105" idx="3"/>
            <a:endCxn id="97" idx="1"/>
          </p:cNvCxnSpPr>
          <p:nvPr/>
        </p:nvCxnSpPr>
        <p:spPr>
          <a:xfrm>
            <a:off x="1420465" y="3686594"/>
            <a:ext cx="1645090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267A8-28D2-4160-84C7-95FCE8C689E5}"/>
              </a:ext>
            </a:extLst>
          </p:cNvPr>
          <p:cNvCxnSpPr>
            <a:endCxn id="98" idx="1"/>
          </p:cNvCxnSpPr>
          <p:nvPr/>
        </p:nvCxnSpPr>
        <p:spPr>
          <a:xfrm flipV="1">
            <a:off x="1420465" y="4055418"/>
            <a:ext cx="2927935" cy="223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E86B9C-C937-4EEB-9083-9C4A8983C9FE}"/>
              </a:ext>
            </a:extLst>
          </p:cNvPr>
          <p:cNvCxnSpPr>
            <a:cxnSpLocks/>
            <a:endCxn id="99" idx="1"/>
          </p:cNvCxnSpPr>
          <p:nvPr/>
        </p:nvCxnSpPr>
        <p:spPr>
          <a:xfrm>
            <a:off x="1420465" y="4423125"/>
            <a:ext cx="5772815" cy="1117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BF7AA1-6EF2-4145-BC4D-E1CCF8DE3794}"/>
              </a:ext>
            </a:extLst>
          </p:cNvPr>
          <p:cNvCxnSpPr>
            <a:stCxn id="108" idx="3"/>
            <a:endCxn id="100" idx="1"/>
          </p:cNvCxnSpPr>
          <p:nvPr/>
        </p:nvCxnSpPr>
        <p:spPr>
          <a:xfrm>
            <a:off x="1420465" y="4793066"/>
            <a:ext cx="5772815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DD1CE07-37C4-4947-B7D8-22FF941BB7B9}"/>
              </a:ext>
            </a:extLst>
          </p:cNvPr>
          <p:cNvCxnSpPr>
            <a:stCxn id="109" idx="3"/>
            <a:endCxn id="101" idx="1"/>
          </p:cNvCxnSpPr>
          <p:nvPr/>
        </p:nvCxnSpPr>
        <p:spPr>
          <a:xfrm>
            <a:off x="1420465" y="5161888"/>
            <a:ext cx="620402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A2684B3-5EDC-4259-B379-7F75AD8C1ED3}"/>
              </a:ext>
            </a:extLst>
          </p:cNvPr>
          <p:cNvSpPr txBox="1"/>
          <p:nvPr/>
        </p:nvSpPr>
        <p:spPr>
          <a:xfrm>
            <a:off x="7185905" y="2825834"/>
            <a:ext cx="83631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Jan 2 - Jul 17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3688400" y="3195012"/>
            <a:ext cx="913263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Jan 2 - Mar 14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4828858" y="3563482"/>
            <a:ext cx="970458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Feb 25 - Apr 22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7191751" y="3929360"/>
            <a:ext cx="85234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Apr 5 - Jul 17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817B211-8366-4324-9C0D-482E2C94D052}"/>
              </a:ext>
            </a:extLst>
          </p:cNvPr>
          <p:cNvSpPr txBox="1"/>
          <p:nvPr/>
        </p:nvSpPr>
        <p:spPr>
          <a:xfrm>
            <a:off x="11006526" y="4300014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Jul 12 - Nov 27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C42D947-9C00-4681-8B3F-E84852DA1D87}"/>
              </a:ext>
            </a:extLst>
          </p:cNvPr>
          <p:cNvSpPr txBox="1"/>
          <p:nvPr/>
        </p:nvSpPr>
        <p:spPr>
          <a:xfrm>
            <a:off x="8506139" y="4668988"/>
            <a:ext cx="93358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Jul 12 - Aug 19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C0D7143-8D52-484C-A79A-A74A67D04404}"/>
              </a:ext>
            </a:extLst>
          </p:cNvPr>
          <p:cNvSpPr txBox="1"/>
          <p:nvPr/>
        </p:nvSpPr>
        <p:spPr>
          <a:xfrm>
            <a:off x="11006526" y="5038776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Jul 20 - Nov 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002A7-998D-40F2-98A6-2780E950CDF2}"/>
              </a:ext>
            </a:extLst>
          </p:cNvPr>
          <p:cNvSpPr txBox="1"/>
          <p:nvPr/>
        </p:nvSpPr>
        <p:spPr>
          <a:xfrm>
            <a:off x="722002" y="214916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2020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D8275CB-0D47-4D94-A229-6F18F9FFA961}"/>
              </a:ext>
            </a:extLst>
          </p:cNvPr>
          <p:cNvGrpSpPr/>
          <p:nvPr/>
        </p:nvGrpSpPr>
        <p:grpSpPr>
          <a:xfrm>
            <a:off x="1505049" y="5824490"/>
            <a:ext cx="1194193" cy="261610"/>
            <a:chOff x="1505049" y="5824490"/>
            <a:chExt cx="1194193" cy="261610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1E551AA-E353-4B6E-B1BB-DEC7ED1244AF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032EFD7-A06E-4731-8C21-5A988D74290A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CB6EBAD-E86E-4A52-A296-86DE1DC17704}"/>
              </a:ext>
            </a:extLst>
          </p:cNvPr>
          <p:cNvGrpSpPr/>
          <p:nvPr/>
        </p:nvGrpSpPr>
        <p:grpSpPr>
          <a:xfrm>
            <a:off x="2884432" y="5824490"/>
            <a:ext cx="1194193" cy="261610"/>
            <a:chOff x="1505049" y="5824490"/>
            <a:chExt cx="1194193" cy="261610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6E75932-B719-440F-95F2-5A94F31AA10E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9CCB2F0-6EBB-4C16-86FD-CDAEC29F6C1D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bg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3E68B3-9800-421E-BDE4-DBED1A159947}"/>
              </a:ext>
            </a:extLst>
          </p:cNvPr>
          <p:cNvGrpSpPr/>
          <p:nvPr/>
        </p:nvGrpSpPr>
        <p:grpSpPr>
          <a:xfrm>
            <a:off x="10731495" y="5842350"/>
            <a:ext cx="1111350" cy="261610"/>
            <a:chOff x="1505049" y="5824490"/>
            <a:chExt cx="1111350" cy="2616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6F7B05C-0A96-4F4F-9798-44DF2A4E5786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000" dirty="0">
                  <a:solidFill>
                    <a:schemeClr val="accent5"/>
                  </a:solidFill>
                </a:rPr>
                <a:t>%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7A76DC9-3FB5-4095-BBA3-61DC2D4715DA}"/>
                </a:ext>
              </a:extLst>
            </p:cNvPr>
            <p:cNvSpPr txBox="1"/>
            <p:nvPr/>
          </p:nvSpPr>
          <p:spPr>
            <a:xfrm>
              <a:off x="1773219" y="5824490"/>
              <a:ext cx="843180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accent5"/>
                  </a:solidFill>
                  <a:latin typeface="Calibri" panose="020F0502020204030204" pitchFamily="34" charset="0"/>
                </a:rPr>
                <a:t>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835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228</Words>
  <PresentationFormat>Widescreen</PresentationFormat>
  <Paragraphs>98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Timeline for PowerPoint</vt:lpstr>
      <vt:lpstr>Project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2019-01-30T19:55:49Z</dcterms:modified>
  <cp:category>Timelines &amp; Planning</cp:category>
</cp:coreProperties>
</file>