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762" y="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74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10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3412010" y="6121399"/>
            <a:ext cx="536800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Projector Screen Matrix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7895887B-3BC6-4AE2-AD9E-7CBFE5B4AF4C}"/>
              </a:ext>
            </a:extLst>
          </p:cNvPr>
          <p:cNvSpPr/>
          <p:nvPr/>
        </p:nvSpPr>
        <p:spPr>
          <a:xfrm>
            <a:off x="3764154" y="1684312"/>
            <a:ext cx="2203118" cy="1260006"/>
          </a:xfrm>
          <a:custGeom>
            <a:avLst/>
            <a:gdLst>
              <a:gd name="connsiteX0" fmla="*/ 0 w 2030510"/>
              <a:gd name="connsiteY0" fmla="*/ 0 h 1037697"/>
              <a:gd name="connsiteX1" fmla="*/ 13592 w 2030510"/>
              <a:gd name="connsiteY1" fmla="*/ 2744 h 1037697"/>
              <a:gd name="connsiteX2" fmla="*/ 93270 w 2030510"/>
              <a:gd name="connsiteY2" fmla="*/ 2744 h 1037697"/>
              <a:gd name="connsiteX3" fmla="*/ 118036 w 2030510"/>
              <a:gd name="connsiteY3" fmla="*/ 2744 h 1037697"/>
              <a:gd name="connsiteX4" fmla="*/ 2030510 w 2030510"/>
              <a:gd name="connsiteY4" fmla="*/ 2744 h 1037697"/>
              <a:gd name="connsiteX5" fmla="*/ 2030510 w 2030510"/>
              <a:gd name="connsiteY5" fmla="*/ 1037697 h 1037697"/>
              <a:gd name="connsiteX6" fmla="*/ 0 w 2030510"/>
              <a:gd name="connsiteY6" fmla="*/ 1037697 h 1037697"/>
              <a:gd name="connsiteX7" fmla="*/ 0 w 2030510"/>
              <a:gd name="connsiteY7" fmla="*/ 0 h 1037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0510" h="1037697">
                <a:moveTo>
                  <a:pt x="0" y="0"/>
                </a:moveTo>
                <a:lnTo>
                  <a:pt x="13592" y="2744"/>
                </a:lnTo>
                <a:lnTo>
                  <a:pt x="93270" y="2744"/>
                </a:lnTo>
                <a:lnTo>
                  <a:pt x="118036" y="2744"/>
                </a:lnTo>
                <a:lnTo>
                  <a:pt x="2030510" y="2744"/>
                </a:lnTo>
                <a:lnTo>
                  <a:pt x="2030510" y="1037697"/>
                </a:lnTo>
                <a:lnTo>
                  <a:pt x="0" y="103769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5A4147DA-A5AF-4522-B32D-8B53E92C876B}"/>
              </a:ext>
            </a:extLst>
          </p:cNvPr>
          <p:cNvSpPr/>
          <p:nvPr/>
        </p:nvSpPr>
        <p:spPr>
          <a:xfrm>
            <a:off x="6224727" y="1684311"/>
            <a:ext cx="2203116" cy="1260006"/>
          </a:xfrm>
          <a:custGeom>
            <a:avLst/>
            <a:gdLst>
              <a:gd name="connsiteX0" fmla="*/ 2030508 w 2030508"/>
              <a:gd name="connsiteY0" fmla="*/ 0 h 1037696"/>
              <a:gd name="connsiteX1" fmla="*/ 2030508 w 2030508"/>
              <a:gd name="connsiteY1" fmla="*/ 1037696 h 1037696"/>
              <a:gd name="connsiteX2" fmla="*/ 0 w 2030508"/>
              <a:gd name="connsiteY2" fmla="*/ 1037696 h 1037696"/>
              <a:gd name="connsiteX3" fmla="*/ 0 w 2030508"/>
              <a:gd name="connsiteY3" fmla="*/ 2743 h 1037696"/>
              <a:gd name="connsiteX4" fmla="*/ 1934562 w 2030508"/>
              <a:gd name="connsiteY4" fmla="*/ 2743 h 1037696"/>
              <a:gd name="connsiteX5" fmla="*/ 1968851 w 2030508"/>
              <a:gd name="connsiteY5" fmla="*/ 2743 h 1037696"/>
              <a:gd name="connsiteX6" fmla="*/ 2016920 w 2030508"/>
              <a:gd name="connsiteY6" fmla="*/ 2743 h 1037696"/>
              <a:gd name="connsiteX7" fmla="*/ 2030508 w 2030508"/>
              <a:gd name="connsiteY7" fmla="*/ 0 h 1037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0508" h="1037696">
                <a:moveTo>
                  <a:pt x="2030508" y="0"/>
                </a:moveTo>
                <a:lnTo>
                  <a:pt x="2030508" y="1037696"/>
                </a:lnTo>
                <a:lnTo>
                  <a:pt x="0" y="1037696"/>
                </a:lnTo>
                <a:lnTo>
                  <a:pt x="0" y="2743"/>
                </a:lnTo>
                <a:lnTo>
                  <a:pt x="1934562" y="2743"/>
                </a:lnTo>
                <a:lnTo>
                  <a:pt x="1968851" y="2743"/>
                </a:lnTo>
                <a:lnTo>
                  <a:pt x="2016920" y="2743"/>
                </a:lnTo>
                <a:lnTo>
                  <a:pt x="2030508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FC34BC33-598C-44E9-AFDC-E4497DE0BBBD}"/>
              </a:ext>
            </a:extLst>
          </p:cNvPr>
          <p:cNvSpPr/>
          <p:nvPr/>
        </p:nvSpPr>
        <p:spPr>
          <a:xfrm>
            <a:off x="3764154" y="3201771"/>
            <a:ext cx="2203118" cy="1257575"/>
          </a:xfrm>
          <a:custGeom>
            <a:avLst/>
            <a:gdLst>
              <a:gd name="connsiteX0" fmla="*/ 0 w 2030510"/>
              <a:gd name="connsiteY0" fmla="*/ 0 h 1159048"/>
              <a:gd name="connsiteX1" fmla="*/ 2030510 w 2030510"/>
              <a:gd name="connsiteY1" fmla="*/ 0 h 1159048"/>
              <a:gd name="connsiteX2" fmla="*/ 2030510 w 2030510"/>
              <a:gd name="connsiteY2" fmla="*/ 1156304 h 1159048"/>
              <a:gd name="connsiteX3" fmla="*/ 95950 w 2030510"/>
              <a:gd name="connsiteY3" fmla="*/ 1156304 h 1159048"/>
              <a:gd name="connsiteX4" fmla="*/ 61661 w 2030510"/>
              <a:gd name="connsiteY4" fmla="*/ 1156304 h 1159048"/>
              <a:gd name="connsiteX5" fmla="*/ 13592 w 2030510"/>
              <a:gd name="connsiteY5" fmla="*/ 1156304 h 1159048"/>
              <a:gd name="connsiteX6" fmla="*/ 0 w 2030510"/>
              <a:gd name="connsiteY6" fmla="*/ 1159048 h 1159048"/>
              <a:gd name="connsiteX7" fmla="*/ 0 w 2030510"/>
              <a:gd name="connsiteY7" fmla="*/ 0 h 1159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0510" h="1159048">
                <a:moveTo>
                  <a:pt x="0" y="0"/>
                </a:moveTo>
                <a:lnTo>
                  <a:pt x="2030510" y="0"/>
                </a:lnTo>
                <a:lnTo>
                  <a:pt x="2030510" y="1156304"/>
                </a:lnTo>
                <a:lnTo>
                  <a:pt x="95950" y="1156304"/>
                </a:lnTo>
                <a:lnTo>
                  <a:pt x="61661" y="1156304"/>
                </a:lnTo>
                <a:lnTo>
                  <a:pt x="13592" y="1156304"/>
                </a:lnTo>
                <a:lnTo>
                  <a:pt x="0" y="115904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82EAE5BC-A39B-4B6E-9A1F-BBBA5D42E237}"/>
              </a:ext>
            </a:extLst>
          </p:cNvPr>
          <p:cNvSpPr/>
          <p:nvPr/>
        </p:nvSpPr>
        <p:spPr>
          <a:xfrm>
            <a:off x="6224727" y="3201771"/>
            <a:ext cx="2203116" cy="1257574"/>
          </a:xfrm>
          <a:custGeom>
            <a:avLst/>
            <a:gdLst>
              <a:gd name="connsiteX0" fmla="*/ 0 w 2030508"/>
              <a:gd name="connsiteY0" fmla="*/ 0 h 1159047"/>
              <a:gd name="connsiteX1" fmla="*/ 2030508 w 2030508"/>
              <a:gd name="connsiteY1" fmla="*/ 0 h 1159047"/>
              <a:gd name="connsiteX2" fmla="*/ 2030508 w 2030508"/>
              <a:gd name="connsiteY2" fmla="*/ 1159047 h 1159047"/>
              <a:gd name="connsiteX3" fmla="*/ 2016920 w 2030508"/>
              <a:gd name="connsiteY3" fmla="*/ 1156304 h 1159047"/>
              <a:gd name="connsiteX4" fmla="*/ 1937242 w 2030508"/>
              <a:gd name="connsiteY4" fmla="*/ 1156304 h 1159047"/>
              <a:gd name="connsiteX5" fmla="*/ 1912476 w 2030508"/>
              <a:gd name="connsiteY5" fmla="*/ 1156304 h 1159047"/>
              <a:gd name="connsiteX6" fmla="*/ 0 w 2030508"/>
              <a:gd name="connsiteY6" fmla="*/ 1156304 h 1159047"/>
              <a:gd name="connsiteX7" fmla="*/ 0 w 2030508"/>
              <a:gd name="connsiteY7" fmla="*/ 0 h 1159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0508" h="1159047">
                <a:moveTo>
                  <a:pt x="0" y="0"/>
                </a:moveTo>
                <a:lnTo>
                  <a:pt x="2030508" y="0"/>
                </a:lnTo>
                <a:lnTo>
                  <a:pt x="2030508" y="1159047"/>
                </a:lnTo>
                <a:lnTo>
                  <a:pt x="2016920" y="1156304"/>
                </a:lnTo>
                <a:lnTo>
                  <a:pt x="1937242" y="1156304"/>
                </a:lnTo>
                <a:lnTo>
                  <a:pt x="1912476" y="1156304"/>
                </a:lnTo>
                <a:lnTo>
                  <a:pt x="0" y="115630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4BCFB084-762D-4E13-A1DC-8EF4FAD7909C}"/>
              </a:ext>
            </a:extLst>
          </p:cNvPr>
          <p:cNvSpPr/>
          <p:nvPr/>
        </p:nvSpPr>
        <p:spPr>
          <a:xfrm>
            <a:off x="3650174" y="1195731"/>
            <a:ext cx="4891654" cy="499379"/>
          </a:xfrm>
          <a:custGeom>
            <a:avLst/>
            <a:gdLst>
              <a:gd name="connsiteX0" fmla="*/ 2254202 w 4508407"/>
              <a:gd name="connsiteY0" fmla="*/ 0 h 460254"/>
              <a:gd name="connsiteX1" fmla="*/ 2372845 w 4508407"/>
              <a:gd name="connsiteY1" fmla="*/ 118642 h 460254"/>
              <a:gd name="connsiteX2" fmla="*/ 2372845 w 4508407"/>
              <a:gd name="connsiteY2" fmla="*/ 222970 h 460254"/>
              <a:gd name="connsiteX3" fmla="*/ 4307406 w 4508407"/>
              <a:gd name="connsiteY3" fmla="*/ 222970 h 460254"/>
              <a:gd name="connsiteX4" fmla="*/ 4341695 w 4508407"/>
              <a:gd name="connsiteY4" fmla="*/ 222970 h 460254"/>
              <a:gd name="connsiteX5" fmla="*/ 4389764 w 4508407"/>
              <a:gd name="connsiteY5" fmla="*/ 222970 h 460254"/>
              <a:gd name="connsiteX6" fmla="*/ 4508407 w 4508407"/>
              <a:gd name="connsiteY6" fmla="*/ 341612 h 460254"/>
              <a:gd name="connsiteX7" fmla="*/ 4389764 w 4508407"/>
              <a:gd name="connsiteY7" fmla="*/ 460254 h 460254"/>
              <a:gd name="connsiteX8" fmla="*/ 4341695 w 4508407"/>
              <a:gd name="connsiteY8" fmla="*/ 460254 h 460254"/>
              <a:gd name="connsiteX9" fmla="*/ 4307406 w 4508407"/>
              <a:gd name="connsiteY9" fmla="*/ 460254 h 460254"/>
              <a:gd name="connsiteX10" fmla="*/ 223086 w 4508407"/>
              <a:gd name="connsiteY10" fmla="*/ 460254 h 460254"/>
              <a:gd name="connsiteX11" fmla="*/ 198320 w 4508407"/>
              <a:gd name="connsiteY11" fmla="*/ 460254 h 460254"/>
              <a:gd name="connsiteX12" fmla="*/ 118642 w 4508407"/>
              <a:gd name="connsiteY12" fmla="*/ 460254 h 460254"/>
              <a:gd name="connsiteX13" fmla="*/ 0 w 4508407"/>
              <a:gd name="connsiteY13" fmla="*/ 341612 h 460254"/>
              <a:gd name="connsiteX14" fmla="*/ 118642 w 4508407"/>
              <a:gd name="connsiteY14" fmla="*/ 222970 h 460254"/>
              <a:gd name="connsiteX15" fmla="*/ 198320 w 4508407"/>
              <a:gd name="connsiteY15" fmla="*/ 222970 h 460254"/>
              <a:gd name="connsiteX16" fmla="*/ 223086 w 4508407"/>
              <a:gd name="connsiteY16" fmla="*/ 222970 h 460254"/>
              <a:gd name="connsiteX17" fmla="*/ 2135560 w 4508407"/>
              <a:gd name="connsiteY17" fmla="*/ 222970 h 460254"/>
              <a:gd name="connsiteX18" fmla="*/ 2135560 w 4508407"/>
              <a:gd name="connsiteY18" fmla="*/ 118642 h 460254"/>
              <a:gd name="connsiteX19" fmla="*/ 2254202 w 4508407"/>
              <a:gd name="connsiteY19" fmla="*/ 0 h 460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508407" h="460254">
                <a:moveTo>
                  <a:pt x="2254202" y="0"/>
                </a:moveTo>
                <a:cubicBezTo>
                  <a:pt x="2319728" y="0"/>
                  <a:pt x="2372845" y="53116"/>
                  <a:pt x="2372845" y="118642"/>
                </a:cubicBezTo>
                <a:lnTo>
                  <a:pt x="2372845" y="222970"/>
                </a:lnTo>
                <a:lnTo>
                  <a:pt x="4307406" y="222970"/>
                </a:lnTo>
                <a:lnTo>
                  <a:pt x="4341695" y="222970"/>
                </a:lnTo>
                <a:lnTo>
                  <a:pt x="4389764" y="222970"/>
                </a:lnTo>
                <a:cubicBezTo>
                  <a:pt x="4455290" y="222970"/>
                  <a:pt x="4508407" y="276086"/>
                  <a:pt x="4508407" y="341612"/>
                </a:cubicBezTo>
                <a:cubicBezTo>
                  <a:pt x="4508407" y="407138"/>
                  <a:pt x="4455290" y="460254"/>
                  <a:pt x="4389764" y="460254"/>
                </a:cubicBezTo>
                <a:lnTo>
                  <a:pt x="4341695" y="460254"/>
                </a:lnTo>
                <a:lnTo>
                  <a:pt x="4307406" y="460254"/>
                </a:lnTo>
                <a:lnTo>
                  <a:pt x="223086" y="460254"/>
                </a:lnTo>
                <a:lnTo>
                  <a:pt x="198320" y="460254"/>
                </a:lnTo>
                <a:lnTo>
                  <a:pt x="118642" y="460254"/>
                </a:lnTo>
                <a:cubicBezTo>
                  <a:pt x="53116" y="460254"/>
                  <a:pt x="0" y="407138"/>
                  <a:pt x="0" y="341612"/>
                </a:cubicBezTo>
                <a:cubicBezTo>
                  <a:pt x="0" y="276086"/>
                  <a:pt x="53116" y="222970"/>
                  <a:pt x="118642" y="222970"/>
                </a:cubicBezTo>
                <a:lnTo>
                  <a:pt x="198320" y="222970"/>
                </a:lnTo>
                <a:lnTo>
                  <a:pt x="223086" y="222970"/>
                </a:lnTo>
                <a:lnTo>
                  <a:pt x="2135560" y="222970"/>
                </a:lnTo>
                <a:lnTo>
                  <a:pt x="2135560" y="118642"/>
                </a:lnTo>
                <a:cubicBezTo>
                  <a:pt x="2135560" y="53116"/>
                  <a:pt x="2188676" y="0"/>
                  <a:pt x="2254202" y="0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 w="592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3826D024-A0E5-462E-82A7-69C01E08DEDE}"/>
              </a:ext>
            </a:extLst>
          </p:cNvPr>
          <p:cNvSpPr/>
          <p:nvPr/>
        </p:nvSpPr>
        <p:spPr>
          <a:xfrm rot="10800000">
            <a:off x="3650173" y="4449621"/>
            <a:ext cx="4891654" cy="1652433"/>
          </a:xfrm>
          <a:custGeom>
            <a:avLst/>
            <a:gdLst>
              <a:gd name="connsiteX0" fmla="*/ 4389764 w 4508407"/>
              <a:gd name="connsiteY0" fmla="*/ 1522970 h 1522970"/>
              <a:gd name="connsiteX1" fmla="*/ 4341695 w 4508407"/>
              <a:gd name="connsiteY1" fmla="*/ 1522970 h 1522970"/>
              <a:gd name="connsiteX2" fmla="*/ 4307406 w 4508407"/>
              <a:gd name="connsiteY2" fmla="*/ 1522970 h 1522970"/>
              <a:gd name="connsiteX3" fmla="*/ 223086 w 4508407"/>
              <a:gd name="connsiteY3" fmla="*/ 1522970 h 1522970"/>
              <a:gd name="connsiteX4" fmla="*/ 198320 w 4508407"/>
              <a:gd name="connsiteY4" fmla="*/ 1522970 h 1522970"/>
              <a:gd name="connsiteX5" fmla="*/ 118642 w 4508407"/>
              <a:gd name="connsiteY5" fmla="*/ 1522970 h 1522970"/>
              <a:gd name="connsiteX6" fmla="*/ 0 w 4508407"/>
              <a:gd name="connsiteY6" fmla="*/ 1404328 h 1522970"/>
              <a:gd name="connsiteX7" fmla="*/ 118642 w 4508407"/>
              <a:gd name="connsiteY7" fmla="*/ 1285686 h 1522970"/>
              <a:gd name="connsiteX8" fmla="*/ 198320 w 4508407"/>
              <a:gd name="connsiteY8" fmla="*/ 1285686 h 1522970"/>
              <a:gd name="connsiteX9" fmla="*/ 223086 w 4508407"/>
              <a:gd name="connsiteY9" fmla="*/ 1285686 h 1522970"/>
              <a:gd name="connsiteX10" fmla="*/ 1910928 w 4508407"/>
              <a:gd name="connsiteY10" fmla="*/ 1285686 h 1522970"/>
              <a:gd name="connsiteX11" fmla="*/ 1018541 w 4508407"/>
              <a:gd name="connsiteY11" fmla="*/ 393299 h 1522970"/>
              <a:gd name="connsiteX12" fmla="*/ 1018541 w 4508407"/>
              <a:gd name="connsiteY12" fmla="*/ 225420 h 1522970"/>
              <a:gd name="connsiteX13" fmla="*/ 1186420 w 4508407"/>
              <a:gd name="connsiteY13" fmla="*/ 225420 h 1522970"/>
              <a:gd name="connsiteX14" fmla="*/ 2135558 w 4508407"/>
              <a:gd name="connsiteY14" fmla="*/ 1174558 h 1522970"/>
              <a:gd name="connsiteX15" fmla="*/ 2135558 w 4508407"/>
              <a:gd name="connsiteY15" fmla="*/ 118642 h 1522970"/>
              <a:gd name="connsiteX16" fmla="*/ 2254201 w 4508407"/>
              <a:gd name="connsiteY16" fmla="*/ 0 h 1522970"/>
              <a:gd name="connsiteX17" fmla="*/ 2372843 w 4508407"/>
              <a:gd name="connsiteY17" fmla="*/ 118642 h 1522970"/>
              <a:gd name="connsiteX18" fmla="*/ 2372843 w 4508407"/>
              <a:gd name="connsiteY18" fmla="*/ 1172778 h 1522970"/>
              <a:gd name="connsiteX19" fmla="*/ 3321981 w 4508407"/>
              <a:gd name="connsiteY19" fmla="*/ 223640 h 1522970"/>
              <a:gd name="connsiteX20" fmla="*/ 3490750 w 4508407"/>
              <a:gd name="connsiteY20" fmla="*/ 222750 h 1522970"/>
              <a:gd name="connsiteX21" fmla="*/ 3491640 w 4508407"/>
              <a:gd name="connsiteY21" fmla="*/ 391519 h 1522970"/>
              <a:gd name="connsiteX22" fmla="*/ 2597473 w 4508407"/>
              <a:gd name="connsiteY22" fmla="*/ 1285686 h 1522970"/>
              <a:gd name="connsiteX23" fmla="*/ 4307406 w 4508407"/>
              <a:gd name="connsiteY23" fmla="*/ 1285686 h 1522970"/>
              <a:gd name="connsiteX24" fmla="*/ 4341695 w 4508407"/>
              <a:gd name="connsiteY24" fmla="*/ 1285686 h 1522970"/>
              <a:gd name="connsiteX25" fmla="*/ 4389764 w 4508407"/>
              <a:gd name="connsiteY25" fmla="*/ 1285686 h 1522970"/>
              <a:gd name="connsiteX26" fmla="*/ 4508407 w 4508407"/>
              <a:gd name="connsiteY26" fmla="*/ 1404328 h 1522970"/>
              <a:gd name="connsiteX27" fmla="*/ 4389764 w 4508407"/>
              <a:gd name="connsiteY27" fmla="*/ 1522970 h 1522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508407" h="1522970">
                <a:moveTo>
                  <a:pt x="4389764" y="1522970"/>
                </a:moveTo>
                <a:lnTo>
                  <a:pt x="4341695" y="1522970"/>
                </a:lnTo>
                <a:lnTo>
                  <a:pt x="4307406" y="1522970"/>
                </a:lnTo>
                <a:lnTo>
                  <a:pt x="223086" y="1522970"/>
                </a:lnTo>
                <a:lnTo>
                  <a:pt x="198320" y="1522970"/>
                </a:lnTo>
                <a:lnTo>
                  <a:pt x="118642" y="1522970"/>
                </a:lnTo>
                <a:cubicBezTo>
                  <a:pt x="53116" y="1522970"/>
                  <a:pt x="0" y="1469854"/>
                  <a:pt x="0" y="1404328"/>
                </a:cubicBezTo>
                <a:cubicBezTo>
                  <a:pt x="0" y="1338802"/>
                  <a:pt x="53116" y="1285686"/>
                  <a:pt x="118642" y="1285686"/>
                </a:cubicBezTo>
                <a:lnTo>
                  <a:pt x="198320" y="1285686"/>
                </a:lnTo>
                <a:lnTo>
                  <a:pt x="223086" y="1285686"/>
                </a:lnTo>
                <a:lnTo>
                  <a:pt x="1910928" y="1285686"/>
                </a:lnTo>
                <a:lnTo>
                  <a:pt x="1018541" y="393299"/>
                </a:lnTo>
                <a:cubicBezTo>
                  <a:pt x="972182" y="346940"/>
                  <a:pt x="972182" y="271779"/>
                  <a:pt x="1018541" y="225420"/>
                </a:cubicBezTo>
                <a:cubicBezTo>
                  <a:pt x="1064901" y="179061"/>
                  <a:pt x="1140061" y="179061"/>
                  <a:pt x="1186420" y="225420"/>
                </a:cubicBezTo>
                <a:lnTo>
                  <a:pt x="2135558" y="1174558"/>
                </a:lnTo>
                <a:lnTo>
                  <a:pt x="2135558" y="118642"/>
                </a:lnTo>
                <a:cubicBezTo>
                  <a:pt x="2135558" y="53116"/>
                  <a:pt x="2188675" y="0"/>
                  <a:pt x="2254201" y="0"/>
                </a:cubicBezTo>
                <a:cubicBezTo>
                  <a:pt x="2319727" y="0"/>
                  <a:pt x="2372843" y="53116"/>
                  <a:pt x="2372843" y="118642"/>
                </a:cubicBezTo>
                <a:lnTo>
                  <a:pt x="2372843" y="1172778"/>
                </a:lnTo>
                <a:lnTo>
                  <a:pt x="3321981" y="223640"/>
                </a:lnTo>
                <a:cubicBezTo>
                  <a:pt x="3368341" y="176789"/>
                  <a:pt x="3443898" y="176391"/>
                  <a:pt x="3490750" y="222750"/>
                </a:cubicBezTo>
                <a:cubicBezTo>
                  <a:pt x="3537602" y="269110"/>
                  <a:pt x="3537999" y="344668"/>
                  <a:pt x="3491640" y="391519"/>
                </a:cubicBezTo>
                <a:lnTo>
                  <a:pt x="2597473" y="1285686"/>
                </a:lnTo>
                <a:lnTo>
                  <a:pt x="4307406" y="1285686"/>
                </a:lnTo>
                <a:lnTo>
                  <a:pt x="4341695" y="1285686"/>
                </a:lnTo>
                <a:lnTo>
                  <a:pt x="4389764" y="1285686"/>
                </a:lnTo>
                <a:cubicBezTo>
                  <a:pt x="4455290" y="1285686"/>
                  <a:pt x="4508407" y="1338802"/>
                  <a:pt x="4508407" y="1404328"/>
                </a:cubicBezTo>
                <a:cubicBezTo>
                  <a:pt x="4508407" y="1469854"/>
                  <a:pt x="4455290" y="1522970"/>
                  <a:pt x="4389764" y="1522970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 w="592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21859CA0-5C03-428B-83AF-CA48B37D5215}"/>
              </a:ext>
            </a:extLst>
          </p:cNvPr>
          <p:cNvSpPr/>
          <p:nvPr/>
        </p:nvSpPr>
        <p:spPr>
          <a:xfrm>
            <a:off x="6910732" y="3412308"/>
            <a:ext cx="841729" cy="841551"/>
          </a:xfrm>
          <a:custGeom>
            <a:avLst/>
            <a:gdLst>
              <a:gd name="connsiteX0" fmla="*/ 625644 w 775782"/>
              <a:gd name="connsiteY0" fmla="*/ 66080 h 775618"/>
              <a:gd name="connsiteX1" fmla="*/ 642074 w 775782"/>
              <a:gd name="connsiteY1" fmla="*/ 72390 h 775618"/>
              <a:gd name="connsiteX2" fmla="*/ 739229 w 775782"/>
              <a:gd name="connsiteY2" fmla="*/ 134303 h 775618"/>
              <a:gd name="connsiteX3" fmla="*/ 763041 w 775782"/>
              <a:gd name="connsiteY3" fmla="*/ 245745 h 775618"/>
              <a:gd name="connsiteX4" fmla="*/ 754469 w 775782"/>
              <a:gd name="connsiteY4" fmla="*/ 256223 h 775618"/>
              <a:gd name="connsiteX5" fmla="*/ 744944 w 775782"/>
              <a:gd name="connsiteY5" fmla="*/ 409575 h 775618"/>
              <a:gd name="connsiteX6" fmla="*/ 583019 w 775782"/>
              <a:gd name="connsiteY6" fmla="*/ 504825 h 775618"/>
              <a:gd name="connsiteX7" fmla="*/ 459194 w 775782"/>
              <a:gd name="connsiteY7" fmla="*/ 419100 h 775618"/>
              <a:gd name="connsiteX8" fmla="*/ 316319 w 775782"/>
              <a:gd name="connsiteY8" fmla="*/ 285750 h 775618"/>
              <a:gd name="connsiteX9" fmla="*/ 344894 w 775782"/>
              <a:gd name="connsiteY9" fmla="*/ 447675 h 775618"/>
              <a:gd name="connsiteX10" fmla="*/ 460146 w 775782"/>
              <a:gd name="connsiteY10" fmla="*/ 594360 h 775618"/>
              <a:gd name="connsiteX11" fmla="*/ 316319 w 775782"/>
              <a:gd name="connsiteY11" fmla="*/ 722948 h 775618"/>
              <a:gd name="connsiteX12" fmla="*/ 182969 w 775782"/>
              <a:gd name="connsiteY12" fmla="*/ 580073 h 775618"/>
              <a:gd name="connsiteX13" fmla="*/ 125819 w 775782"/>
              <a:gd name="connsiteY13" fmla="*/ 570548 h 775618"/>
              <a:gd name="connsiteX14" fmla="*/ 202019 w 775782"/>
              <a:gd name="connsiteY14" fmla="*/ 741998 h 775618"/>
              <a:gd name="connsiteX15" fmla="*/ 4851 w 775782"/>
              <a:gd name="connsiteY15" fmla="*/ 741045 h 775618"/>
              <a:gd name="connsiteX16" fmla="*/ 11519 w 775782"/>
              <a:gd name="connsiteY16" fmla="*/ 723900 h 775618"/>
              <a:gd name="connsiteX17" fmla="*/ 144869 w 775782"/>
              <a:gd name="connsiteY17" fmla="*/ 723900 h 775618"/>
              <a:gd name="connsiteX18" fmla="*/ 59144 w 775782"/>
              <a:gd name="connsiteY18" fmla="*/ 590550 h 775618"/>
              <a:gd name="connsiteX19" fmla="*/ 97244 w 775782"/>
              <a:gd name="connsiteY19" fmla="*/ 447675 h 775618"/>
              <a:gd name="connsiteX20" fmla="*/ 267741 w 775782"/>
              <a:gd name="connsiteY20" fmla="*/ 572453 h 775618"/>
              <a:gd name="connsiteX21" fmla="*/ 353466 w 775782"/>
              <a:gd name="connsiteY21" fmla="*/ 581978 h 775618"/>
              <a:gd name="connsiteX22" fmla="*/ 210591 w 775782"/>
              <a:gd name="connsiteY22" fmla="*/ 458153 h 775618"/>
              <a:gd name="connsiteX23" fmla="*/ 172491 w 775782"/>
              <a:gd name="connsiteY23" fmla="*/ 248603 h 775618"/>
              <a:gd name="connsiteX24" fmla="*/ 496341 w 775782"/>
              <a:gd name="connsiteY24" fmla="*/ 229553 h 775618"/>
              <a:gd name="connsiteX25" fmla="*/ 639216 w 775782"/>
              <a:gd name="connsiteY25" fmla="*/ 410528 h 775618"/>
              <a:gd name="connsiteX26" fmla="*/ 710654 w 775782"/>
              <a:gd name="connsiteY26" fmla="*/ 281940 h 775618"/>
              <a:gd name="connsiteX27" fmla="*/ 650646 w 775782"/>
              <a:gd name="connsiteY27" fmla="*/ 270510 h 775618"/>
              <a:gd name="connsiteX28" fmla="*/ 618261 w 775782"/>
              <a:gd name="connsiteY28" fmla="*/ 228600 h 775618"/>
              <a:gd name="connsiteX29" fmla="*/ 582066 w 775782"/>
              <a:gd name="connsiteY29" fmla="*/ 119063 h 775618"/>
              <a:gd name="connsiteX30" fmla="*/ 607784 w 775782"/>
              <a:gd name="connsiteY30" fmla="*/ 67628 h 775618"/>
              <a:gd name="connsiteX31" fmla="*/ 625644 w 775782"/>
              <a:gd name="connsiteY31" fmla="*/ 66080 h 775618"/>
              <a:gd name="connsiteX32" fmla="*/ 554444 w 775782"/>
              <a:gd name="connsiteY32" fmla="*/ 0 h 775618"/>
              <a:gd name="connsiteX33" fmla="*/ 563969 w 775782"/>
              <a:gd name="connsiteY33" fmla="*/ 9525 h 775618"/>
              <a:gd name="connsiteX34" fmla="*/ 563969 w 775782"/>
              <a:gd name="connsiteY34" fmla="*/ 34290 h 775618"/>
              <a:gd name="connsiteX35" fmla="*/ 589686 w 775782"/>
              <a:gd name="connsiteY35" fmla="*/ 60008 h 775618"/>
              <a:gd name="connsiteX36" fmla="*/ 576352 w 775782"/>
              <a:gd name="connsiteY36" fmla="*/ 73343 h 775618"/>
              <a:gd name="connsiteX37" fmla="*/ 550634 w 775782"/>
              <a:gd name="connsiteY37" fmla="*/ 47625 h 775618"/>
              <a:gd name="connsiteX38" fmla="*/ 525869 w 775782"/>
              <a:gd name="connsiteY38" fmla="*/ 47625 h 775618"/>
              <a:gd name="connsiteX39" fmla="*/ 516344 w 775782"/>
              <a:gd name="connsiteY39" fmla="*/ 38100 h 775618"/>
              <a:gd name="connsiteX40" fmla="*/ 525869 w 775782"/>
              <a:gd name="connsiteY40" fmla="*/ 28575 h 775618"/>
              <a:gd name="connsiteX41" fmla="*/ 544919 w 775782"/>
              <a:gd name="connsiteY41" fmla="*/ 28575 h 775618"/>
              <a:gd name="connsiteX42" fmla="*/ 544919 w 775782"/>
              <a:gd name="connsiteY42" fmla="*/ 9525 h 775618"/>
              <a:gd name="connsiteX43" fmla="*/ 554444 w 775782"/>
              <a:gd name="connsiteY43" fmla="*/ 0 h 775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775782" h="775618">
                <a:moveTo>
                  <a:pt x="625644" y="66080"/>
                </a:moveTo>
                <a:cubicBezTo>
                  <a:pt x="631597" y="66914"/>
                  <a:pt x="637312" y="69057"/>
                  <a:pt x="642074" y="72390"/>
                </a:cubicBezTo>
                <a:lnTo>
                  <a:pt x="739229" y="134303"/>
                </a:lnTo>
                <a:cubicBezTo>
                  <a:pt x="776376" y="158115"/>
                  <a:pt x="786854" y="208598"/>
                  <a:pt x="763041" y="245745"/>
                </a:cubicBezTo>
                <a:cubicBezTo>
                  <a:pt x="760184" y="249555"/>
                  <a:pt x="757326" y="253365"/>
                  <a:pt x="754469" y="256223"/>
                </a:cubicBezTo>
                <a:cubicBezTo>
                  <a:pt x="765899" y="299085"/>
                  <a:pt x="772566" y="360045"/>
                  <a:pt x="744944" y="409575"/>
                </a:cubicBezTo>
                <a:cubicBezTo>
                  <a:pt x="703986" y="483870"/>
                  <a:pt x="640169" y="511493"/>
                  <a:pt x="583019" y="504825"/>
                </a:cubicBezTo>
                <a:cubicBezTo>
                  <a:pt x="525869" y="498158"/>
                  <a:pt x="479196" y="464820"/>
                  <a:pt x="459194" y="419100"/>
                </a:cubicBezTo>
                <a:cubicBezTo>
                  <a:pt x="439191" y="373380"/>
                  <a:pt x="393471" y="243840"/>
                  <a:pt x="316319" y="285750"/>
                </a:cubicBezTo>
                <a:cubicBezTo>
                  <a:pt x="239166" y="327660"/>
                  <a:pt x="300126" y="411480"/>
                  <a:pt x="344894" y="447675"/>
                </a:cubicBezTo>
                <a:cubicBezTo>
                  <a:pt x="389661" y="483870"/>
                  <a:pt x="464909" y="513398"/>
                  <a:pt x="460146" y="594360"/>
                </a:cubicBezTo>
                <a:cubicBezTo>
                  <a:pt x="455384" y="675323"/>
                  <a:pt x="379184" y="745808"/>
                  <a:pt x="316319" y="722948"/>
                </a:cubicBezTo>
                <a:cubicBezTo>
                  <a:pt x="253454" y="700088"/>
                  <a:pt x="207734" y="615315"/>
                  <a:pt x="182969" y="580073"/>
                </a:cubicBezTo>
                <a:cubicBezTo>
                  <a:pt x="158204" y="544830"/>
                  <a:pt x="92481" y="486728"/>
                  <a:pt x="125819" y="570548"/>
                </a:cubicBezTo>
                <a:cubicBezTo>
                  <a:pt x="159156" y="654368"/>
                  <a:pt x="240119" y="668655"/>
                  <a:pt x="202019" y="741998"/>
                </a:cubicBezTo>
                <a:cubicBezTo>
                  <a:pt x="172491" y="800100"/>
                  <a:pt x="57239" y="771525"/>
                  <a:pt x="4851" y="741045"/>
                </a:cubicBezTo>
                <a:cubicBezTo>
                  <a:pt x="-4674" y="736283"/>
                  <a:pt x="1041" y="721043"/>
                  <a:pt x="11519" y="723900"/>
                </a:cubicBezTo>
                <a:cubicBezTo>
                  <a:pt x="52476" y="733425"/>
                  <a:pt x="129629" y="736283"/>
                  <a:pt x="144869" y="723900"/>
                </a:cubicBezTo>
                <a:cubicBezTo>
                  <a:pt x="172491" y="701993"/>
                  <a:pt x="82956" y="657225"/>
                  <a:pt x="59144" y="590550"/>
                </a:cubicBezTo>
                <a:cubicBezTo>
                  <a:pt x="35331" y="523875"/>
                  <a:pt x="45809" y="464820"/>
                  <a:pt x="97244" y="447675"/>
                </a:cubicBezTo>
                <a:cubicBezTo>
                  <a:pt x="148679" y="430530"/>
                  <a:pt x="202019" y="469583"/>
                  <a:pt x="267741" y="572453"/>
                </a:cubicBezTo>
                <a:cubicBezTo>
                  <a:pt x="333464" y="675323"/>
                  <a:pt x="375374" y="615315"/>
                  <a:pt x="353466" y="581978"/>
                </a:cubicBezTo>
                <a:cubicBezTo>
                  <a:pt x="331559" y="548640"/>
                  <a:pt x="234404" y="488633"/>
                  <a:pt x="210591" y="458153"/>
                </a:cubicBezTo>
                <a:cubicBezTo>
                  <a:pt x="186779" y="427673"/>
                  <a:pt x="122961" y="360998"/>
                  <a:pt x="172491" y="248603"/>
                </a:cubicBezTo>
                <a:cubicBezTo>
                  <a:pt x="218211" y="144780"/>
                  <a:pt x="437286" y="107633"/>
                  <a:pt x="496341" y="229553"/>
                </a:cubicBezTo>
                <a:cubicBezTo>
                  <a:pt x="555396" y="351473"/>
                  <a:pt x="559206" y="441960"/>
                  <a:pt x="639216" y="410528"/>
                </a:cubicBezTo>
                <a:cubicBezTo>
                  <a:pt x="694461" y="388620"/>
                  <a:pt x="709701" y="329565"/>
                  <a:pt x="710654" y="281940"/>
                </a:cubicBezTo>
                <a:cubicBezTo>
                  <a:pt x="690651" y="285750"/>
                  <a:pt x="669696" y="282893"/>
                  <a:pt x="650646" y="270510"/>
                </a:cubicBezTo>
                <a:cubicBezTo>
                  <a:pt x="635406" y="260033"/>
                  <a:pt x="623976" y="245745"/>
                  <a:pt x="618261" y="228600"/>
                </a:cubicBezTo>
                <a:lnTo>
                  <a:pt x="582066" y="119063"/>
                </a:lnTo>
                <a:cubicBezTo>
                  <a:pt x="575399" y="97155"/>
                  <a:pt x="586829" y="74295"/>
                  <a:pt x="607784" y="67628"/>
                </a:cubicBezTo>
                <a:cubicBezTo>
                  <a:pt x="613499" y="65723"/>
                  <a:pt x="619691" y="65247"/>
                  <a:pt x="625644" y="66080"/>
                </a:cubicBezTo>
                <a:close/>
                <a:moveTo>
                  <a:pt x="554444" y="0"/>
                </a:moveTo>
                <a:cubicBezTo>
                  <a:pt x="560159" y="0"/>
                  <a:pt x="563969" y="3810"/>
                  <a:pt x="563969" y="9525"/>
                </a:cubicBezTo>
                <a:lnTo>
                  <a:pt x="563969" y="34290"/>
                </a:lnTo>
                <a:lnTo>
                  <a:pt x="589686" y="60008"/>
                </a:lnTo>
                <a:lnTo>
                  <a:pt x="576352" y="73343"/>
                </a:lnTo>
                <a:lnTo>
                  <a:pt x="550634" y="47625"/>
                </a:lnTo>
                <a:lnTo>
                  <a:pt x="525869" y="47625"/>
                </a:lnTo>
                <a:cubicBezTo>
                  <a:pt x="520154" y="47625"/>
                  <a:pt x="516344" y="43815"/>
                  <a:pt x="516344" y="38100"/>
                </a:cubicBezTo>
                <a:cubicBezTo>
                  <a:pt x="516344" y="32385"/>
                  <a:pt x="520154" y="28575"/>
                  <a:pt x="525869" y="28575"/>
                </a:cubicBezTo>
                <a:lnTo>
                  <a:pt x="544919" y="28575"/>
                </a:lnTo>
                <a:lnTo>
                  <a:pt x="544919" y="9525"/>
                </a:lnTo>
                <a:cubicBezTo>
                  <a:pt x="544919" y="3810"/>
                  <a:pt x="548729" y="0"/>
                  <a:pt x="554444" y="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5B73F994-75AF-49C3-BE4F-A1C8E0FCD821}"/>
              </a:ext>
            </a:extLst>
          </p:cNvPr>
          <p:cNvSpPr/>
          <p:nvPr/>
        </p:nvSpPr>
        <p:spPr>
          <a:xfrm>
            <a:off x="6974905" y="1962934"/>
            <a:ext cx="702759" cy="702759"/>
          </a:xfrm>
          <a:custGeom>
            <a:avLst/>
            <a:gdLst>
              <a:gd name="connsiteX0" fmla="*/ 134302 w 647700"/>
              <a:gd name="connsiteY0" fmla="*/ 160972 h 647700"/>
              <a:gd name="connsiteX1" fmla="*/ 266700 w 647700"/>
              <a:gd name="connsiteY1" fmla="*/ 293370 h 647700"/>
              <a:gd name="connsiteX2" fmla="*/ 323850 w 647700"/>
              <a:gd name="connsiteY2" fmla="*/ 236220 h 647700"/>
              <a:gd name="connsiteX3" fmla="*/ 419100 w 647700"/>
              <a:gd name="connsiteY3" fmla="*/ 331470 h 647700"/>
              <a:gd name="connsiteX4" fmla="*/ 476250 w 647700"/>
              <a:gd name="connsiteY4" fmla="*/ 274320 h 647700"/>
              <a:gd name="connsiteX5" fmla="*/ 591502 w 647700"/>
              <a:gd name="connsiteY5" fmla="*/ 389572 h 647700"/>
              <a:gd name="connsiteX6" fmla="*/ 647700 w 647700"/>
              <a:gd name="connsiteY6" fmla="*/ 333375 h 647700"/>
              <a:gd name="connsiteX7" fmla="*/ 647700 w 647700"/>
              <a:gd name="connsiteY7" fmla="*/ 485775 h 647700"/>
              <a:gd name="connsiteX8" fmla="*/ 495300 w 647700"/>
              <a:gd name="connsiteY8" fmla="*/ 485775 h 647700"/>
              <a:gd name="connsiteX9" fmla="*/ 551497 w 647700"/>
              <a:gd name="connsiteY9" fmla="*/ 429577 h 647700"/>
              <a:gd name="connsiteX10" fmla="*/ 476250 w 647700"/>
              <a:gd name="connsiteY10" fmla="*/ 354330 h 647700"/>
              <a:gd name="connsiteX11" fmla="*/ 419100 w 647700"/>
              <a:gd name="connsiteY11" fmla="*/ 411480 h 647700"/>
              <a:gd name="connsiteX12" fmla="*/ 323850 w 647700"/>
              <a:gd name="connsiteY12" fmla="*/ 316230 h 647700"/>
              <a:gd name="connsiteX13" fmla="*/ 266700 w 647700"/>
              <a:gd name="connsiteY13" fmla="*/ 373380 h 647700"/>
              <a:gd name="connsiteX14" fmla="*/ 94297 w 647700"/>
              <a:gd name="connsiteY14" fmla="*/ 200977 h 647700"/>
              <a:gd name="connsiteX15" fmla="*/ 0 w 647700"/>
              <a:gd name="connsiteY15" fmla="*/ 0 h 647700"/>
              <a:gd name="connsiteX16" fmla="*/ 57150 w 647700"/>
              <a:gd name="connsiteY16" fmla="*/ 0 h 647700"/>
              <a:gd name="connsiteX17" fmla="*/ 57150 w 647700"/>
              <a:gd name="connsiteY17" fmla="*/ 590550 h 647700"/>
              <a:gd name="connsiteX18" fmla="*/ 647700 w 647700"/>
              <a:gd name="connsiteY18" fmla="*/ 590550 h 647700"/>
              <a:gd name="connsiteX19" fmla="*/ 647700 w 647700"/>
              <a:gd name="connsiteY19" fmla="*/ 647700 h 647700"/>
              <a:gd name="connsiteX20" fmla="*/ 0 w 647700"/>
              <a:gd name="connsiteY20" fmla="*/ 647700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47700" h="647700">
                <a:moveTo>
                  <a:pt x="134302" y="160972"/>
                </a:moveTo>
                <a:lnTo>
                  <a:pt x="266700" y="293370"/>
                </a:lnTo>
                <a:lnTo>
                  <a:pt x="323850" y="236220"/>
                </a:lnTo>
                <a:lnTo>
                  <a:pt x="419100" y="331470"/>
                </a:lnTo>
                <a:lnTo>
                  <a:pt x="476250" y="274320"/>
                </a:lnTo>
                <a:lnTo>
                  <a:pt x="591502" y="389572"/>
                </a:lnTo>
                <a:lnTo>
                  <a:pt x="647700" y="333375"/>
                </a:lnTo>
                <a:lnTo>
                  <a:pt x="647700" y="485775"/>
                </a:lnTo>
                <a:lnTo>
                  <a:pt x="495300" y="485775"/>
                </a:lnTo>
                <a:lnTo>
                  <a:pt x="551497" y="429577"/>
                </a:lnTo>
                <a:lnTo>
                  <a:pt x="476250" y="354330"/>
                </a:lnTo>
                <a:lnTo>
                  <a:pt x="419100" y="411480"/>
                </a:lnTo>
                <a:lnTo>
                  <a:pt x="323850" y="316230"/>
                </a:lnTo>
                <a:lnTo>
                  <a:pt x="266700" y="373380"/>
                </a:lnTo>
                <a:lnTo>
                  <a:pt x="94297" y="200977"/>
                </a:lnTo>
                <a:close/>
                <a:moveTo>
                  <a:pt x="0" y="0"/>
                </a:moveTo>
                <a:lnTo>
                  <a:pt x="57150" y="0"/>
                </a:lnTo>
                <a:lnTo>
                  <a:pt x="57150" y="590550"/>
                </a:lnTo>
                <a:lnTo>
                  <a:pt x="647700" y="590550"/>
                </a:lnTo>
                <a:lnTo>
                  <a:pt x="647700" y="647700"/>
                </a:lnTo>
                <a:lnTo>
                  <a:pt x="0" y="647700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Graphic 16" descr="Muscular arm">
            <a:extLst>
              <a:ext uri="{FF2B5EF4-FFF2-40B4-BE49-F238E27FC236}">
                <a16:creationId xmlns:a16="http://schemas.microsoft.com/office/drawing/2014/main" id="{CC07A8F9-8DBD-42E4-97D6-C4D47CBCEBF0}"/>
              </a:ext>
            </a:extLst>
          </p:cNvPr>
          <p:cNvSpPr/>
          <p:nvPr/>
        </p:nvSpPr>
        <p:spPr>
          <a:xfrm>
            <a:off x="4526529" y="1913810"/>
            <a:ext cx="713094" cy="806106"/>
          </a:xfrm>
          <a:custGeom>
            <a:avLst/>
            <a:gdLst>
              <a:gd name="connsiteX0" fmla="*/ 264986 w 657225"/>
              <a:gd name="connsiteY0" fmla="*/ 793 h 742950"/>
              <a:gd name="connsiteX1" fmla="*/ 214217 w 657225"/>
              <a:gd name="connsiteY1" fmla="*/ 96043 h 742950"/>
              <a:gd name="connsiteX2" fmla="*/ 318040 w 657225"/>
              <a:gd name="connsiteY2" fmla="*/ 125189 h 742950"/>
              <a:gd name="connsiteX3" fmla="*/ 370332 w 657225"/>
              <a:gd name="connsiteY3" fmla="*/ 115664 h 742950"/>
              <a:gd name="connsiteX4" fmla="*/ 434816 w 657225"/>
              <a:gd name="connsiteY4" fmla="*/ 202532 h 742950"/>
              <a:gd name="connsiteX5" fmla="*/ 445961 w 657225"/>
              <a:gd name="connsiteY5" fmla="*/ 342169 h 742950"/>
              <a:gd name="connsiteX6" fmla="*/ 452438 w 657225"/>
              <a:gd name="connsiteY6" fmla="*/ 419893 h 742950"/>
              <a:gd name="connsiteX7" fmla="*/ 332899 w 657225"/>
              <a:gd name="connsiteY7" fmla="*/ 389984 h 742950"/>
              <a:gd name="connsiteX8" fmla="*/ 223838 w 657225"/>
              <a:gd name="connsiteY8" fmla="*/ 442181 h 742950"/>
              <a:gd name="connsiteX9" fmla="*/ 120967 w 657225"/>
              <a:gd name="connsiteY9" fmla="*/ 409701 h 742950"/>
              <a:gd name="connsiteX10" fmla="*/ 0 w 657225"/>
              <a:gd name="connsiteY10" fmla="*/ 487616 h 742950"/>
              <a:gd name="connsiteX11" fmla="*/ 0 w 657225"/>
              <a:gd name="connsiteY11" fmla="*/ 690022 h 742950"/>
              <a:gd name="connsiteX12" fmla="*/ 129350 w 657225"/>
              <a:gd name="connsiteY12" fmla="*/ 748982 h 742950"/>
              <a:gd name="connsiteX13" fmla="*/ 246031 w 657225"/>
              <a:gd name="connsiteY13" fmla="*/ 710882 h 742950"/>
              <a:gd name="connsiteX14" fmla="*/ 353663 w 657225"/>
              <a:gd name="connsiteY14" fmla="*/ 716311 h 742950"/>
              <a:gd name="connsiteX15" fmla="*/ 537686 w 657225"/>
              <a:gd name="connsiteY15" fmla="*/ 617823 h 742950"/>
              <a:gd name="connsiteX16" fmla="*/ 655511 w 657225"/>
              <a:gd name="connsiteY16" fmla="*/ 542194 h 742950"/>
              <a:gd name="connsiteX17" fmla="*/ 607886 w 657225"/>
              <a:gd name="connsiteY17" fmla="*/ 307212 h 742950"/>
              <a:gd name="connsiteX18" fmla="*/ 433292 w 657225"/>
              <a:gd name="connsiteY18" fmla="*/ 30987 h 742950"/>
              <a:gd name="connsiteX19" fmla="*/ 264986 w 657225"/>
              <a:gd name="connsiteY19" fmla="*/ 793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57225" h="742950">
                <a:moveTo>
                  <a:pt x="264986" y="793"/>
                </a:moveTo>
                <a:cubicBezTo>
                  <a:pt x="250412" y="2317"/>
                  <a:pt x="198311" y="68230"/>
                  <a:pt x="214217" y="96043"/>
                </a:cubicBezTo>
                <a:cubicBezTo>
                  <a:pt x="236982" y="135762"/>
                  <a:pt x="287846" y="129952"/>
                  <a:pt x="318040" y="125189"/>
                </a:cubicBezTo>
                <a:cubicBezTo>
                  <a:pt x="348234" y="120427"/>
                  <a:pt x="351282" y="104425"/>
                  <a:pt x="370332" y="115664"/>
                </a:cubicBezTo>
                <a:cubicBezTo>
                  <a:pt x="389382" y="126904"/>
                  <a:pt x="431673" y="167576"/>
                  <a:pt x="434816" y="202532"/>
                </a:cubicBezTo>
                <a:cubicBezTo>
                  <a:pt x="437960" y="237489"/>
                  <a:pt x="439388" y="315118"/>
                  <a:pt x="445961" y="342169"/>
                </a:cubicBezTo>
                <a:cubicBezTo>
                  <a:pt x="452533" y="369220"/>
                  <a:pt x="465011" y="410844"/>
                  <a:pt x="452438" y="419893"/>
                </a:cubicBezTo>
                <a:cubicBezTo>
                  <a:pt x="435673" y="431609"/>
                  <a:pt x="394240" y="389984"/>
                  <a:pt x="332899" y="389984"/>
                </a:cubicBezTo>
                <a:cubicBezTo>
                  <a:pt x="266224" y="389984"/>
                  <a:pt x="237649" y="442181"/>
                  <a:pt x="223838" y="442181"/>
                </a:cubicBezTo>
                <a:cubicBezTo>
                  <a:pt x="204788" y="442181"/>
                  <a:pt x="185738" y="409701"/>
                  <a:pt x="120967" y="409701"/>
                </a:cubicBezTo>
                <a:cubicBezTo>
                  <a:pt x="44767" y="409701"/>
                  <a:pt x="0" y="487616"/>
                  <a:pt x="0" y="487616"/>
                </a:cubicBezTo>
                <a:lnTo>
                  <a:pt x="0" y="690022"/>
                </a:lnTo>
                <a:cubicBezTo>
                  <a:pt x="0" y="690022"/>
                  <a:pt x="57912" y="748982"/>
                  <a:pt x="129350" y="748982"/>
                </a:cubicBezTo>
                <a:cubicBezTo>
                  <a:pt x="179642" y="748982"/>
                  <a:pt x="221933" y="714406"/>
                  <a:pt x="246031" y="710882"/>
                </a:cubicBezTo>
                <a:cubicBezTo>
                  <a:pt x="270129" y="707358"/>
                  <a:pt x="320516" y="721836"/>
                  <a:pt x="353663" y="716311"/>
                </a:cubicBezTo>
                <a:cubicBezTo>
                  <a:pt x="429863" y="703548"/>
                  <a:pt x="496538" y="644873"/>
                  <a:pt x="537686" y="617823"/>
                </a:cubicBezTo>
                <a:cubicBezTo>
                  <a:pt x="578834" y="590771"/>
                  <a:pt x="641223" y="558006"/>
                  <a:pt x="655511" y="542194"/>
                </a:cubicBezTo>
                <a:cubicBezTo>
                  <a:pt x="669798" y="526383"/>
                  <a:pt x="652367" y="427894"/>
                  <a:pt x="607886" y="307212"/>
                </a:cubicBezTo>
                <a:cubicBezTo>
                  <a:pt x="563404" y="186530"/>
                  <a:pt x="460248" y="48418"/>
                  <a:pt x="433292" y="30987"/>
                </a:cubicBezTo>
                <a:cubicBezTo>
                  <a:pt x="406337" y="13556"/>
                  <a:pt x="310991" y="-3970"/>
                  <a:pt x="264986" y="793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BA366C21-7FAB-4F83-904A-312A5F03F7C2}"/>
              </a:ext>
            </a:extLst>
          </p:cNvPr>
          <p:cNvSpPr/>
          <p:nvPr/>
        </p:nvSpPr>
        <p:spPr>
          <a:xfrm>
            <a:off x="4597011" y="3391639"/>
            <a:ext cx="537404" cy="868114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1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3 w 495300"/>
              <a:gd name="connsiteY19" fmla="*/ 244793 h 800100"/>
              <a:gd name="connsiteX20" fmla="*/ 58103 w 495300"/>
              <a:gd name="connsiteY20" fmla="*/ 252413 h 800100"/>
              <a:gd name="connsiteX21" fmla="*/ 71438 w 495300"/>
              <a:gd name="connsiteY21" fmla="*/ 319088 h 800100"/>
              <a:gd name="connsiteX22" fmla="*/ 103823 w 495300"/>
              <a:gd name="connsiteY22" fmla="*/ 371475 h 800100"/>
              <a:gd name="connsiteX23" fmla="*/ 159068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8 h 800100"/>
              <a:gd name="connsiteX28" fmla="*/ 438150 w 495300"/>
              <a:gd name="connsiteY28" fmla="*/ 252413 h 800100"/>
              <a:gd name="connsiteX29" fmla="*/ 439103 w 495300"/>
              <a:gd name="connsiteY29" fmla="*/ 252413 h 800100"/>
              <a:gd name="connsiteX30" fmla="*/ 439103 w 495300"/>
              <a:gd name="connsiteY30" fmla="*/ 244793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3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3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3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3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6" y="775335"/>
                  <a:pt x="280036" y="800100"/>
                  <a:pt x="247651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3" y="647700"/>
                  <a:pt x="371475" y="660083"/>
                  <a:pt x="371475" y="676275"/>
                </a:cubicBezTo>
                <a:cubicBezTo>
                  <a:pt x="371475" y="692467"/>
                  <a:pt x="359093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3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3" y="552450"/>
                  <a:pt x="371475" y="564833"/>
                  <a:pt x="371475" y="581025"/>
                </a:cubicBezTo>
                <a:cubicBezTo>
                  <a:pt x="371475" y="597217"/>
                  <a:pt x="359093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3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3" y="244793"/>
                </a:cubicBezTo>
                <a:lnTo>
                  <a:pt x="58103" y="252413"/>
                </a:lnTo>
                <a:cubicBezTo>
                  <a:pt x="59055" y="275273"/>
                  <a:pt x="62865" y="298133"/>
                  <a:pt x="71438" y="319088"/>
                </a:cubicBezTo>
                <a:cubicBezTo>
                  <a:pt x="79057" y="338138"/>
                  <a:pt x="90488" y="356235"/>
                  <a:pt x="103823" y="371475"/>
                </a:cubicBezTo>
                <a:cubicBezTo>
                  <a:pt x="124777" y="398145"/>
                  <a:pt x="143827" y="426720"/>
                  <a:pt x="159068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3" y="426720"/>
                  <a:pt x="370523" y="398145"/>
                  <a:pt x="392430" y="371475"/>
                </a:cubicBezTo>
                <a:cubicBezTo>
                  <a:pt x="406717" y="356235"/>
                  <a:pt x="417195" y="338138"/>
                  <a:pt x="424815" y="319088"/>
                </a:cubicBezTo>
                <a:cubicBezTo>
                  <a:pt x="432435" y="298133"/>
                  <a:pt x="437198" y="275273"/>
                  <a:pt x="438150" y="252413"/>
                </a:cubicBezTo>
                <a:lnTo>
                  <a:pt x="439103" y="252413"/>
                </a:lnTo>
                <a:lnTo>
                  <a:pt x="439103" y="244793"/>
                </a:lnTo>
                <a:cubicBezTo>
                  <a:pt x="437198" y="140018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8"/>
                  <a:pt x="495300" y="244793"/>
                </a:cubicBezTo>
                <a:lnTo>
                  <a:pt x="495300" y="253365"/>
                </a:lnTo>
                <a:cubicBezTo>
                  <a:pt x="494348" y="282893"/>
                  <a:pt x="488633" y="311468"/>
                  <a:pt x="478155" y="339090"/>
                </a:cubicBezTo>
                <a:cubicBezTo>
                  <a:pt x="468630" y="364808"/>
                  <a:pt x="453390" y="388620"/>
                  <a:pt x="435292" y="409575"/>
                </a:cubicBezTo>
                <a:cubicBezTo>
                  <a:pt x="412433" y="434340"/>
                  <a:pt x="387668" y="482918"/>
                  <a:pt x="377190" y="503873"/>
                </a:cubicBezTo>
                <a:cubicBezTo>
                  <a:pt x="374333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8" y="510540"/>
                  <a:pt x="118110" y="503873"/>
                </a:cubicBezTo>
                <a:cubicBezTo>
                  <a:pt x="107632" y="482918"/>
                  <a:pt x="82868" y="434340"/>
                  <a:pt x="60007" y="409575"/>
                </a:cubicBezTo>
                <a:cubicBezTo>
                  <a:pt x="41910" y="388620"/>
                  <a:pt x="27622" y="364808"/>
                  <a:pt x="17145" y="339090"/>
                </a:cubicBezTo>
                <a:cubicBezTo>
                  <a:pt x="6668" y="311468"/>
                  <a:pt x="953" y="282893"/>
                  <a:pt x="0" y="253365"/>
                </a:cubicBezTo>
                <a:lnTo>
                  <a:pt x="0" y="244793"/>
                </a:lnTo>
                <a:cubicBezTo>
                  <a:pt x="2857" y="109538"/>
                  <a:pt x="112395" y="952"/>
                  <a:pt x="247650" y="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E863810B-4737-4256-BD77-A067B93DB020}"/>
              </a:ext>
            </a:extLst>
          </p:cNvPr>
          <p:cNvGrpSpPr/>
          <p:nvPr/>
        </p:nvGrpSpPr>
        <p:grpSpPr>
          <a:xfrm>
            <a:off x="8921977" y="3195492"/>
            <a:ext cx="2937088" cy="1290153"/>
            <a:chOff x="8921977" y="1466725"/>
            <a:chExt cx="2937088" cy="129015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BEC32B4-BEE5-4244-A6EF-9DF3B55771F0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3E07382-E718-4FEA-95D2-6208AF48466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D7A278C-BB86-4771-B72F-D91AB578FEA6}"/>
              </a:ext>
            </a:extLst>
          </p:cNvPr>
          <p:cNvGrpSpPr/>
          <p:nvPr/>
        </p:nvGrpSpPr>
        <p:grpSpPr>
          <a:xfrm>
            <a:off x="332936" y="3195492"/>
            <a:ext cx="2937088" cy="1290153"/>
            <a:chOff x="332936" y="2627766"/>
            <a:chExt cx="2937088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9A5CADD1-8CE5-4B93-9548-E35D0F1ABCE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45839449-6E33-47BF-862B-D8C28F473D0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4156EC69-B961-45F1-9C39-AEF8702075DA}"/>
              </a:ext>
            </a:extLst>
          </p:cNvPr>
          <p:cNvGrpSpPr/>
          <p:nvPr/>
        </p:nvGrpSpPr>
        <p:grpSpPr>
          <a:xfrm>
            <a:off x="8929772" y="1611843"/>
            <a:ext cx="2937088" cy="1290153"/>
            <a:chOff x="8921977" y="1466725"/>
            <a:chExt cx="2937088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3F2D665-A6B5-4B9E-9895-F153887243E6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15276AC5-5964-409A-A118-20B10C4C72A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DB45B95A-EEFF-4B4B-991A-6BE080123224}"/>
              </a:ext>
            </a:extLst>
          </p:cNvPr>
          <p:cNvGrpSpPr/>
          <p:nvPr/>
        </p:nvGrpSpPr>
        <p:grpSpPr>
          <a:xfrm>
            <a:off x="340731" y="1611843"/>
            <a:ext cx="2937088" cy="1290153"/>
            <a:chOff x="332936" y="2627766"/>
            <a:chExt cx="2937088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C0A807FC-9CB2-4091-AEE9-BD9640F5B88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DCD8A1A-0411-4DA1-B873-CB3489833FC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9B2DC4F2-4C55-4941-A7B5-5F1AA614F866}"/>
              </a:ext>
            </a:extLst>
          </p:cNvPr>
          <p:cNvSpPr/>
          <p:nvPr/>
        </p:nvSpPr>
        <p:spPr>
          <a:xfrm>
            <a:off x="3764154" y="1684312"/>
            <a:ext cx="141123" cy="1260006"/>
          </a:xfrm>
          <a:custGeom>
            <a:avLst/>
            <a:gdLst>
              <a:gd name="connsiteX0" fmla="*/ 0 w 2030510"/>
              <a:gd name="connsiteY0" fmla="*/ 0 h 1037697"/>
              <a:gd name="connsiteX1" fmla="*/ 13592 w 2030510"/>
              <a:gd name="connsiteY1" fmla="*/ 2744 h 1037697"/>
              <a:gd name="connsiteX2" fmla="*/ 93270 w 2030510"/>
              <a:gd name="connsiteY2" fmla="*/ 2744 h 1037697"/>
              <a:gd name="connsiteX3" fmla="*/ 118036 w 2030510"/>
              <a:gd name="connsiteY3" fmla="*/ 2744 h 1037697"/>
              <a:gd name="connsiteX4" fmla="*/ 2030510 w 2030510"/>
              <a:gd name="connsiteY4" fmla="*/ 2744 h 1037697"/>
              <a:gd name="connsiteX5" fmla="*/ 2030510 w 2030510"/>
              <a:gd name="connsiteY5" fmla="*/ 1037697 h 1037697"/>
              <a:gd name="connsiteX6" fmla="*/ 0 w 2030510"/>
              <a:gd name="connsiteY6" fmla="*/ 1037697 h 1037697"/>
              <a:gd name="connsiteX7" fmla="*/ 0 w 2030510"/>
              <a:gd name="connsiteY7" fmla="*/ 0 h 1037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0510" h="1037697">
                <a:moveTo>
                  <a:pt x="0" y="0"/>
                </a:moveTo>
                <a:lnTo>
                  <a:pt x="13592" y="2744"/>
                </a:lnTo>
                <a:lnTo>
                  <a:pt x="93270" y="2744"/>
                </a:lnTo>
                <a:lnTo>
                  <a:pt x="118036" y="2744"/>
                </a:lnTo>
                <a:lnTo>
                  <a:pt x="2030510" y="2744"/>
                </a:lnTo>
                <a:lnTo>
                  <a:pt x="2030510" y="1037697"/>
                </a:lnTo>
                <a:lnTo>
                  <a:pt x="0" y="1037697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C8363E9E-E8EC-4F4D-918E-3167B7C96372}"/>
              </a:ext>
            </a:extLst>
          </p:cNvPr>
          <p:cNvSpPr/>
          <p:nvPr/>
        </p:nvSpPr>
        <p:spPr>
          <a:xfrm>
            <a:off x="3764154" y="3201771"/>
            <a:ext cx="141123" cy="1257575"/>
          </a:xfrm>
          <a:custGeom>
            <a:avLst/>
            <a:gdLst>
              <a:gd name="connsiteX0" fmla="*/ 0 w 2030510"/>
              <a:gd name="connsiteY0" fmla="*/ 0 h 1159048"/>
              <a:gd name="connsiteX1" fmla="*/ 2030510 w 2030510"/>
              <a:gd name="connsiteY1" fmla="*/ 0 h 1159048"/>
              <a:gd name="connsiteX2" fmla="*/ 2030510 w 2030510"/>
              <a:gd name="connsiteY2" fmla="*/ 1156304 h 1159048"/>
              <a:gd name="connsiteX3" fmla="*/ 95950 w 2030510"/>
              <a:gd name="connsiteY3" fmla="*/ 1156304 h 1159048"/>
              <a:gd name="connsiteX4" fmla="*/ 61661 w 2030510"/>
              <a:gd name="connsiteY4" fmla="*/ 1156304 h 1159048"/>
              <a:gd name="connsiteX5" fmla="*/ 13592 w 2030510"/>
              <a:gd name="connsiteY5" fmla="*/ 1156304 h 1159048"/>
              <a:gd name="connsiteX6" fmla="*/ 0 w 2030510"/>
              <a:gd name="connsiteY6" fmla="*/ 1159048 h 1159048"/>
              <a:gd name="connsiteX7" fmla="*/ 0 w 2030510"/>
              <a:gd name="connsiteY7" fmla="*/ 0 h 1159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0510" h="1159048">
                <a:moveTo>
                  <a:pt x="0" y="0"/>
                </a:moveTo>
                <a:lnTo>
                  <a:pt x="2030510" y="0"/>
                </a:lnTo>
                <a:lnTo>
                  <a:pt x="2030510" y="1156304"/>
                </a:lnTo>
                <a:lnTo>
                  <a:pt x="95950" y="1156304"/>
                </a:lnTo>
                <a:lnTo>
                  <a:pt x="61661" y="1156304"/>
                </a:lnTo>
                <a:lnTo>
                  <a:pt x="13592" y="1156304"/>
                </a:lnTo>
                <a:lnTo>
                  <a:pt x="0" y="1159048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14FDC8EA-F97E-4048-AA16-FC87BB8D296C}"/>
              </a:ext>
            </a:extLst>
          </p:cNvPr>
          <p:cNvSpPr/>
          <p:nvPr/>
        </p:nvSpPr>
        <p:spPr>
          <a:xfrm>
            <a:off x="8286720" y="1684311"/>
            <a:ext cx="141123" cy="1260006"/>
          </a:xfrm>
          <a:custGeom>
            <a:avLst/>
            <a:gdLst>
              <a:gd name="connsiteX0" fmla="*/ 0 w 2030510"/>
              <a:gd name="connsiteY0" fmla="*/ 0 h 1037697"/>
              <a:gd name="connsiteX1" fmla="*/ 13592 w 2030510"/>
              <a:gd name="connsiteY1" fmla="*/ 2744 h 1037697"/>
              <a:gd name="connsiteX2" fmla="*/ 93270 w 2030510"/>
              <a:gd name="connsiteY2" fmla="*/ 2744 h 1037697"/>
              <a:gd name="connsiteX3" fmla="*/ 118036 w 2030510"/>
              <a:gd name="connsiteY3" fmla="*/ 2744 h 1037697"/>
              <a:gd name="connsiteX4" fmla="*/ 2030510 w 2030510"/>
              <a:gd name="connsiteY4" fmla="*/ 2744 h 1037697"/>
              <a:gd name="connsiteX5" fmla="*/ 2030510 w 2030510"/>
              <a:gd name="connsiteY5" fmla="*/ 1037697 h 1037697"/>
              <a:gd name="connsiteX6" fmla="*/ 0 w 2030510"/>
              <a:gd name="connsiteY6" fmla="*/ 1037697 h 1037697"/>
              <a:gd name="connsiteX7" fmla="*/ 0 w 2030510"/>
              <a:gd name="connsiteY7" fmla="*/ 0 h 1037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0510" h="1037697">
                <a:moveTo>
                  <a:pt x="0" y="0"/>
                </a:moveTo>
                <a:lnTo>
                  <a:pt x="13592" y="2744"/>
                </a:lnTo>
                <a:lnTo>
                  <a:pt x="93270" y="2744"/>
                </a:lnTo>
                <a:lnTo>
                  <a:pt x="118036" y="2744"/>
                </a:lnTo>
                <a:lnTo>
                  <a:pt x="2030510" y="2744"/>
                </a:lnTo>
                <a:lnTo>
                  <a:pt x="2030510" y="1037697"/>
                </a:lnTo>
                <a:lnTo>
                  <a:pt x="0" y="1037697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4351BD7D-245E-4E33-AFD8-C3AEB7007633}"/>
              </a:ext>
            </a:extLst>
          </p:cNvPr>
          <p:cNvSpPr/>
          <p:nvPr/>
        </p:nvSpPr>
        <p:spPr>
          <a:xfrm>
            <a:off x="8286720" y="3201770"/>
            <a:ext cx="141123" cy="1257575"/>
          </a:xfrm>
          <a:custGeom>
            <a:avLst/>
            <a:gdLst>
              <a:gd name="connsiteX0" fmla="*/ 0 w 2030510"/>
              <a:gd name="connsiteY0" fmla="*/ 0 h 1159048"/>
              <a:gd name="connsiteX1" fmla="*/ 2030510 w 2030510"/>
              <a:gd name="connsiteY1" fmla="*/ 0 h 1159048"/>
              <a:gd name="connsiteX2" fmla="*/ 2030510 w 2030510"/>
              <a:gd name="connsiteY2" fmla="*/ 1156304 h 1159048"/>
              <a:gd name="connsiteX3" fmla="*/ 95950 w 2030510"/>
              <a:gd name="connsiteY3" fmla="*/ 1156304 h 1159048"/>
              <a:gd name="connsiteX4" fmla="*/ 61661 w 2030510"/>
              <a:gd name="connsiteY4" fmla="*/ 1156304 h 1159048"/>
              <a:gd name="connsiteX5" fmla="*/ 13592 w 2030510"/>
              <a:gd name="connsiteY5" fmla="*/ 1156304 h 1159048"/>
              <a:gd name="connsiteX6" fmla="*/ 0 w 2030510"/>
              <a:gd name="connsiteY6" fmla="*/ 1159048 h 1159048"/>
              <a:gd name="connsiteX7" fmla="*/ 0 w 2030510"/>
              <a:gd name="connsiteY7" fmla="*/ 0 h 1159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0510" h="1159048">
                <a:moveTo>
                  <a:pt x="0" y="0"/>
                </a:moveTo>
                <a:lnTo>
                  <a:pt x="2030510" y="0"/>
                </a:lnTo>
                <a:lnTo>
                  <a:pt x="2030510" y="1156304"/>
                </a:lnTo>
                <a:lnTo>
                  <a:pt x="95950" y="1156304"/>
                </a:lnTo>
                <a:lnTo>
                  <a:pt x="61661" y="1156304"/>
                </a:lnTo>
                <a:lnTo>
                  <a:pt x="13592" y="1156304"/>
                </a:lnTo>
                <a:lnTo>
                  <a:pt x="0" y="1159048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835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Projector Screen Matrix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7895887B-3BC6-4AE2-AD9E-7CBFE5B4AF4C}"/>
              </a:ext>
            </a:extLst>
          </p:cNvPr>
          <p:cNvSpPr/>
          <p:nvPr/>
        </p:nvSpPr>
        <p:spPr>
          <a:xfrm>
            <a:off x="3764154" y="1684312"/>
            <a:ext cx="2203118" cy="1260006"/>
          </a:xfrm>
          <a:custGeom>
            <a:avLst/>
            <a:gdLst>
              <a:gd name="connsiteX0" fmla="*/ 0 w 2030510"/>
              <a:gd name="connsiteY0" fmla="*/ 0 h 1037697"/>
              <a:gd name="connsiteX1" fmla="*/ 13592 w 2030510"/>
              <a:gd name="connsiteY1" fmla="*/ 2744 h 1037697"/>
              <a:gd name="connsiteX2" fmla="*/ 93270 w 2030510"/>
              <a:gd name="connsiteY2" fmla="*/ 2744 h 1037697"/>
              <a:gd name="connsiteX3" fmla="*/ 118036 w 2030510"/>
              <a:gd name="connsiteY3" fmla="*/ 2744 h 1037697"/>
              <a:gd name="connsiteX4" fmla="*/ 2030510 w 2030510"/>
              <a:gd name="connsiteY4" fmla="*/ 2744 h 1037697"/>
              <a:gd name="connsiteX5" fmla="*/ 2030510 w 2030510"/>
              <a:gd name="connsiteY5" fmla="*/ 1037697 h 1037697"/>
              <a:gd name="connsiteX6" fmla="*/ 0 w 2030510"/>
              <a:gd name="connsiteY6" fmla="*/ 1037697 h 1037697"/>
              <a:gd name="connsiteX7" fmla="*/ 0 w 2030510"/>
              <a:gd name="connsiteY7" fmla="*/ 0 h 1037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0510" h="1037697">
                <a:moveTo>
                  <a:pt x="0" y="0"/>
                </a:moveTo>
                <a:lnTo>
                  <a:pt x="13592" y="2744"/>
                </a:lnTo>
                <a:lnTo>
                  <a:pt x="93270" y="2744"/>
                </a:lnTo>
                <a:lnTo>
                  <a:pt x="118036" y="2744"/>
                </a:lnTo>
                <a:lnTo>
                  <a:pt x="2030510" y="2744"/>
                </a:lnTo>
                <a:lnTo>
                  <a:pt x="2030510" y="1037697"/>
                </a:lnTo>
                <a:lnTo>
                  <a:pt x="0" y="103769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5A4147DA-A5AF-4522-B32D-8B53E92C876B}"/>
              </a:ext>
            </a:extLst>
          </p:cNvPr>
          <p:cNvSpPr/>
          <p:nvPr/>
        </p:nvSpPr>
        <p:spPr>
          <a:xfrm>
            <a:off x="6224727" y="1684311"/>
            <a:ext cx="2203116" cy="1260006"/>
          </a:xfrm>
          <a:custGeom>
            <a:avLst/>
            <a:gdLst>
              <a:gd name="connsiteX0" fmla="*/ 2030508 w 2030508"/>
              <a:gd name="connsiteY0" fmla="*/ 0 h 1037696"/>
              <a:gd name="connsiteX1" fmla="*/ 2030508 w 2030508"/>
              <a:gd name="connsiteY1" fmla="*/ 1037696 h 1037696"/>
              <a:gd name="connsiteX2" fmla="*/ 0 w 2030508"/>
              <a:gd name="connsiteY2" fmla="*/ 1037696 h 1037696"/>
              <a:gd name="connsiteX3" fmla="*/ 0 w 2030508"/>
              <a:gd name="connsiteY3" fmla="*/ 2743 h 1037696"/>
              <a:gd name="connsiteX4" fmla="*/ 1934562 w 2030508"/>
              <a:gd name="connsiteY4" fmla="*/ 2743 h 1037696"/>
              <a:gd name="connsiteX5" fmla="*/ 1968851 w 2030508"/>
              <a:gd name="connsiteY5" fmla="*/ 2743 h 1037696"/>
              <a:gd name="connsiteX6" fmla="*/ 2016920 w 2030508"/>
              <a:gd name="connsiteY6" fmla="*/ 2743 h 1037696"/>
              <a:gd name="connsiteX7" fmla="*/ 2030508 w 2030508"/>
              <a:gd name="connsiteY7" fmla="*/ 0 h 1037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0508" h="1037696">
                <a:moveTo>
                  <a:pt x="2030508" y="0"/>
                </a:moveTo>
                <a:lnTo>
                  <a:pt x="2030508" y="1037696"/>
                </a:lnTo>
                <a:lnTo>
                  <a:pt x="0" y="1037696"/>
                </a:lnTo>
                <a:lnTo>
                  <a:pt x="0" y="2743"/>
                </a:lnTo>
                <a:lnTo>
                  <a:pt x="1934562" y="2743"/>
                </a:lnTo>
                <a:lnTo>
                  <a:pt x="1968851" y="2743"/>
                </a:lnTo>
                <a:lnTo>
                  <a:pt x="2016920" y="2743"/>
                </a:lnTo>
                <a:lnTo>
                  <a:pt x="2030508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FC34BC33-598C-44E9-AFDC-E4497DE0BBBD}"/>
              </a:ext>
            </a:extLst>
          </p:cNvPr>
          <p:cNvSpPr/>
          <p:nvPr/>
        </p:nvSpPr>
        <p:spPr>
          <a:xfrm>
            <a:off x="3764154" y="3201771"/>
            <a:ext cx="2203118" cy="1257575"/>
          </a:xfrm>
          <a:custGeom>
            <a:avLst/>
            <a:gdLst>
              <a:gd name="connsiteX0" fmla="*/ 0 w 2030510"/>
              <a:gd name="connsiteY0" fmla="*/ 0 h 1159048"/>
              <a:gd name="connsiteX1" fmla="*/ 2030510 w 2030510"/>
              <a:gd name="connsiteY1" fmla="*/ 0 h 1159048"/>
              <a:gd name="connsiteX2" fmla="*/ 2030510 w 2030510"/>
              <a:gd name="connsiteY2" fmla="*/ 1156304 h 1159048"/>
              <a:gd name="connsiteX3" fmla="*/ 95950 w 2030510"/>
              <a:gd name="connsiteY3" fmla="*/ 1156304 h 1159048"/>
              <a:gd name="connsiteX4" fmla="*/ 61661 w 2030510"/>
              <a:gd name="connsiteY4" fmla="*/ 1156304 h 1159048"/>
              <a:gd name="connsiteX5" fmla="*/ 13592 w 2030510"/>
              <a:gd name="connsiteY5" fmla="*/ 1156304 h 1159048"/>
              <a:gd name="connsiteX6" fmla="*/ 0 w 2030510"/>
              <a:gd name="connsiteY6" fmla="*/ 1159048 h 1159048"/>
              <a:gd name="connsiteX7" fmla="*/ 0 w 2030510"/>
              <a:gd name="connsiteY7" fmla="*/ 0 h 1159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0510" h="1159048">
                <a:moveTo>
                  <a:pt x="0" y="0"/>
                </a:moveTo>
                <a:lnTo>
                  <a:pt x="2030510" y="0"/>
                </a:lnTo>
                <a:lnTo>
                  <a:pt x="2030510" y="1156304"/>
                </a:lnTo>
                <a:lnTo>
                  <a:pt x="95950" y="1156304"/>
                </a:lnTo>
                <a:lnTo>
                  <a:pt x="61661" y="1156304"/>
                </a:lnTo>
                <a:lnTo>
                  <a:pt x="13592" y="1156304"/>
                </a:lnTo>
                <a:lnTo>
                  <a:pt x="0" y="115904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82EAE5BC-A39B-4B6E-9A1F-BBBA5D42E237}"/>
              </a:ext>
            </a:extLst>
          </p:cNvPr>
          <p:cNvSpPr/>
          <p:nvPr/>
        </p:nvSpPr>
        <p:spPr>
          <a:xfrm>
            <a:off x="6224727" y="3201771"/>
            <a:ext cx="2203116" cy="1257574"/>
          </a:xfrm>
          <a:custGeom>
            <a:avLst/>
            <a:gdLst>
              <a:gd name="connsiteX0" fmla="*/ 0 w 2030508"/>
              <a:gd name="connsiteY0" fmla="*/ 0 h 1159047"/>
              <a:gd name="connsiteX1" fmla="*/ 2030508 w 2030508"/>
              <a:gd name="connsiteY1" fmla="*/ 0 h 1159047"/>
              <a:gd name="connsiteX2" fmla="*/ 2030508 w 2030508"/>
              <a:gd name="connsiteY2" fmla="*/ 1159047 h 1159047"/>
              <a:gd name="connsiteX3" fmla="*/ 2016920 w 2030508"/>
              <a:gd name="connsiteY3" fmla="*/ 1156304 h 1159047"/>
              <a:gd name="connsiteX4" fmla="*/ 1937242 w 2030508"/>
              <a:gd name="connsiteY4" fmla="*/ 1156304 h 1159047"/>
              <a:gd name="connsiteX5" fmla="*/ 1912476 w 2030508"/>
              <a:gd name="connsiteY5" fmla="*/ 1156304 h 1159047"/>
              <a:gd name="connsiteX6" fmla="*/ 0 w 2030508"/>
              <a:gd name="connsiteY6" fmla="*/ 1156304 h 1159047"/>
              <a:gd name="connsiteX7" fmla="*/ 0 w 2030508"/>
              <a:gd name="connsiteY7" fmla="*/ 0 h 1159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0508" h="1159047">
                <a:moveTo>
                  <a:pt x="0" y="0"/>
                </a:moveTo>
                <a:lnTo>
                  <a:pt x="2030508" y="0"/>
                </a:lnTo>
                <a:lnTo>
                  <a:pt x="2030508" y="1159047"/>
                </a:lnTo>
                <a:lnTo>
                  <a:pt x="2016920" y="1156304"/>
                </a:lnTo>
                <a:lnTo>
                  <a:pt x="1937242" y="1156304"/>
                </a:lnTo>
                <a:lnTo>
                  <a:pt x="1912476" y="1156304"/>
                </a:lnTo>
                <a:lnTo>
                  <a:pt x="0" y="115630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4BCFB084-762D-4E13-A1DC-8EF4FAD7909C}"/>
              </a:ext>
            </a:extLst>
          </p:cNvPr>
          <p:cNvSpPr/>
          <p:nvPr/>
        </p:nvSpPr>
        <p:spPr>
          <a:xfrm>
            <a:off x="3650174" y="1195731"/>
            <a:ext cx="4891654" cy="499379"/>
          </a:xfrm>
          <a:custGeom>
            <a:avLst/>
            <a:gdLst>
              <a:gd name="connsiteX0" fmla="*/ 2254202 w 4508407"/>
              <a:gd name="connsiteY0" fmla="*/ 0 h 460254"/>
              <a:gd name="connsiteX1" fmla="*/ 2372845 w 4508407"/>
              <a:gd name="connsiteY1" fmla="*/ 118642 h 460254"/>
              <a:gd name="connsiteX2" fmla="*/ 2372845 w 4508407"/>
              <a:gd name="connsiteY2" fmla="*/ 222970 h 460254"/>
              <a:gd name="connsiteX3" fmla="*/ 4307406 w 4508407"/>
              <a:gd name="connsiteY3" fmla="*/ 222970 h 460254"/>
              <a:gd name="connsiteX4" fmla="*/ 4341695 w 4508407"/>
              <a:gd name="connsiteY4" fmla="*/ 222970 h 460254"/>
              <a:gd name="connsiteX5" fmla="*/ 4389764 w 4508407"/>
              <a:gd name="connsiteY5" fmla="*/ 222970 h 460254"/>
              <a:gd name="connsiteX6" fmla="*/ 4508407 w 4508407"/>
              <a:gd name="connsiteY6" fmla="*/ 341612 h 460254"/>
              <a:gd name="connsiteX7" fmla="*/ 4389764 w 4508407"/>
              <a:gd name="connsiteY7" fmla="*/ 460254 h 460254"/>
              <a:gd name="connsiteX8" fmla="*/ 4341695 w 4508407"/>
              <a:gd name="connsiteY8" fmla="*/ 460254 h 460254"/>
              <a:gd name="connsiteX9" fmla="*/ 4307406 w 4508407"/>
              <a:gd name="connsiteY9" fmla="*/ 460254 h 460254"/>
              <a:gd name="connsiteX10" fmla="*/ 223086 w 4508407"/>
              <a:gd name="connsiteY10" fmla="*/ 460254 h 460254"/>
              <a:gd name="connsiteX11" fmla="*/ 198320 w 4508407"/>
              <a:gd name="connsiteY11" fmla="*/ 460254 h 460254"/>
              <a:gd name="connsiteX12" fmla="*/ 118642 w 4508407"/>
              <a:gd name="connsiteY12" fmla="*/ 460254 h 460254"/>
              <a:gd name="connsiteX13" fmla="*/ 0 w 4508407"/>
              <a:gd name="connsiteY13" fmla="*/ 341612 h 460254"/>
              <a:gd name="connsiteX14" fmla="*/ 118642 w 4508407"/>
              <a:gd name="connsiteY14" fmla="*/ 222970 h 460254"/>
              <a:gd name="connsiteX15" fmla="*/ 198320 w 4508407"/>
              <a:gd name="connsiteY15" fmla="*/ 222970 h 460254"/>
              <a:gd name="connsiteX16" fmla="*/ 223086 w 4508407"/>
              <a:gd name="connsiteY16" fmla="*/ 222970 h 460254"/>
              <a:gd name="connsiteX17" fmla="*/ 2135560 w 4508407"/>
              <a:gd name="connsiteY17" fmla="*/ 222970 h 460254"/>
              <a:gd name="connsiteX18" fmla="*/ 2135560 w 4508407"/>
              <a:gd name="connsiteY18" fmla="*/ 118642 h 460254"/>
              <a:gd name="connsiteX19" fmla="*/ 2254202 w 4508407"/>
              <a:gd name="connsiteY19" fmla="*/ 0 h 460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508407" h="460254">
                <a:moveTo>
                  <a:pt x="2254202" y="0"/>
                </a:moveTo>
                <a:cubicBezTo>
                  <a:pt x="2319728" y="0"/>
                  <a:pt x="2372845" y="53116"/>
                  <a:pt x="2372845" y="118642"/>
                </a:cubicBezTo>
                <a:lnTo>
                  <a:pt x="2372845" y="222970"/>
                </a:lnTo>
                <a:lnTo>
                  <a:pt x="4307406" y="222970"/>
                </a:lnTo>
                <a:lnTo>
                  <a:pt x="4341695" y="222970"/>
                </a:lnTo>
                <a:lnTo>
                  <a:pt x="4389764" y="222970"/>
                </a:lnTo>
                <a:cubicBezTo>
                  <a:pt x="4455290" y="222970"/>
                  <a:pt x="4508407" y="276086"/>
                  <a:pt x="4508407" y="341612"/>
                </a:cubicBezTo>
                <a:cubicBezTo>
                  <a:pt x="4508407" y="407138"/>
                  <a:pt x="4455290" y="460254"/>
                  <a:pt x="4389764" y="460254"/>
                </a:cubicBezTo>
                <a:lnTo>
                  <a:pt x="4341695" y="460254"/>
                </a:lnTo>
                <a:lnTo>
                  <a:pt x="4307406" y="460254"/>
                </a:lnTo>
                <a:lnTo>
                  <a:pt x="223086" y="460254"/>
                </a:lnTo>
                <a:lnTo>
                  <a:pt x="198320" y="460254"/>
                </a:lnTo>
                <a:lnTo>
                  <a:pt x="118642" y="460254"/>
                </a:lnTo>
                <a:cubicBezTo>
                  <a:pt x="53116" y="460254"/>
                  <a:pt x="0" y="407138"/>
                  <a:pt x="0" y="341612"/>
                </a:cubicBezTo>
                <a:cubicBezTo>
                  <a:pt x="0" y="276086"/>
                  <a:pt x="53116" y="222970"/>
                  <a:pt x="118642" y="222970"/>
                </a:cubicBezTo>
                <a:lnTo>
                  <a:pt x="198320" y="222970"/>
                </a:lnTo>
                <a:lnTo>
                  <a:pt x="223086" y="222970"/>
                </a:lnTo>
                <a:lnTo>
                  <a:pt x="2135560" y="222970"/>
                </a:lnTo>
                <a:lnTo>
                  <a:pt x="2135560" y="118642"/>
                </a:lnTo>
                <a:cubicBezTo>
                  <a:pt x="2135560" y="53116"/>
                  <a:pt x="2188676" y="0"/>
                  <a:pt x="2254202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592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21859CA0-5C03-428B-83AF-CA48B37D5215}"/>
              </a:ext>
            </a:extLst>
          </p:cNvPr>
          <p:cNvSpPr/>
          <p:nvPr/>
        </p:nvSpPr>
        <p:spPr>
          <a:xfrm>
            <a:off x="6910732" y="3412308"/>
            <a:ext cx="841729" cy="841551"/>
          </a:xfrm>
          <a:custGeom>
            <a:avLst/>
            <a:gdLst>
              <a:gd name="connsiteX0" fmla="*/ 625644 w 775782"/>
              <a:gd name="connsiteY0" fmla="*/ 66080 h 775618"/>
              <a:gd name="connsiteX1" fmla="*/ 642074 w 775782"/>
              <a:gd name="connsiteY1" fmla="*/ 72390 h 775618"/>
              <a:gd name="connsiteX2" fmla="*/ 739229 w 775782"/>
              <a:gd name="connsiteY2" fmla="*/ 134303 h 775618"/>
              <a:gd name="connsiteX3" fmla="*/ 763041 w 775782"/>
              <a:gd name="connsiteY3" fmla="*/ 245745 h 775618"/>
              <a:gd name="connsiteX4" fmla="*/ 754469 w 775782"/>
              <a:gd name="connsiteY4" fmla="*/ 256223 h 775618"/>
              <a:gd name="connsiteX5" fmla="*/ 744944 w 775782"/>
              <a:gd name="connsiteY5" fmla="*/ 409575 h 775618"/>
              <a:gd name="connsiteX6" fmla="*/ 583019 w 775782"/>
              <a:gd name="connsiteY6" fmla="*/ 504825 h 775618"/>
              <a:gd name="connsiteX7" fmla="*/ 459194 w 775782"/>
              <a:gd name="connsiteY7" fmla="*/ 419100 h 775618"/>
              <a:gd name="connsiteX8" fmla="*/ 316319 w 775782"/>
              <a:gd name="connsiteY8" fmla="*/ 285750 h 775618"/>
              <a:gd name="connsiteX9" fmla="*/ 344894 w 775782"/>
              <a:gd name="connsiteY9" fmla="*/ 447675 h 775618"/>
              <a:gd name="connsiteX10" fmla="*/ 460146 w 775782"/>
              <a:gd name="connsiteY10" fmla="*/ 594360 h 775618"/>
              <a:gd name="connsiteX11" fmla="*/ 316319 w 775782"/>
              <a:gd name="connsiteY11" fmla="*/ 722948 h 775618"/>
              <a:gd name="connsiteX12" fmla="*/ 182969 w 775782"/>
              <a:gd name="connsiteY12" fmla="*/ 580073 h 775618"/>
              <a:gd name="connsiteX13" fmla="*/ 125819 w 775782"/>
              <a:gd name="connsiteY13" fmla="*/ 570548 h 775618"/>
              <a:gd name="connsiteX14" fmla="*/ 202019 w 775782"/>
              <a:gd name="connsiteY14" fmla="*/ 741998 h 775618"/>
              <a:gd name="connsiteX15" fmla="*/ 4851 w 775782"/>
              <a:gd name="connsiteY15" fmla="*/ 741045 h 775618"/>
              <a:gd name="connsiteX16" fmla="*/ 11519 w 775782"/>
              <a:gd name="connsiteY16" fmla="*/ 723900 h 775618"/>
              <a:gd name="connsiteX17" fmla="*/ 144869 w 775782"/>
              <a:gd name="connsiteY17" fmla="*/ 723900 h 775618"/>
              <a:gd name="connsiteX18" fmla="*/ 59144 w 775782"/>
              <a:gd name="connsiteY18" fmla="*/ 590550 h 775618"/>
              <a:gd name="connsiteX19" fmla="*/ 97244 w 775782"/>
              <a:gd name="connsiteY19" fmla="*/ 447675 h 775618"/>
              <a:gd name="connsiteX20" fmla="*/ 267741 w 775782"/>
              <a:gd name="connsiteY20" fmla="*/ 572453 h 775618"/>
              <a:gd name="connsiteX21" fmla="*/ 353466 w 775782"/>
              <a:gd name="connsiteY21" fmla="*/ 581978 h 775618"/>
              <a:gd name="connsiteX22" fmla="*/ 210591 w 775782"/>
              <a:gd name="connsiteY22" fmla="*/ 458153 h 775618"/>
              <a:gd name="connsiteX23" fmla="*/ 172491 w 775782"/>
              <a:gd name="connsiteY23" fmla="*/ 248603 h 775618"/>
              <a:gd name="connsiteX24" fmla="*/ 496341 w 775782"/>
              <a:gd name="connsiteY24" fmla="*/ 229553 h 775618"/>
              <a:gd name="connsiteX25" fmla="*/ 639216 w 775782"/>
              <a:gd name="connsiteY25" fmla="*/ 410528 h 775618"/>
              <a:gd name="connsiteX26" fmla="*/ 710654 w 775782"/>
              <a:gd name="connsiteY26" fmla="*/ 281940 h 775618"/>
              <a:gd name="connsiteX27" fmla="*/ 650646 w 775782"/>
              <a:gd name="connsiteY27" fmla="*/ 270510 h 775618"/>
              <a:gd name="connsiteX28" fmla="*/ 618261 w 775782"/>
              <a:gd name="connsiteY28" fmla="*/ 228600 h 775618"/>
              <a:gd name="connsiteX29" fmla="*/ 582066 w 775782"/>
              <a:gd name="connsiteY29" fmla="*/ 119063 h 775618"/>
              <a:gd name="connsiteX30" fmla="*/ 607784 w 775782"/>
              <a:gd name="connsiteY30" fmla="*/ 67628 h 775618"/>
              <a:gd name="connsiteX31" fmla="*/ 625644 w 775782"/>
              <a:gd name="connsiteY31" fmla="*/ 66080 h 775618"/>
              <a:gd name="connsiteX32" fmla="*/ 554444 w 775782"/>
              <a:gd name="connsiteY32" fmla="*/ 0 h 775618"/>
              <a:gd name="connsiteX33" fmla="*/ 563969 w 775782"/>
              <a:gd name="connsiteY33" fmla="*/ 9525 h 775618"/>
              <a:gd name="connsiteX34" fmla="*/ 563969 w 775782"/>
              <a:gd name="connsiteY34" fmla="*/ 34290 h 775618"/>
              <a:gd name="connsiteX35" fmla="*/ 589686 w 775782"/>
              <a:gd name="connsiteY35" fmla="*/ 60008 h 775618"/>
              <a:gd name="connsiteX36" fmla="*/ 576352 w 775782"/>
              <a:gd name="connsiteY36" fmla="*/ 73343 h 775618"/>
              <a:gd name="connsiteX37" fmla="*/ 550634 w 775782"/>
              <a:gd name="connsiteY37" fmla="*/ 47625 h 775618"/>
              <a:gd name="connsiteX38" fmla="*/ 525869 w 775782"/>
              <a:gd name="connsiteY38" fmla="*/ 47625 h 775618"/>
              <a:gd name="connsiteX39" fmla="*/ 516344 w 775782"/>
              <a:gd name="connsiteY39" fmla="*/ 38100 h 775618"/>
              <a:gd name="connsiteX40" fmla="*/ 525869 w 775782"/>
              <a:gd name="connsiteY40" fmla="*/ 28575 h 775618"/>
              <a:gd name="connsiteX41" fmla="*/ 544919 w 775782"/>
              <a:gd name="connsiteY41" fmla="*/ 28575 h 775618"/>
              <a:gd name="connsiteX42" fmla="*/ 544919 w 775782"/>
              <a:gd name="connsiteY42" fmla="*/ 9525 h 775618"/>
              <a:gd name="connsiteX43" fmla="*/ 554444 w 775782"/>
              <a:gd name="connsiteY43" fmla="*/ 0 h 775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775782" h="775618">
                <a:moveTo>
                  <a:pt x="625644" y="66080"/>
                </a:moveTo>
                <a:cubicBezTo>
                  <a:pt x="631597" y="66914"/>
                  <a:pt x="637312" y="69057"/>
                  <a:pt x="642074" y="72390"/>
                </a:cubicBezTo>
                <a:lnTo>
                  <a:pt x="739229" y="134303"/>
                </a:lnTo>
                <a:cubicBezTo>
                  <a:pt x="776376" y="158115"/>
                  <a:pt x="786854" y="208598"/>
                  <a:pt x="763041" y="245745"/>
                </a:cubicBezTo>
                <a:cubicBezTo>
                  <a:pt x="760184" y="249555"/>
                  <a:pt x="757326" y="253365"/>
                  <a:pt x="754469" y="256223"/>
                </a:cubicBezTo>
                <a:cubicBezTo>
                  <a:pt x="765899" y="299085"/>
                  <a:pt x="772566" y="360045"/>
                  <a:pt x="744944" y="409575"/>
                </a:cubicBezTo>
                <a:cubicBezTo>
                  <a:pt x="703986" y="483870"/>
                  <a:pt x="640169" y="511493"/>
                  <a:pt x="583019" y="504825"/>
                </a:cubicBezTo>
                <a:cubicBezTo>
                  <a:pt x="525869" y="498158"/>
                  <a:pt x="479196" y="464820"/>
                  <a:pt x="459194" y="419100"/>
                </a:cubicBezTo>
                <a:cubicBezTo>
                  <a:pt x="439191" y="373380"/>
                  <a:pt x="393471" y="243840"/>
                  <a:pt x="316319" y="285750"/>
                </a:cubicBezTo>
                <a:cubicBezTo>
                  <a:pt x="239166" y="327660"/>
                  <a:pt x="300126" y="411480"/>
                  <a:pt x="344894" y="447675"/>
                </a:cubicBezTo>
                <a:cubicBezTo>
                  <a:pt x="389661" y="483870"/>
                  <a:pt x="464909" y="513398"/>
                  <a:pt x="460146" y="594360"/>
                </a:cubicBezTo>
                <a:cubicBezTo>
                  <a:pt x="455384" y="675323"/>
                  <a:pt x="379184" y="745808"/>
                  <a:pt x="316319" y="722948"/>
                </a:cubicBezTo>
                <a:cubicBezTo>
                  <a:pt x="253454" y="700088"/>
                  <a:pt x="207734" y="615315"/>
                  <a:pt x="182969" y="580073"/>
                </a:cubicBezTo>
                <a:cubicBezTo>
                  <a:pt x="158204" y="544830"/>
                  <a:pt x="92481" y="486728"/>
                  <a:pt x="125819" y="570548"/>
                </a:cubicBezTo>
                <a:cubicBezTo>
                  <a:pt x="159156" y="654368"/>
                  <a:pt x="240119" y="668655"/>
                  <a:pt x="202019" y="741998"/>
                </a:cubicBezTo>
                <a:cubicBezTo>
                  <a:pt x="172491" y="800100"/>
                  <a:pt x="57239" y="771525"/>
                  <a:pt x="4851" y="741045"/>
                </a:cubicBezTo>
                <a:cubicBezTo>
                  <a:pt x="-4674" y="736283"/>
                  <a:pt x="1041" y="721043"/>
                  <a:pt x="11519" y="723900"/>
                </a:cubicBezTo>
                <a:cubicBezTo>
                  <a:pt x="52476" y="733425"/>
                  <a:pt x="129629" y="736283"/>
                  <a:pt x="144869" y="723900"/>
                </a:cubicBezTo>
                <a:cubicBezTo>
                  <a:pt x="172491" y="701993"/>
                  <a:pt x="82956" y="657225"/>
                  <a:pt x="59144" y="590550"/>
                </a:cubicBezTo>
                <a:cubicBezTo>
                  <a:pt x="35331" y="523875"/>
                  <a:pt x="45809" y="464820"/>
                  <a:pt x="97244" y="447675"/>
                </a:cubicBezTo>
                <a:cubicBezTo>
                  <a:pt x="148679" y="430530"/>
                  <a:pt x="202019" y="469583"/>
                  <a:pt x="267741" y="572453"/>
                </a:cubicBezTo>
                <a:cubicBezTo>
                  <a:pt x="333464" y="675323"/>
                  <a:pt x="375374" y="615315"/>
                  <a:pt x="353466" y="581978"/>
                </a:cubicBezTo>
                <a:cubicBezTo>
                  <a:pt x="331559" y="548640"/>
                  <a:pt x="234404" y="488633"/>
                  <a:pt x="210591" y="458153"/>
                </a:cubicBezTo>
                <a:cubicBezTo>
                  <a:pt x="186779" y="427673"/>
                  <a:pt x="122961" y="360998"/>
                  <a:pt x="172491" y="248603"/>
                </a:cubicBezTo>
                <a:cubicBezTo>
                  <a:pt x="218211" y="144780"/>
                  <a:pt x="437286" y="107633"/>
                  <a:pt x="496341" y="229553"/>
                </a:cubicBezTo>
                <a:cubicBezTo>
                  <a:pt x="555396" y="351473"/>
                  <a:pt x="559206" y="441960"/>
                  <a:pt x="639216" y="410528"/>
                </a:cubicBezTo>
                <a:cubicBezTo>
                  <a:pt x="694461" y="388620"/>
                  <a:pt x="709701" y="329565"/>
                  <a:pt x="710654" y="281940"/>
                </a:cubicBezTo>
                <a:cubicBezTo>
                  <a:pt x="690651" y="285750"/>
                  <a:pt x="669696" y="282893"/>
                  <a:pt x="650646" y="270510"/>
                </a:cubicBezTo>
                <a:cubicBezTo>
                  <a:pt x="635406" y="260033"/>
                  <a:pt x="623976" y="245745"/>
                  <a:pt x="618261" y="228600"/>
                </a:cubicBezTo>
                <a:lnTo>
                  <a:pt x="582066" y="119063"/>
                </a:lnTo>
                <a:cubicBezTo>
                  <a:pt x="575399" y="97155"/>
                  <a:pt x="586829" y="74295"/>
                  <a:pt x="607784" y="67628"/>
                </a:cubicBezTo>
                <a:cubicBezTo>
                  <a:pt x="613499" y="65723"/>
                  <a:pt x="619691" y="65247"/>
                  <a:pt x="625644" y="66080"/>
                </a:cubicBezTo>
                <a:close/>
                <a:moveTo>
                  <a:pt x="554444" y="0"/>
                </a:moveTo>
                <a:cubicBezTo>
                  <a:pt x="560159" y="0"/>
                  <a:pt x="563969" y="3810"/>
                  <a:pt x="563969" y="9525"/>
                </a:cubicBezTo>
                <a:lnTo>
                  <a:pt x="563969" y="34290"/>
                </a:lnTo>
                <a:lnTo>
                  <a:pt x="589686" y="60008"/>
                </a:lnTo>
                <a:lnTo>
                  <a:pt x="576352" y="73343"/>
                </a:lnTo>
                <a:lnTo>
                  <a:pt x="550634" y="47625"/>
                </a:lnTo>
                <a:lnTo>
                  <a:pt x="525869" y="47625"/>
                </a:lnTo>
                <a:cubicBezTo>
                  <a:pt x="520154" y="47625"/>
                  <a:pt x="516344" y="43815"/>
                  <a:pt x="516344" y="38100"/>
                </a:cubicBezTo>
                <a:cubicBezTo>
                  <a:pt x="516344" y="32385"/>
                  <a:pt x="520154" y="28575"/>
                  <a:pt x="525869" y="28575"/>
                </a:cubicBezTo>
                <a:lnTo>
                  <a:pt x="544919" y="28575"/>
                </a:lnTo>
                <a:lnTo>
                  <a:pt x="544919" y="9525"/>
                </a:lnTo>
                <a:cubicBezTo>
                  <a:pt x="544919" y="3810"/>
                  <a:pt x="548729" y="0"/>
                  <a:pt x="554444" y="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5B73F994-75AF-49C3-BE4F-A1C8E0FCD821}"/>
              </a:ext>
            </a:extLst>
          </p:cNvPr>
          <p:cNvSpPr/>
          <p:nvPr/>
        </p:nvSpPr>
        <p:spPr>
          <a:xfrm>
            <a:off x="6974905" y="1962934"/>
            <a:ext cx="702759" cy="702759"/>
          </a:xfrm>
          <a:custGeom>
            <a:avLst/>
            <a:gdLst>
              <a:gd name="connsiteX0" fmla="*/ 134302 w 647700"/>
              <a:gd name="connsiteY0" fmla="*/ 160972 h 647700"/>
              <a:gd name="connsiteX1" fmla="*/ 266700 w 647700"/>
              <a:gd name="connsiteY1" fmla="*/ 293370 h 647700"/>
              <a:gd name="connsiteX2" fmla="*/ 323850 w 647700"/>
              <a:gd name="connsiteY2" fmla="*/ 236220 h 647700"/>
              <a:gd name="connsiteX3" fmla="*/ 419100 w 647700"/>
              <a:gd name="connsiteY3" fmla="*/ 331470 h 647700"/>
              <a:gd name="connsiteX4" fmla="*/ 476250 w 647700"/>
              <a:gd name="connsiteY4" fmla="*/ 274320 h 647700"/>
              <a:gd name="connsiteX5" fmla="*/ 591502 w 647700"/>
              <a:gd name="connsiteY5" fmla="*/ 389572 h 647700"/>
              <a:gd name="connsiteX6" fmla="*/ 647700 w 647700"/>
              <a:gd name="connsiteY6" fmla="*/ 333375 h 647700"/>
              <a:gd name="connsiteX7" fmla="*/ 647700 w 647700"/>
              <a:gd name="connsiteY7" fmla="*/ 485775 h 647700"/>
              <a:gd name="connsiteX8" fmla="*/ 495300 w 647700"/>
              <a:gd name="connsiteY8" fmla="*/ 485775 h 647700"/>
              <a:gd name="connsiteX9" fmla="*/ 551497 w 647700"/>
              <a:gd name="connsiteY9" fmla="*/ 429577 h 647700"/>
              <a:gd name="connsiteX10" fmla="*/ 476250 w 647700"/>
              <a:gd name="connsiteY10" fmla="*/ 354330 h 647700"/>
              <a:gd name="connsiteX11" fmla="*/ 419100 w 647700"/>
              <a:gd name="connsiteY11" fmla="*/ 411480 h 647700"/>
              <a:gd name="connsiteX12" fmla="*/ 323850 w 647700"/>
              <a:gd name="connsiteY12" fmla="*/ 316230 h 647700"/>
              <a:gd name="connsiteX13" fmla="*/ 266700 w 647700"/>
              <a:gd name="connsiteY13" fmla="*/ 373380 h 647700"/>
              <a:gd name="connsiteX14" fmla="*/ 94297 w 647700"/>
              <a:gd name="connsiteY14" fmla="*/ 200977 h 647700"/>
              <a:gd name="connsiteX15" fmla="*/ 0 w 647700"/>
              <a:gd name="connsiteY15" fmla="*/ 0 h 647700"/>
              <a:gd name="connsiteX16" fmla="*/ 57150 w 647700"/>
              <a:gd name="connsiteY16" fmla="*/ 0 h 647700"/>
              <a:gd name="connsiteX17" fmla="*/ 57150 w 647700"/>
              <a:gd name="connsiteY17" fmla="*/ 590550 h 647700"/>
              <a:gd name="connsiteX18" fmla="*/ 647700 w 647700"/>
              <a:gd name="connsiteY18" fmla="*/ 590550 h 647700"/>
              <a:gd name="connsiteX19" fmla="*/ 647700 w 647700"/>
              <a:gd name="connsiteY19" fmla="*/ 647700 h 647700"/>
              <a:gd name="connsiteX20" fmla="*/ 0 w 647700"/>
              <a:gd name="connsiteY20" fmla="*/ 647700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47700" h="647700">
                <a:moveTo>
                  <a:pt x="134302" y="160972"/>
                </a:moveTo>
                <a:lnTo>
                  <a:pt x="266700" y="293370"/>
                </a:lnTo>
                <a:lnTo>
                  <a:pt x="323850" y="236220"/>
                </a:lnTo>
                <a:lnTo>
                  <a:pt x="419100" y="331470"/>
                </a:lnTo>
                <a:lnTo>
                  <a:pt x="476250" y="274320"/>
                </a:lnTo>
                <a:lnTo>
                  <a:pt x="591502" y="389572"/>
                </a:lnTo>
                <a:lnTo>
                  <a:pt x="647700" y="333375"/>
                </a:lnTo>
                <a:lnTo>
                  <a:pt x="647700" y="485775"/>
                </a:lnTo>
                <a:lnTo>
                  <a:pt x="495300" y="485775"/>
                </a:lnTo>
                <a:lnTo>
                  <a:pt x="551497" y="429577"/>
                </a:lnTo>
                <a:lnTo>
                  <a:pt x="476250" y="354330"/>
                </a:lnTo>
                <a:lnTo>
                  <a:pt x="419100" y="411480"/>
                </a:lnTo>
                <a:lnTo>
                  <a:pt x="323850" y="316230"/>
                </a:lnTo>
                <a:lnTo>
                  <a:pt x="266700" y="373380"/>
                </a:lnTo>
                <a:lnTo>
                  <a:pt x="94297" y="200977"/>
                </a:lnTo>
                <a:close/>
                <a:moveTo>
                  <a:pt x="0" y="0"/>
                </a:moveTo>
                <a:lnTo>
                  <a:pt x="57150" y="0"/>
                </a:lnTo>
                <a:lnTo>
                  <a:pt x="57150" y="590550"/>
                </a:lnTo>
                <a:lnTo>
                  <a:pt x="647700" y="590550"/>
                </a:lnTo>
                <a:lnTo>
                  <a:pt x="647700" y="647700"/>
                </a:lnTo>
                <a:lnTo>
                  <a:pt x="0" y="647700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Graphic 16" descr="Muscular arm">
            <a:extLst>
              <a:ext uri="{FF2B5EF4-FFF2-40B4-BE49-F238E27FC236}">
                <a16:creationId xmlns:a16="http://schemas.microsoft.com/office/drawing/2014/main" id="{CC07A8F9-8DBD-42E4-97D6-C4D47CBCEBF0}"/>
              </a:ext>
            </a:extLst>
          </p:cNvPr>
          <p:cNvSpPr/>
          <p:nvPr/>
        </p:nvSpPr>
        <p:spPr>
          <a:xfrm>
            <a:off x="4526529" y="1913810"/>
            <a:ext cx="713094" cy="806106"/>
          </a:xfrm>
          <a:custGeom>
            <a:avLst/>
            <a:gdLst>
              <a:gd name="connsiteX0" fmla="*/ 264986 w 657225"/>
              <a:gd name="connsiteY0" fmla="*/ 793 h 742950"/>
              <a:gd name="connsiteX1" fmla="*/ 214217 w 657225"/>
              <a:gd name="connsiteY1" fmla="*/ 96043 h 742950"/>
              <a:gd name="connsiteX2" fmla="*/ 318040 w 657225"/>
              <a:gd name="connsiteY2" fmla="*/ 125189 h 742950"/>
              <a:gd name="connsiteX3" fmla="*/ 370332 w 657225"/>
              <a:gd name="connsiteY3" fmla="*/ 115664 h 742950"/>
              <a:gd name="connsiteX4" fmla="*/ 434816 w 657225"/>
              <a:gd name="connsiteY4" fmla="*/ 202532 h 742950"/>
              <a:gd name="connsiteX5" fmla="*/ 445961 w 657225"/>
              <a:gd name="connsiteY5" fmla="*/ 342169 h 742950"/>
              <a:gd name="connsiteX6" fmla="*/ 452438 w 657225"/>
              <a:gd name="connsiteY6" fmla="*/ 419893 h 742950"/>
              <a:gd name="connsiteX7" fmla="*/ 332899 w 657225"/>
              <a:gd name="connsiteY7" fmla="*/ 389984 h 742950"/>
              <a:gd name="connsiteX8" fmla="*/ 223838 w 657225"/>
              <a:gd name="connsiteY8" fmla="*/ 442181 h 742950"/>
              <a:gd name="connsiteX9" fmla="*/ 120967 w 657225"/>
              <a:gd name="connsiteY9" fmla="*/ 409701 h 742950"/>
              <a:gd name="connsiteX10" fmla="*/ 0 w 657225"/>
              <a:gd name="connsiteY10" fmla="*/ 487616 h 742950"/>
              <a:gd name="connsiteX11" fmla="*/ 0 w 657225"/>
              <a:gd name="connsiteY11" fmla="*/ 690022 h 742950"/>
              <a:gd name="connsiteX12" fmla="*/ 129350 w 657225"/>
              <a:gd name="connsiteY12" fmla="*/ 748982 h 742950"/>
              <a:gd name="connsiteX13" fmla="*/ 246031 w 657225"/>
              <a:gd name="connsiteY13" fmla="*/ 710882 h 742950"/>
              <a:gd name="connsiteX14" fmla="*/ 353663 w 657225"/>
              <a:gd name="connsiteY14" fmla="*/ 716311 h 742950"/>
              <a:gd name="connsiteX15" fmla="*/ 537686 w 657225"/>
              <a:gd name="connsiteY15" fmla="*/ 617823 h 742950"/>
              <a:gd name="connsiteX16" fmla="*/ 655511 w 657225"/>
              <a:gd name="connsiteY16" fmla="*/ 542194 h 742950"/>
              <a:gd name="connsiteX17" fmla="*/ 607886 w 657225"/>
              <a:gd name="connsiteY17" fmla="*/ 307212 h 742950"/>
              <a:gd name="connsiteX18" fmla="*/ 433292 w 657225"/>
              <a:gd name="connsiteY18" fmla="*/ 30987 h 742950"/>
              <a:gd name="connsiteX19" fmla="*/ 264986 w 657225"/>
              <a:gd name="connsiteY19" fmla="*/ 793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57225" h="742950">
                <a:moveTo>
                  <a:pt x="264986" y="793"/>
                </a:moveTo>
                <a:cubicBezTo>
                  <a:pt x="250412" y="2317"/>
                  <a:pt x="198311" y="68230"/>
                  <a:pt x="214217" y="96043"/>
                </a:cubicBezTo>
                <a:cubicBezTo>
                  <a:pt x="236982" y="135762"/>
                  <a:pt x="287846" y="129952"/>
                  <a:pt x="318040" y="125189"/>
                </a:cubicBezTo>
                <a:cubicBezTo>
                  <a:pt x="348234" y="120427"/>
                  <a:pt x="351282" y="104425"/>
                  <a:pt x="370332" y="115664"/>
                </a:cubicBezTo>
                <a:cubicBezTo>
                  <a:pt x="389382" y="126904"/>
                  <a:pt x="431673" y="167576"/>
                  <a:pt x="434816" y="202532"/>
                </a:cubicBezTo>
                <a:cubicBezTo>
                  <a:pt x="437960" y="237489"/>
                  <a:pt x="439388" y="315118"/>
                  <a:pt x="445961" y="342169"/>
                </a:cubicBezTo>
                <a:cubicBezTo>
                  <a:pt x="452533" y="369220"/>
                  <a:pt x="465011" y="410844"/>
                  <a:pt x="452438" y="419893"/>
                </a:cubicBezTo>
                <a:cubicBezTo>
                  <a:pt x="435673" y="431609"/>
                  <a:pt x="394240" y="389984"/>
                  <a:pt x="332899" y="389984"/>
                </a:cubicBezTo>
                <a:cubicBezTo>
                  <a:pt x="266224" y="389984"/>
                  <a:pt x="237649" y="442181"/>
                  <a:pt x="223838" y="442181"/>
                </a:cubicBezTo>
                <a:cubicBezTo>
                  <a:pt x="204788" y="442181"/>
                  <a:pt x="185738" y="409701"/>
                  <a:pt x="120967" y="409701"/>
                </a:cubicBezTo>
                <a:cubicBezTo>
                  <a:pt x="44767" y="409701"/>
                  <a:pt x="0" y="487616"/>
                  <a:pt x="0" y="487616"/>
                </a:cubicBezTo>
                <a:lnTo>
                  <a:pt x="0" y="690022"/>
                </a:lnTo>
                <a:cubicBezTo>
                  <a:pt x="0" y="690022"/>
                  <a:pt x="57912" y="748982"/>
                  <a:pt x="129350" y="748982"/>
                </a:cubicBezTo>
                <a:cubicBezTo>
                  <a:pt x="179642" y="748982"/>
                  <a:pt x="221933" y="714406"/>
                  <a:pt x="246031" y="710882"/>
                </a:cubicBezTo>
                <a:cubicBezTo>
                  <a:pt x="270129" y="707358"/>
                  <a:pt x="320516" y="721836"/>
                  <a:pt x="353663" y="716311"/>
                </a:cubicBezTo>
                <a:cubicBezTo>
                  <a:pt x="429863" y="703548"/>
                  <a:pt x="496538" y="644873"/>
                  <a:pt x="537686" y="617823"/>
                </a:cubicBezTo>
                <a:cubicBezTo>
                  <a:pt x="578834" y="590771"/>
                  <a:pt x="641223" y="558006"/>
                  <a:pt x="655511" y="542194"/>
                </a:cubicBezTo>
                <a:cubicBezTo>
                  <a:pt x="669798" y="526383"/>
                  <a:pt x="652367" y="427894"/>
                  <a:pt x="607886" y="307212"/>
                </a:cubicBezTo>
                <a:cubicBezTo>
                  <a:pt x="563404" y="186530"/>
                  <a:pt x="460248" y="48418"/>
                  <a:pt x="433292" y="30987"/>
                </a:cubicBezTo>
                <a:cubicBezTo>
                  <a:pt x="406337" y="13556"/>
                  <a:pt x="310991" y="-3970"/>
                  <a:pt x="264986" y="793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BA366C21-7FAB-4F83-904A-312A5F03F7C2}"/>
              </a:ext>
            </a:extLst>
          </p:cNvPr>
          <p:cNvSpPr/>
          <p:nvPr/>
        </p:nvSpPr>
        <p:spPr>
          <a:xfrm>
            <a:off x="4597011" y="3391639"/>
            <a:ext cx="537404" cy="868114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1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3 w 495300"/>
              <a:gd name="connsiteY19" fmla="*/ 244793 h 800100"/>
              <a:gd name="connsiteX20" fmla="*/ 58103 w 495300"/>
              <a:gd name="connsiteY20" fmla="*/ 252413 h 800100"/>
              <a:gd name="connsiteX21" fmla="*/ 71438 w 495300"/>
              <a:gd name="connsiteY21" fmla="*/ 319088 h 800100"/>
              <a:gd name="connsiteX22" fmla="*/ 103823 w 495300"/>
              <a:gd name="connsiteY22" fmla="*/ 371475 h 800100"/>
              <a:gd name="connsiteX23" fmla="*/ 159068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8 h 800100"/>
              <a:gd name="connsiteX28" fmla="*/ 438150 w 495300"/>
              <a:gd name="connsiteY28" fmla="*/ 252413 h 800100"/>
              <a:gd name="connsiteX29" fmla="*/ 439103 w 495300"/>
              <a:gd name="connsiteY29" fmla="*/ 252413 h 800100"/>
              <a:gd name="connsiteX30" fmla="*/ 439103 w 495300"/>
              <a:gd name="connsiteY30" fmla="*/ 244793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3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3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3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3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6" y="775335"/>
                  <a:pt x="280036" y="800100"/>
                  <a:pt x="247651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3" y="647700"/>
                  <a:pt x="371475" y="660083"/>
                  <a:pt x="371475" y="676275"/>
                </a:cubicBezTo>
                <a:cubicBezTo>
                  <a:pt x="371475" y="692467"/>
                  <a:pt x="359093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3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3" y="552450"/>
                  <a:pt x="371475" y="564833"/>
                  <a:pt x="371475" y="581025"/>
                </a:cubicBezTo>
                <a:cubicBezTo>
                  <a:pt x="371475" y="597217"/>
                  <a:pt x="359093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3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3" y="244793"/>
                </a:cubicBezTo>
                <a:lnTo>
                  <a:pt x="58103" y="252413"/>
                </a:lnTo>
                <a:cubicBezTo>
                  <a:pt x="59055" y="275273"/>
                  <a:pt x="62865" y="298133"/>
                  <a:pt x="71438" y="319088"/>
                </a:cubicBezTo>
                <a:cubicBezTo>
                  <a:pt x="79057" y="338138"/>
                  <a:pt x="90488" y="356235"/>
                  <a:pt x="103823" y="371475"/>
                </a:cubicBezTo>
                <a:cubicBezTo>
                  <a:pt x="124777" y="398145"/>
                  <a:pt x="143827" y="426720"/>
                  <a:pt x="159068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3" y="426720"/>
                  <a:pt x="370523" y="398145"/>
                  <a:pt x="392430" y="371475"/>
                </a:cubicBezTo>
                <a:cubicBezTo>
                  <a:pt x="406717" y="356235"/>
                  <a:pt x="417195" y="338138"/>
                  <a:pt x="424815" y="319088"/>
                </a:cubicBezTo>
                <a:cubicBezTo>
                  <a:pt x="432435" y="298133"/>
                  <a:pt x="437198" y="275273"/>
                  <a:pt x="438150" y="252413"/>
                </a:cubicBezTo>
                <a:lnTo>
                  <a:pt x="439103" y="252413"/>
                </a:lnTo>
                <a:lnTo>
                  <a:pt x="439103" y="244793"/>
                </a:lnTo>
                <a:cubicBezTo>
                  <a:pt x="437198" y="140018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8"/>
                  <a:pt x="495300" y="244793"/>
                </a:cubicBezTo>
                <a:lnTo>
                  <a:pt x="495300" y="253365"/>
                </a:lnTo>
                <a:cubicBezTo>
                  <a:pt x="494348" y="282893"/>
                  <a:pt x="488633" y="311468"/>
                  <a:pt x="478155" y="339090"/>
                </a:cubicBezTo>
                <a:cubicBezTo>
                  <a:pt x="468630" y="364808"/>
                  <a:pt x="453390" y="388620"/>
                  <a:pt x="435292" y="409575"/>
                </a:cubicBezTo>
                <a:cubicBezTo>
                  <a:pt x="412433" y="434340"/>
                  <a:pt x="387668" y="482918"/>
                  <a:pt x="377190" y="503873"/>
                </a:cubicBezTo>
                <a:cubicBezTo>
                  <a:pt x="374333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8" y="510540"/>
                  <a:pt x="118110" y="503873"/>
                </a:cubicBezTo>
                <a:cubicBezTo>
                  <a:pt x="107632" y="482918"/>
                  <a:pt x="82868" y="434340"/>
                  <a:pt x="60007" y="409575"/>
                </a:cubicBezTo>
                <a:cubicBezTo>
                  <a:pt x="41910" y="388620"/>
                  <a:pt x="27622" y="364808"/>
                  <a:pt x="17145" y="339090"/>
                </a:cubicBezTo>
                <a:cubicBezTo>
                  <a:pt x="6668" y="311468"/>
                  <a:pt x="953" y="282893"/>
                  <a:pt x="0" y="253365"/>
                </a:cubicBezTo>
                <a:lnTo>
                  <a:pt x="0" y="244793"/>
                </a:lnTo>
                <a:cubicBezTo>
                  <a:pt x="2857" y="109538"/>
                  <a:pt x="112395" y="952"/>
                  <a:pt x="247650" y="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E863810B-4737-4256-BD77-A067B93DB020}"/>
              </a:ext>
            </a:extLst>
          </p:cNvPr>
          <p:cNvGrpSpPr/>
          <p:nvPr/>
        </p:nvGrpSpPr>
        <p:grpSpPr>
          <a:xfrm>
            <a:off x="8921977" y="3195492"/>
            <a:ext cx="2937088" cy="1290153"/>
            <a:chOff x="8921977" y="1466725"/>
            <a:chExt cx="2937088" cy="129015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BEC32B4-BEE5-4244-A6EF-9DF3B55771F0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3E07382-E718-4FEA-95D2-6208AF48466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D7A278C-BB86-4771-B72F-D91AB578FEA6}"/>
              </a:ext>
            </a:extLst>
          </p:cNvPr>
          <p:cNvGrpSpPr/>
          <p:nvPr/>
        </p:nvGrpSpPr>
        <p:grpSpPr>
          <a:xfrm>
            <a:off x="332936" y="3195492"/>
            <a:ext cx="2937088" cy="1290153"/>
            <a:chOff x="332936" y="2627766"/>
            <a:chExt cx="2937088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9A5CADD1-8CE5-4B93-9548-E35D0F1ABCE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45839449-6E33-47BF-862B-D8C28F473D0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4156EC69-B961-45F1-9C39-AEF8702075DA}"/>
              </a:ext>
            </a:extLst>
          </p:cNvPr>
          <p:cNvGrpSpPr/>
          <p:nvPr/>
        </p:nvGrpSpPr>
        <p:grpSpPr>
          <a:xfrm>
            <a:off x="8929772" y="1611843"/>
            <a:ext cx="2937088" cy="1290153"/>
            <a:chOff x="8921977" y="1466725"/>
            <a:chExt cx="2937088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3F2D665-A6B5-4B9E-9895-F153887243E6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15276AC5-5964-409A-A118-20B10C4C72A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DB45B95A-EEFF-4B4B-991A-6BE080123224}"/>
              </a:ext>
            </a:extLst>
          </p:cNvPr>
          <p:cNvGrpSpPr/>
          <p:nvPr/>
        </p:nvGrpSpPr>
        <p:grpSpPr>
          <a:xfrm>
            <a:off x="340731" y="1611843"/>
            <a:ext cx="2937088" cy="1290153"/>
            <a:chOff x="332936" y="2627766"/>
            <a:chExt cx="2937088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C0A807FC-9CB2-4091-AEE9-BD9640F5B88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DCD8A1A-0411-4DA1-B873-CB3489833FC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9B2DC4F2-4C55-4941-A7B5-5F1AA614F866}"/>
              </a:ext>
            </a:extLst>
          </p:cNvPr>
          <p:cNvSpPr/>
          <p:nvPr/>
        </p:nvSpPr>
        <p:spPr>
          <a:xfrm>
            <a:off x="3764154" y="1684312"/>
            <a:ext cx="141123" cy="1260006"/>
          </a:xfrm>
          <a:custGeom>
            <a:avLst/>
            <a:gdLst>
              <a:gd name="connsiteX0" fmla="*/ 0 w 2030510"/>
              <a:gd name="connsiteY0" fmla="*/ 0 h 1037697"/>
              <a:gd name="connsiteX1" fmla="*/ 13592 w 2030510"/>
              <a:gd name="connsiteY1" fmla="*/ 2744 h 1037697"/>
              <a:gd name="connsiteX2" fmla="*/ 93270 w 2030510"/>
              <a:gd name="connsiteY2" fmla="*/ 2744 h 1037697"/>
              <a:gd name="connsiteX3" fmla="*/ 118036 w 2030510"/>
              <a:gd name="connsiteY3" fmla="*/ 2744 h 1037697"/>
              <a:gd name="connsiteX4" fmla="*/ 2030510 w 2030510"/>
              <a:gd name="connsiteY4" fmla="*/ 2744 h 1037697"/>
              <a:gd name="connsiteX5" fmla="*/ 2030510 w 2030510"/>
              <a:gd name="connsiteY5" fmla="*/ 1037697 h 1037697"/>
              <a:gd name="connsiteX6" fmla="*/ 0 w 2030510"/>
              <a:gd name="connsiteY6" fmla="*/ 1037697 h 1037697"/>
              <a:gd name="connsiteX7" fmla="*/ 0 w 2030510"/>
              <a:gd name="connsiteY7" fmla="*/ 0 h 1037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0510" h="1037697">
                <a:moveTo>
                  <a:pt x="0" y="0"/>
                </a:moveTo>
                <a:lnTo>
                  <a:pt x="13592" y="2744"/>
                </a:lnTo>
                <a:lnTo>
                  <a:pt x="93270" y="2744"/>
                </a:lnTo>
                <a:lnTo>
                  <a:pt x="118036" y="2744"/>
                </a:lnTo>
                <a:lnTo>
                  <a:pt x="2030510" y="2744"/>
                </a:lnTo>
                <a:lnTo>
                  <a:pt x="2030510" y="1037697"/>
                </a:lnTo>
                <a:lnTo>
                  <a:pt x="0" y="1037697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C8363E9E-E8EC-4F4D-918E-3167B7C96372}"/>
              </a:ext>
            </a:extLst>
          </p:cNvPr>
          <p:cNvSpPr/>
          <p:nvPr/>
        </p:nvSpPr>
        <p:spPr>
          <a:xfrm>
            <a:off x="3764154" y="3201771"/>
            <a:ext cx="141123" cy="1257575"/>
          </a:xfrm>
          <a:custGeom>
            <a:avLst/>
            <a:gdLst>
              <a:gd name="connsiteX0" fmla="*/ 0 w 2030510"/>
              <a:gd name="connsiteY0" fmla="*/ 0 h 1159048"/>
              <a:gd name="connsiteX1" fmla="*/ 2030510 w 2030510"/>
              <a:gd name="connsiteY1" fmla="*/ 0 h 1159048"/>
              <a:gd name="connsiteX2" fmla="*/ 2030510 w 2030510"/>
              <a:gd name="connsiteY2" fmla="*/ 1156304 h 1159048"/>
              <a:gd name="connsiteX3" fmla="*/ 95950 w 2030510"/>
              <a:gd name="connsiteY3" fmla="*/ 1156304 h 1159048"/>
              <a:gd name="connsiteX4" fmla="*/ 61661 w 2030510"/>
              <a:gd name="connsiteY4" fmla="*/ 1156304 h 1159048"/>
              <a:gd name="connsiteX5" fmla="*/ 13592 w 2030510"/>
              <a:gd name="connsiteY5" fmla="*/ 1156304 h 1159048"/>
              <a:gd name="connsiteX6" fmla="*/ 0 w 2030510"/>
              <a:gd name="connsiteY6" fmla="*/ 1159048 h 1159048"/>
              <a:gd name="connsiteX7" fmla="*/ 0 w 2030510"/>
              <a:gd name="connsiteY7" fmla="*/ 0 h 1159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0510" h="1159048">
                <a:moveTo>
                  <a:pt x="0" y="0"/>
                </a:moveTo>
                <a:lnTo>
                  <a:pt x="2030510" y="0"/>
                </a:lnTo>
                <a:lnTo>
                  <a:pt x="2030510" y="1156304"/>
                </a:lnTo>
                <a:lnTo>
                  <a:pt x="95950" y="1156304"/>
                </a:lnTo>
                <a:lnTo>
                  <a:pt x="61661" y="1156304"/>
                </a:lnTo>
                <a:lnTo>
                  <a:pt x="13592" y="1156304"/>
                </a:lnTo>
                <a:lnTo>
                  <a:pt x="0" y="1159048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14FDC8EA-F97E-4048-AA16-FC87BB8D296C}"/>
              </a:ext>
            </a:extLst>
          </p:cNvPr>
          <p:cNvSpPr/>
          <p:nvPr/>
        </p:nvSpPr>
        <p:spPr>
          <a:xfrm>
            <a:off x="8286720" y="1684311"/>
            <a:ext cx="141123" cy="1260006"/>
          </a:xfrm>
          <a:custGeom>
            <a:avLst/>
            <a:gdLst>
              <a:gd name="connsiteX0" fmla="*/ 0 w 2030510"/>
              <a:gd name="connsiteY0" fmla="*/ 0 h 1037697"/>
              <a:gd name="connsiteX1" fmla="*/ 13592 w 2030510"/>
              <a:gd name="connsiteY1" fmla="*/ 2744 h 1037697"/>
              <a:gd name="connsiteX2" fmla="*/ 93270 w 2030510"/>
              <a:gd name="connsiteY2" fmla="*/ 2744 h 1037697"/>
              <a:gd name="connsiteX3" fmla="*/ 118036 w 2030510"/>
              <a:gd name="connsiteY3" fmla="*/ 2744 h 1037697"/>
              <a:gd name="connsiteX4" fmla="*/ 2030510 w 2030510"/>
              <a:gd name="connsiteY4" fmla="*/ 2744 h 1037697"/>
              <a:gd name="connsiteX5" fmla="*/ 2030510 w 2030510"/>
              <a:gd name="connsiteY5" fmla="*/ 1037697 h 1037697"/>
              <a:gd name="connsiteX6" fmla="*/ 0 w 2030510"/>
              <a:gd name="connsiteY6" fmla="*/ 1037697 h 1037697"/>
              <a:gd name="connsiteX7" fmla="*/ 0 w 2030510"/>
              <a:gd name="connsiteY7" fmla="*/ 0 h 1037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0510" h="1037697">
                <a:moveTo>
                  <a:pt x="0" y="0"/>
                </a:moveTo>
                <a:lnTo>
                  <a:pt x="13592" y="2744"/>
                </a:lnTo>
                <a:lnTo>
                  <a:pt x="93270" y="2744"/>
                </a:lnTo>
                <a:lnTo>
                  <a:pt x="118036" y="2744"/>
                </a:lnTo>
                <a:lnTo>
                  <a:pt x="2030510" y="2744"/>
                </a:lnTo>
                <a:lnTo>
                  <a:pt x="2030510" y="1037697"/>
                </a:lnTo>
                <a:lnTo>
                  <a:pt x="0" y="1037697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4351BD7D-245E-4E33-AFD8-C3AEB7007633}"/>
              </a:ext>
            </a:extLst>
          </p:cNvPr>
          <p:cNvSpPr/>
          <p:nvPr/>
        </p:nvSpPr>
        <p:spPr>
          <a:xfrm>
            <a:off x="8286720" y="3201770"/>
            <a:ext cx="141123" cy="1257575"/>
          </a:xfrm>
          <a:custGeom>
            <a:avLst/>
            <a:gdLst>
              <a:gd name="connsiteX0" fmla="*/ 0 w 2030510"/>
              <a:gd name="connsiteY0" fmla="*/ 0 h 1159048"/>
              <a:gd name="connsiteX1" fmla="*/ 2030510 w 2030510"/>
              <a:gd name="connsiteY1" fmla="*/ 0 h 1159048"/>
              <a:gd name="connsiteX2" fmla="*/ 2030510 w 2030510"/>
              <a:gd name="connsiteY2" fmla="*/ 1156304 h 1159048"/>
              <a:gd name="connsiteX3" fmla="*/ 95950 w 2030510"/>
              <a:gd name="connsiteY3" fmla="*/ 1156304 h 1159048"/>
              <a:gd name="connsiteX4" fmla="*/ 61661 w 2030510"/>
              <a:gd name="connsiteY4" fmla="*/ 1156304 h 1159048"/>
              <a:gd name="connsiteX5" fmla="*/ 13592 w 2030510"/>
              <a:gd name="connsiteY5" fmla="*/ 1156304 h 1159048"/>
              <a:gd name="connsiteX6" fmla="*/ 0 w 2030510"/>
              <a:gd name="connsiteY6" fmla="*/ 1159048 h 1159048"/>
              <a:gd name="connsiteX7" fmla="*/ 0 w 2030510"/>
              <a:gd name="connsiteY7" fmla="*/ 0 h 1159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0510" h="1159048">
                <a:moveTo>
                  <a:pt x="0" y="0"/>
                </a:moveTo>
                <a:lnTo>
                  <a:pt x="2030510" y="0"/>
                </a:lnTo>
                <a:lnTo>
                  <a:pt x="2030510" y="1156304"/>
                </a:lnTo>
                <a:lnTo>
                  <a:pt x="95950" y="1156304"/>
                </a:lnTo>
                <a:lnTo>
                  <a:pt x="61661" y="1156304"/>
                </a:lnTo>
                <a:lnTo>
                  <a:pt x="13592" y="1156304"/>
                </a:lnTo>
                <a:lnTo>
                  <a:pt x="0" y="1159048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3826D024-A0E5-462E-82A7-69C01E08DEDE}"/>
              </a:ext>
            </a:extLst>
          </p:cNvPr>
          <p:cNvSpPr/>
          <p:nvPr/>
        </p:nvSpPr>
        <p:spPr>
          <a:xfrm rot="10800000">
            <a:off x="3650173" y="4449621"/>
            <a:ext cx="4891654" cy="1652433"/>
          </a:xfrm>
          <a:custGeom>
            <a:avLst/>
            <a:gdLst>
              <a:gd name="connsiteX0" fmla="*/ 4389764 w 4508407"/>
              <a:gd name="connsiteY0" fmla="*/ 1522970 h 1522970"/>
              <a:gd name="connsiteX1" fmla="*/ 4341695 w 4508407"/>
              <a:gd name="connsiteY1" fmla="*/ 1522970 h 1522970"/>
              <a:gd name="connsiteX2" fmla="*/ 4307406 w 4508407"/>
              <a:gd name="connsiteY2" fmla="*/ 1522970 h 1522970"/>
              <a:gd name="connsiteX3" fmla="*/ 223086 w 4508407"/>
              <a:gd name="connsiteY3" fmla="*/ 1522970 h 1522970"/>
              <a:gd name="connsiteX4" fmla="*/ 198320 w 4508407"/>
              <a:gd name="connsiteY4" fmla="*/ 1522970 h 1522970"/>
              <a:gd name="connsiteX5" fmla="*/ 118642 w 4508407"/>
              <a:gd name="connsiteY5" fmla="*/ 1522970 h 1522970"/>
              <a:gd name="connsiteX6" fmla="*/ 0 w 4508407"/>
              <a:gd name="connsiteY6" fmla="*/ 1404328 h 1522970"/>
              <a:gd name="connsiteX7" fmla="*/ 118642 w 4508407"/>
              <a:gd name="connsiteY7" fmla="*/ 1285686 h 1522970"/>
              <a:gd name="connsiteX8" fmla="*/ 198320 w 4508407"/>
              <a:gd name="connsiteY8" fmla="*/ 1285686 h 1522970"/>
              <a:gd name="connsiteX9" fmla="*/ 223086 w 4508407"/>
              <a:gd name="connsiteY9" fmla="*/ 1285686 h 1522970"/>
              <a:gd name="connsiteX10" fmla="*/ 1910928 w 4508407"/>
              <a:gd name="connsiteY10" fmla="*/ 1285686 h 1522970"/>
              <a:gd name="connsiteX11" fmla="*/ 1018541 w 4508407"/>
              <a:gd name="connsiteY11" fmla="*/ 393299 h 1522970"/>
              <a:gd name="connsiteX12" fmla="*/ 1018541 w 4508407"/>
              <a:gd name="connsiteY12" fmla="*/ 225420 h 1522970"/>
              <a:gd name="connsiteX13" fmla="*/ 1186420 w 4508407"/>
              <a:gd name="connsiteY13" fmla="*/ 225420 h 1522970"/>
              <a:gd name="connsiteX14" fmla="*/ 2135558 w 4508407"/>
              <a:gd name="connsiteY14" fmla="*/ 1174558 h 1522970"/>
              <a:gd name="connsiteX15" fmla="*/ 2135558 w 4508407"/>
              <a:gd name="connsiteY15" fmla="*/ 118642 h 1522970"/>
              <a:gd name="connsiteX16" fmla="*/ 2254201 w 4508407"/>
              <a:gd name="connsiteY16" fmla="*/ 0 h 1522970"/>
              <a:gd name="connsiteX17" fmla="*/ 2372843 w 4508407"/>
              <a:gd name="connsiteY17" fmla="*/ 118642 h 1522970"/>
              <a:gd name="connsiteX18" fmla="*/ 2372843 w 4508407"/>
              <a:gd name="connsiteY18" fmla="*/ 1172778 h 1522970"/>
              <a:gd name="connsiteX19" fmla="*/ 3321981 w 4508407"/>
              <a:gd name="connsiteY19" fmla="*/ 223640 h 1522970"/>
              <a:gd name="connsiteX20" fmla="*/ 3490750 w 4508407"/>
              <a:gd name="connsiteY20" fmla="*/ 222750 h 1522970"/>
              <a:gd name="connsiteX21" fmla="*/ 3491640 w 4508407"/>
              <a:gd name="connsiteY21" fmla="*/ 391519 h 1522970"/>
              <a:gd name="connsiteX22" fmla="*/ 2597473 w 4508407"/>
              <a:gd name="connsiteY22" fmla="*/ 1285686 h 1522970"/>
              <a:gd name="connsiteX23" fmla="*/ 4307406 w 4508407"/>
              <a:gd name="connsiteY23" fmla="*/ 1285686 h 1522970"/>
              <a:gd name="connsiteX24" fmla="*/ 4341695 w 4508407"/>
              <a:gd name="connsiteY24" fmla="*/ 1285686 h 1522970"/>
              <a:gd name="connsiteX25" fmla="*/ 4389764 w 4508407"/>
              <a:gd name="connsiteY25" fmla="*/ 1285686 h 1522970"/>
              <a:gd name="connsiteX26" fmla="*/ 4508407 w 4508407"/>
              <a:gd name="connsiteY26" fmla="*/ 1404328 h 1522970"/>
              <a:gd name="connsiteX27" fmla="*/ 4389764 w 4508407"/>
              <a:gd name="connsiteY27" fmla="*/ 1522970 h 1522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508407" h="1522970">
                <a:moveTo>
                  <a:pt x="4389764" y="1522970"/>
                </a:moveTo>
                <a:lnTo>
                  <a:pt x="4341695" y="1522970"/>
                </a:lnTo>
                <a:lnTo>
                  <a:pt x="4307406" y="1522970"/>
                </a:lnTo>
                <a:lnTo>
                  <a:pt x="223086" y="1522970"/>
                </a:lnTo>
                <a:lnTo>
                  <a:pt x="198320" y="1522970"/>
                </a:lnTo>
                <a:lnTo>
                  <a:pt x="118642" y="1522970"/>
                </a:lnTo>
                <a:cubicBezTo>
                  <a:pt x="53116" y="1522970"/>
                  <a:pt x="0" y="1469854"/>
                  <a:pt x="0" y="1404328"/>
                </a:cubicBezTo>
                <a:cubicBezTo>
                  <a:pt x="0" y="1338802"/>
                  <a:pt x="53116" y="1285686"/>
                  <a:pt x="118642" y="1285686"/>
                </a:cubicBezTo>
                <a:lnTo>
                  <a:pt x="198320" y="1285686"/>
                </a:lnTo>
                <a:lnTo>
                  <a:pt x="223086" y="1285686"/>
                </a:lnTo>
                <a:lnTo>
                  <a:pt x="1910928" y="1285686"/>
                </a:lnTo>
                <a:lnTo>
                  <a:pt x="1018541" y="393299"/>
                </a:lnTo>
                <a:cubicBezTo>
                  <a:pt x="972182" y="346940"/>
                  <a:pt x="972182" y="271779"/>
                  <a:pt x="1018541" y="225420"/>
                </a:cubicBezTo>
                <a:cubicBezTo>
                  <a:pt x="1064901" y="179061"/>
                  <a:pt x="1140061" y="179061"/>
                  <a:pt x="1186420" y="225420"/>
                </a:cubicBezTo>
                <a:lnTo>
                  <a:pt x="2135558" y="1174558"/>
                </a:lnTo>
                <a:lnTo>
                  <a:pt x="2135558" y="118642"/>
                </a:lnTo>
                <a:cubicBezTo>
                  <a:pt x="2135558" y="53116"/>
                  <a:pt x="2188675" y="0"/>
                  <a:pt x="2254201" y="0"/>
                </a:cubicBezTo>
                <a:cubicBezTo>
                  <a:pt x="2319727" y="0"/>
                  <a:pt x="2372843" y="53116"/>
                  <a:pt x="2372843" y="118642"/>
                </a:cubicBezTo>
                <a:lnTo>
                  <a:pt x="2372843" y="1172778"/>
                </a:lnTo>
                <a:lnTo>
                  <a:pt x="3321981" y="223640"/>
                </a:lnTo>
                <a:cubicBezTo>
                  <a:pt x="3368341" y="176789"/>
                  <a:pt x="3443898" y="176391"/>
                  <a:pt x="3490750" y="222750"/>
                </a:cubicBezTo>
                <a:cubicBezTo>
                  <a:pt x="3537602" y="269110"/>
                  <a:pt x="3537999" y="344668"/>
                  <a:pt x="3491640" y="391519"/>
                </a:cubicBezTo>
                <a:lnTo>
                  <a:pt x="2597473" y="1285686"/>
                </a:lnTo>
                <a:lnTo>
                  <a:pt x="4307406" y="1285686"/>
                </a:lnTo>
                <a:lnTo>
                  <a:pt x="4341695" y="1285686"/>
                </a:lnTo>
                <a:lnTo>
                  <a:pt x="4389764" y="1285686"/>
                </a:lnTo>
                <a:cubicBezTo>
                  <a:pt x="4455290" y="1285686"/>
                  <a:pt x="4508407" y="1338802"/>
                  <a:pt x="4508407" y="1404328"/>
                </a:cubicBezTo>
                <a:cubicBezTo>
                  <a:pt x="4508407" y="1469854"/>
                  <a:pt x="4455290" y="1522970"/>
                  <a:pt x="4389764" y="152297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592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88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8465</TotalTime>
  <Words>369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Projector Screen Matrix – Slide Template</vt:lpstr>
      <vt:lpstr>Projector Screen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Projector Screen Matrix</dc:title>
  <dc:creator>PresentationGO.com</dc:creator>
  <dc:description>© Copyright PresentationGO.com</dc:description>
  <dcterms:created xsi:type="dcterms:W3CDTF">2014-11-26T05:14:11Z</dcterms:created>
  <dcterms:modified xsi:type="dcterms:W3CDTF">2019-06-25T18:49:58Z</dcterms:modified>
  <cp:category>Charts &amp; Diagrams</cp:category>
</cp:coreProperties>
</file>