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F584-478F-45C5-1A0A-6BFFCE71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Tab Funnel – Slide Template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1B1709-64C4-4C73-3A92-00628147B196}"/>
              </a:ext>
            </a:extLst>
          </p:cNvPr>
          <p:cNvSpPr txBox="1"/>
          <p:nvPr/>
        </p:nvSpPr>
        <p:spPr>
          <a:xfrm>
            <a:off x="5049542" y="5061550"/>
            <a:ext cx="2046854" cy="43491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637BD-A9EE-36F8-E159-D27CF21ADBB9}"/>
              </a:ext>
            </a:extLst>
          </p:cNvPr>
          <p:cNvSpPr txBox="1"/>
          <p:nvPr/>
        </p:nvSpPr>
        <p:spPr>
          <a:xfrm>
            <a:off x="104231" y="2341667"/>
            <a:ext cx="2300833" cy="48887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79AB2-18E2-F83A-AAC4-E24E276F26B2}"/>
              </a:ext>
            </a:extLst>
          </p:cNvPr>
          <p:cNvSpPr txBox="1"/>
          <p:nvPr/>
        </p:nvSpPr>
        <p:spPr>
          <a:xfrm>
            <a:off x="6007106" y="3301098"/>
            <a:ext cx="2300833" cy="48887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8AA4C-D891-611B-7F92-3B6EDB0F5E3F}"/>
              </a:ext>
            </a:extLst>
          </p:cNvPr>
          <p:cNvSpPr txBox="1"/>
          <p:nvPr/>
        </p:nvSpPr>
        <p:spPr>
          <a:xfrm>
            <a:off x="1172261" y="4164443"/>
            <a:ext cx="2300833" cy="48887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51E92-5FFA-7F92-A143-B093EB2498B5}"/>
              </a:ext>
            </a:extLst>
          </p:cNvPr>
          <p:cNvSpPr txBox="1"/>
          <p:nvPr/>
        </p:nvSpPr>
        <p:spPr>
          <a:xfrm>
            <a:off x="6626829" y="2135223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9F6424-F29C-40ED-6896-67F1765866BA}"/>
              </a:ext>
            </a:extLst>
          </p:cNvPr>
          <p:cNvSpPr txBox="1"/>
          <p:nvPr/>
        </p:nvSpPr>
        <p:spPr>
          <a:xfrm>
            <a:off x="493893" y="3003489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73DF3C-2062-8AFD-EDAE-EBC6B0922BB7}"/>
              </a:ext>
            </a:extLst>
          </p:cNvPr>
          <p:cNvSpPr txBox="1"/>
          <p:nvPr/>
        </p:nvSpPr>
        <p:spPr>
          <a:xfrm>
            <a:off x="5652853" y="3964753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AB5D3CA-4A07-830D-AD7C-910D39E7315B}"/>
              </a:ext>
            </a:extLst>
          </p:cNvPr>
          <p:cNvSpPr/>
          <p:nvPr/>
        </p:nvSpPr>
        <p:spPr>
          <a:xfrm>
            <a:off x="1366755" y="2032000"/>
            <a:ext cx="5116948" cy="840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0947" y="0"/>
                </a:moveTo>
                <a:lnTo>
                  <a:pt x="13445" y="0"/>
                </a:lnTo>
                <a:lnTo>
                  <a:pt x="5696" y="0"/>
                </a:lnTo>
                <a:lnTo>
                  <a:pt x="522" y="0"/>
                </a:lnTo>
                <a:cubicBezTo>
                  <a:pt x="234" y="0"/>
                  <a:pt x="0" y="1430"/>
                  <a:pt x="0" y="3197"/>
                </a:cubicBezTo>
                <a:lnTo>
                  <a:pt x="0" y="3197"/>
                </a:lnTo>
                <a:cubicBezTo>
                  <a:pt x="0" y="4964"/>
                  <a:pt x="234" y="6395"/>
                  <a:pt x="522" y="6395"/>
                </a:cubicBezTo>
                <a:lnTo>
                  <a:pt x="5341" y="6395"/>
                </a:lnTo>
                <a:cubicBezTo>
                  <a:pt x="5528" y="6395"/>
                  <a:pt x="5700" y="7008"/>
                  <a:pt x="5792" y="7993"/>
                </a:cubicBezTo>
                <a:lnTo>
                  <a:pt x="6925" y="20001"/>
                </a:lnTo>
                <a:cubicBezTo>
                  <a:pt x="7019" y="20987"/>
                  <a:pt x="7190" y="21600"/>
                  <a:pt x="7376" y="21600"/>
                </a:cubicBezTo>
                <a:lnTo>
                  <a:pt x="19510" y="21600"/>
                </a:lnTo>
                <a:cubicBezTo>
                  <a:pt x="19697" y="21600"/>
                  <a:pt x="19869" y="20987"/>
                  <a:pt x="19962" y="20001"/>
                </a:cubicBezTo>
                <a:lnTo>
                  <a:pt x="21394" y="4796"/>
                </a:lnTo>
                <a:cubicBezTo>
                  <a:pt x="21600" y="2656"/>
                  <a:pt x="21349" y="0"/>
                  <a:pt x="20947" y="0"/>
                </a:cubicBezTo>
                <a:close/>
                <a:moveTo>
                  <a:pt x="565" y="5205"/>
                </a:moveTo>
                <a:cubicBezTo>
                  <a:pt x="385" y="5205"/>
                  <a:pt x="237" y="4303"/>
                  <a:pt x="237" y="3197"/>
                </a:cubicBezTo>
                <a:cubicBezTo>
                  <a:pt x="237" y="2092"/>
                  <a:pt x="385" y="1190"/>
                  <a:pt x="565" y="1190"/>
                </a:cubicBezTo>
                <a:cubicBezTo>
                  <a:pt x="746" y="1190"/>
                  <a:pt x="893" y="2092"/>
                  <a:pt x="893" y="3197"/>
                </a:cubicBezTo>
                <a:cubicBezTo>
                  <a:pt x="893" y="4303"/>
                  <a:pt x="748" y="5205"/>
                  <a:pt x="565" y="5205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DCA65DC-ADE1-8201-6AEE-14F62AC25304}"/>
              </a:ext>
            </a:extLst>
          </p:cNvPr>
          <p:cNvSpPr/>
          <p:nvPr/>
        </p:nvSpPr>
        <p:spPr>
          <a:xfrm>
            <a:off x="3176779" y="2961639"/>
            <a:ext cx="4078109" cy="813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600" extrusionOk="0">
                <a:moveTo>
                  <a:pt x="20780" y="0"/>
                </a:moveTo>
                <a:lnTo>
                  <a:pt x="15152" y="0"/>
                </a:lnTo>
                <a:lnTo>
                  <a:pt x="14299" y="0"/>
                </a:lnTo>
                <a:lnTo>
                  <a:pt x="655" y="0"/>
                </a:lnTo>
                <a:cubicBezTo>
                  <a:pt x="151" y="0"/>
                  <a:pt x="-164" y="2756"/>
                  <a:pt x="89" y="4953"/>
                </a:cubicBezTo>
                <a:lnTo>
                  <a:pt x="1803" y="19949"/>
                </a:lnTo>
                <a:cubicBezTo>
                  <a:pt x="1921" y="20967"/>
                  <a:pt x="2135" y="21600"/>
                  <a:pt x="2368" y="21600"/>
                </a:cubicBezTo>
                <a:lnTo>
                  <a:pt x="12308" y="21600"/>
                </a:lnTo>
                <a:cubicBezTo>
                  <a:pt x="12541" y="21600"/>
                  <a:pt x="12758" y="20967"/>
                  <a:pt x="12873" y="19949"/>
                </a:cubicBezTo>
                <a:lnTo>
                  <a:pt x="14211" y="8255"/>
                </a:lnTo>
                <a:cubicBezTo>
                  <a:pt x="14329" y="7237"/>
                  <a:pt x="14542" y="6604"/>
                  <a:pt x="14776" y="6604"/>
                </a:cubicBezTo>
                <a:lnTo>
                  <a:pt x="20782" y="6604"/>
                </a:lnTo>
                <a:cubicBezTo>
                  <a:pt x="21143" y="6604"/>
                  <a:pt x="21436" y="5127"/>
                  <a:pt x="21436" y="3302"/>
                </a:cubicBezTo>
                <a:lnTo>
                  <a:pt x="21436" y="3302"/>
                </a:lnTo>
                <a:cubicBezTo>
                  <a:pt x="21434" y="1477"/>
                  <a:pt x="21141" y="0"/>
                  <a:pt x="20780" y="0"/>
                </a:cubicBezTo>
                <a:close/>
                <a:moveTo>
                  <a:pt x="20713" y="5326"/>
                </a:moveTo>
                <a:cubicBezTo>
                  <a:pt x="20487" y="5326"/>
                  <a:pt x="20303" y="4394"/>
                  <a:pt x="20303" y="3252"/>
                </a:cubicBezTo>
                <a:cubicBezTo>
                  <a:pt x="20303" y="2110"/>
                  <a:pt x="20487" y="1179"/>
                  <a:pt x="20713" y="1179"/>
                </a:cubicBezTo>
                <a:cubicBezTo>
                  <a:pt x="20939" y="1179"/>
                  <a:pt x="21124" y="2110"/>
                  <a:pt x="21124" y="3252"/>
                </a:cubicBezTo>
                <a:cubicBezTo>
                  <a:pt x="21124" y="4394"/>
                  <a:pt x="20942" y="5326"/>
                  <a:pt x="20713" y="5326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71C05E0-FDED-8C74-3FD5-8879105E0C32}"/>
              </a:ext>
            </a:extLst>
          </p:cNvPr>
          <p:cNvSpPr/>
          <p:nvPr/>
        </p:nvSpPr>
        <p:spPr>
          <a:xfrm>
            <a:off x="4177671" y="4767596"/>
            <a:ext cx="2059489" cy="71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0993" extrusionOk="0">
                <a:moveTo>
                  <a:pt x="19993" y="0"/>
                </a:moveTo>
                <a:lnTo>
                  <a:pt x="9091" y="0"/>
                </a:lnTo>
                <a:lnTo>
                  <a:pt x="7250" y="0"/>
                </a:lnTo>
                <a:lnTo>
                  <a:pt x="1287" y="0"/>
                </a:lnTo>
                <a:cubicBezTo>
                  <a:pt x="297" y="0"/>
                  <a:pt x="-322" y="3045"/>
                  <a:pt x="176" y="5472"/>
                </a:cubicBezTo>
                <a:lnTo>
                  <a:pt x="2964" y="19173"/>
                </a:lnTo>
                <a:cubicBezTo>
                  <a:pt x="3457" y="21600"/>
                  <a:pt x="4694" y="21600"/>
                  <a:pt x="5192" y="19173"/>
                </a:cubicBezTo>
                <a:lnTo>
                  <a:pt x="7236" y="9120"/>
                </a:lnTo>
                <a:cubicBezTo>
                  <a:pt x="7468" y="7995"/>
                  <a:pt x="7888" y="7296"/>
                  <a:pt x="8347" y="7296"/>
                </a:cubicBezTo>
                <a:lnTo>
                  <a:pt x="19993" y="7296"/>
                </a:lnTo>
                <a:cubicBezTo>
                  <a:pt x="20703" y="7296"/>
                  <a:pt x="21278" y="5664"/>
                  <a:pt x="21278" y="3648"/>
                </a:cubicBezTo>
                <a:lnTo>
                  <a:pt x="21278" y="3648"/>
                </a:lnTo>
                <a:cubicBezTo>
                  <a:pt x="21278" y="1632"/>
                  <a:pt x="20703" y="0"/>
                  <a:pt x="19993" y="0"/>
                </a:cubicBezTo>
                <a:close/>
                <a:moveTo>
                  <a:pt x="19867" y="5883"/>
                </a:moveTo>
                <a:cubicBezTo>
                  <a:pt x="19422" y="5883"/>
                  <a:pt x="19060" y="4855"/>
                  <a:pt x="19060" y="3593"/>
                </a:cubicBezTo>
                <a:cubicBezTo>
                  <a:pt x="19060" y="2331"/>
                  <a:pt x="19422" y="1303"/>
                  <a:pt x="19867" y="1303"/>
                </a:cubicBezTo>
                <a:cubicBezTo>
                  <a:pt x="20312" y="1303"/>
                  <a:pt x="20674" y="2331"/>
                  <a:pt x="20674" y="3593"/>
                </a:cubicBezTo>
                <a:cubicBezTo>
                  <a:pt x="20674" y="4855"/>
                  <a:pt x="20312" y="5883"/>
                  <a:pt x="19867" y="5883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FC6C7-5533-3346-A3E5-520DC47788B4}"/>
              </a:ext>
            </a:extLst>
          </p:cNvPr>
          <p:cNvSpPr/>
          <p:nvPr/>
        </p:nvSpPr>
        <p:spPr>
          <a:xfrm>
            <a:off x="2405064" y="3864618"/>
            <a:ext cx="3060856" cy="813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1600" extrusionOk="0">
                <a:moveTo>
                  <a:pt x="20515" y="0"/>
                </a:moveTo>
                <a:lnTo>
                  <a:pt x="9485" y="0"/>
                </a:lnTo>
                <a:lnTo>
                  <a:pt x="8240" y="0"/>
                </a:lnTo>
                <a:lnTo>
                  <a:pt x="869" y="0"/>
                </a:lnTo>
                <a:cubicBezTo>
                  <a:pt x="389" y="0"/>
                  <a:pt x="0" y="1477"/>
                  <a:pt x="0" y="3302"/>
                </a:cubicBezTo>
                <a:lnTo>
                  <a:pt x="0" y="3302"/>
                </a:lnTo>
                <a:cubicBezTo>
                  <a:pt x="0" y="5127"/>
                  <a:pt x="389" y="6604"/>
                  <a:pt x="869" y="6604"/>
                </a:cubicBezTo>
                <a:lnTo>
                  <a:pt x="8743" y="6604"/>
                </a:lnTo>
                <a:cubicBezTo>
                  <a:pt x="9054" y="6604"/>
                  <a:pt x="9341" y="7237"/>
                  <a:pt x="9495" y="8255"/>
                </a:cubicBezTo>
                <a:lnTo>
                  <a:pt x="11272" y="19949"/>
                </a:lnTo>
                <a:cubicBezTo>
                  <a:pt x="11429" y="20967"/>
                  <a:pt x="11713" y="21600"/>
                  <a:pt x="12024" y="21600"/>
                </a:cubicBezTo>
                <a:lnTo>
                  <a:pt x="18235" y="21600"/>
                </a:lnTo>
                <a:cubicBezTo>
                  <a:pt x="18545" y="21600"/>
                  <a:pt x="18833" y="20967"/>
                  <a:pt x="18986" y="19949"/>
                </a:cubicBezTo>
                <a:lnTo>
                  <a:pt x="21263" y="4953"/>
                </a:lnTo>
                <a:cubicBezTo>
                  <a:pt x="21600" y="2743"/>
                  <a:pt x="21182" y="0"/>
                  <a:pt x="20515" y="0"/>
                </a:cubicBezTo>
                <a:close/>
                <a:moveTo>
                  <a:pt x="967" y="5325"/>
                </a:moveTo>
                <a:cubicBezTo>
                  <a:pt x="667" y="5325"/>
                  <a:pt x="421" y="4394"/>
                  <a:pt x="421" y="3252"/>
                </a:cubicBezTo>
                <a:cubicBezTo>
                  <a:pt x="421" y="2110"/>
                  <a:pt x="667" y="1179"/>
                  <a:pt x="967" y="1179"/>
                </a:cubicBezTo>
                <a:cubicBezTo>
                  <a:pt x="1268" y="1179"/>
                  <a:pt x="1513" y="2110"/>
                  <a:pt x="1513" y="3252"/>
                </a:cubicBezTo>
                <a:cubicBezTo>
                  <a:pt x="1513" y="4394"/>
                  <a:pt x="1271" y="5325"/>
                  <a:pt x="967" y="5325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Users">
            <a:extLst>
              <a:ext uri="{FF2B5EF4-FFF2-40B4-BE49-F238E27FC236}">
                <a16:creationId xmlns:a16="http://schemas.microsoft.com/office/drawing/2014/main" id="{E0D672E7-6266-0B1F-530C-FF9127455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8385" y="3039050"/>
            <a:ext cx="575209" cy="575209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A12DD98B-449E-066D-AEDB-ECA84B8217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4335" y="4036265"/>
            <a:ext cx="503307" cy="503307"/>
          </a:xfrm>
          <a:prstGeom prst="rect">
            <a:avLst/>
          </a:prstGeom>
        </p:spPr>
      </p:pic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680AF914-F3A6-5B78-0526-8B3E9A38DF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60286" y="4847787"/>
            <a:ext cx="431407" cy="431407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6C7BA58F-9690-F773-9C7B-36355EE2D3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52434" y="2134834"/>
            <a:ext cx="647108" cy="6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9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F584-478F-45C5-1A0A-6BFFCE71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Tab Funnel – Slide Template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1B1709-64C4-4C73-3A92-00628147B196}"/>
              </a:ext>
            </a:extLst>
          </p:cNvPr>
          <p:cNvSpPr txBox="1"/>
          <p:nvPr/>
        </p:nvSpPr>
        <p:spPr>
          <a:xfrm>
            <a:off x="5049542" y="5061550"/>
            <a:ext cx="2046854" cy="43491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637BD-A9EE-36F8-E159-D27CF21ADBB9}"/>
              </a:ext>
            </a:extLst>
          </p:cNvPr>
          <p:cNvSpPr txBox="1"/>
          <p:nvPr/>
        </p:nvSpPr>
        <p:spPr>
          <a:xfrm>
            <a:off x="104231" y="2371881"/>
            <a:ext cx="2300833" cy="4284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79AB2-18E2-F83A-AAC4-E24E276F26B2}"/>
              </a:ext>
            </a:extLst>
          </p:cNvPr>
          <p:cNvSpPr txBox="1"/>
          <p:nvPr/>
        </p:nvSpPr>
        <p:spPr>
          <a:xfrm>
            <a:off x="6007106" y="3331312"/>
            <a:ext cx="2300833" cy="4284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8AA4C-D891-611B-7F92-3B6EDB0F5E3F}"/>
              </a:ext>
            </a:extLst>
          </p:cNvPr>
          <p:cNvSpPr txBox="1"/>
          <p:nvPr/>
        </p:nvSpPr>
        <p:spPr>
          <a:xfrm>
            <a:off x="1172261" y="4194657"/>
            <a:ext cx="2300833" cy="4284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 defTabSz="832104">
              <a:spcAft>
                <a:spcPts val="600"/>
              </a:spcAft>
            </a:pPr>
            <a:r>
              <a:rPr lang="en-US" sz="2184" b="1" kern="120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Lorem Ipsum</a:t>
            </a:r>
            <a:endParaRPr lang="en-US" sz="2400" b="1" noProof="1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51E92-5FFA-7F92-A143-B093EB2498B5}"/>
              </a:ext>
            </a:extLst>
          </p:cNvPr>
          <p:cNvSpPr txBox="1"/>
          <p:nvPr/>
        </p:nvSpPr>
        <p:spPr>
          <a:xfrm>
            <a:off x="6626829" y="2135223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9F6424-F29C-40ED-6896-67F1765866BA}"/>
              </a:ext>
            </a:extLst>
          </p:cNvPr>
          <p:cNvSpPr txBox="1"/>
          <p:nvPr/>
        </p:nvSpPr>
        <p:spPr>
          <a:xfrm>
            <a:off x="493893" y="3003489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73DF3C-2062-8AFD-EDAE-EBC6B0922BB7}"/>
              </a:ext>
            </a:extLst>
          </p:cNvPr>
          <p:cNvSpPr txBox="1"/>
          <p:nvPr/>
        </p:nvSpPr>
        <p:spPr>
          <a:xfrm>
            <a:off x="5652853" y="3964753"/>
            <a:ext cx="2231422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defTabSz="832104">
              <a:spcAft>
                <a:spcPts val="600"/>
              </a:spcAft>
            </a:pPr>
            <a:r>
              <a:rPr lang="en-US" sz="900" kern="1200" noProof="1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AB5D3CA-4A07-830D-AD7C-910D39E7315B}"/>
              </a:ext>
            </a:extLst>
          </p:cNvPr>
          <p:cNvSpPr/>
          <p:nvPr/>
        </p:nvSpPr>
        <p:spPr>
          <a:xfrm>
            <a:off x="1366755" y="2032000"/>
            <a:ext cx="5116948" cy="840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0947" y="0"/>
                </a:moveTo>
                <a:lnTo>
                  <a:pt x="13445" y="0"/>
                </a:lnTo>
                <a:lnTo>
                  <a:pt x="5696" y="0"/>
                </a:lnTo>
                <a:lnTo>
                  <a:pt x="522" y="0"/>
                </a:lnTo>
                <a:cubicBezTo>
                  <a:pt x="234" y="0"/>
                  <a:pt x="0" y="1430"/>
                  <a:pt x="0" y="3197"/>
                </a:cubicBezTo>
                <a:lnTo>
                  <a:pt x="0" y="3197"/>
                </a:lnTo>
                <a:cubicBezTo>
                  <a:pt x="0" y="4964"/>
                  <a:pt x="234" y="6395"/>
                  <a:pt x="522" y="6395"/>
                </a:cubicBezTo>
                <a:lnTo>
                  <a:pt x="5341" y="6395"/>
                </a:lnTo>
                <a:cubicBezTo>
                  <a:pt x="5528" y="6395"/>
                  <a:pt x="5700" y="7008"/>
                  <a:pt x="5792" y="7993"/>
                </a:cubicBezTo>
                <a:lnTo>
                  <a:pt x="6925" y="20001"/>
                </a:lnTo>
                <a:cubicBezTo>
                  <a:pt x="7019" y="20987"/>
                  <a:pt x="7190" y="21600"/>
                  <a:pt x="7376" y="21600"/>
                </a:cubicBezTo>
                <a:lnTo>
                  <a:pt x="19510" y="21600"/>
                </a:lnTo>
                <a:cubicBezTo>
                  <a:pt x="19697" y="21600"/>
                  <a:pt x="19869" y="20987"/>
                  <a:pt x="19962" y="20001"/>
                </a:cubicBezTo>
                <a:lnTo>
                  <a:pt x="21394" y="4796"/>
                </a:lnTo>
                <a:cubicBezTo>
                  <a:pt x="21600" y="2656"/>
                  <a:pt x="21349" y="0"/>
                  <a:pt x="20947" y="0"/>
                </a:cubicBezTo>
                <a:close/>
                <a:moveTo>
                  <a:pt x="565" y="5205"/>
                </a:moveTo>
                <a:cubicBezTo>
                  <a:pt x="385" y="5205"/>
                  <a:pt x="237" y="4303"/>
                  <a:pt x="237" y="3197"/>
                </a:cubicBezTo>
                <a:cubicBezTo>
                  <a:pt x="237" y="2092"/>
                  <a:pt x="385" y="1190"/>
                  <a:pt x="565" y="1190"/>
                </a:cubicBezTo>
                <a:cubicBezTo>
                  <a:pt x="746" y="1190"/>
                  <a:pt x="893" y="2092"/>
                  <a:pt x="893" y="3197"/>
                </a:cubicBezTo>
                <a:cubicBezTo>
                  <a:pt x="893" y="4303"/>
                  <a:pt x="748" y="5205"/>
                  <a:pt x="565" y="5205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DCA65DC-ADE1-8201-6AEE-14F62AC25304}"/>
              </a:ext>
            </a:extLst>
          </p:cNvPr>
          <p:cNvSpPr/>
          <p:nvPr/>
        </p:nvSpPr>
        <p:spPr>
          <a:xfrm>
            <a:off x="3176779" y="2961639"/>
            <a:ext cx="4078109" cy="813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600" extrusionOk="0">
                <a:moveTo>
                  <a:pt x="20780" y="0"/>
                </a:moveTo>
                <a:lnTo>
                  <a:pt x="15152" y="0"/>
                </a:lnTo>
                <a:lnTo>
                  <a:pt x="14299" y="0"/>
                </a:lnTo>
                <a:lnTo>
                  <a:pt x="655" y="0"/>
                </a:lnTo>
                <a:cubicBezTo>
                  <a:pt x="151" y="0"/>
                  <a:pt x="-164" y="2756"/>
                  <a:pt x="89" y="4953"/>
                </a:cubicBezTo>
                <a:lnTo>
                  <a:pt x="1803" y="19949"/>
                </a:lnTo>
                <a:cubicBezTo>
                  <a:pt x="1921" y="20967"/>
                  <a:pt x="2135" y="21600"/>
                  <a:pt x="2368" y="21600"/>
                </a:cubicBezTo>
                <a:lnTo>
                  <a:pt x="12308" y="21600"/>
                </a:lnTo>
                <a:cubicBezTo>
                  <a:pt x="12541" y="21600"/>
                  <a:pt x="12758" y="20967"/>
                  <a:pt x="12873" y="19949"/>
                </a:cubicBezTo>
                <a:lnTo>
                  <a:pt x="14211" y="8255"/>
                </a:lnTo>
                <a:cubicBezTo>
                  <a:pt x="14329" y="7237"/>
                  <a:pt x="14542" y="6604"/>
                  <a:pt x="14776" y="6604"/>
                </a:cubicBezTo>
                <a:lnTo>
                  <a:pt x="20782" y="6604"/>
                </a:lnTo>
                <a:cubicBezTo>
                  <a:pt x="21143" y="6604"/>
                  <a:pt x="21436" y="5127"/>
                  <a:pt x="21436" y="3302"/>
                </a:cubicBezTo>
                <a:lnTo>
                  <a:pt x="21436" y="3302"/>
                </a:lnTo>
                <a:cubicBezTo>
                  <a:pt x="21434" y="1477"/>
                  <a:pt x="21141" y="0"/>
                  <a:pt x="20780" y="0"/>
                </a:cubicBezTo>
                <a:close/>
                <a:moveTo>
                  <a:pt x="20713" y="5326"/>
                </a:moveTo>
                <a:cubicBezTo>
                  <a:pt x="20487" y="5326"/>
                  <a:pt x="20303" y="4394"/>
                  <a:pt x="20303" y="3252"/>
                </a:cubicBezTo>
                <a:cubicBezTo>
                  <a:pt x="20303" y="2110"/>
                  <a:pt x="20487" y="1179"/>
                  <a:pt x="20713" y="1179"/>
                </a:cubicBezTo>
                <a:cubicBezTo>
                  <a:pt x="20939" y="1179"/>
                  <a:pt x="21124" y="2110"/>
                  <a:pt x="21124" y="3252"/>
                </a:cubicBezTo>
                <a:cubicBezTo>
                  <a:pt x="21124" y="4394"/>
                  <a:pt x="20942" y="5326"/>
                  <a:pt x="20713" y="5326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71C05E0-FDED-8C74-3FD5-8879105E0C32}"/>
              </a:ext>
            </a:extLst>
          </p:cNvPr>
          <p:cNvSpPr/>
          <p:nvPr/>
        </p:nvSpPr>
        <p:spPr>
          <a:xfrm>
            <a:off x="4177671" y="4767596"/>
            <a:ext cx="2059489" cy="71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0993" extrusionOk="0">
                <a:moveTo>
                  <a:pt x="19993" y="0"/>
                </a:moveTo>
                <a:lnTo>
                  <a:pt x="9091" y="0"/>
                </a:lnTo>
                <a:lnTo>
                  <a:pt x="7250" y="0"/>
                </a:lnTo>
                <a:lnTo>
                  <a:pt x="1287" y="0"/>
                </a:lnTo>
                <a:cubicBezTo>
                  <a:pt x="297" y="0"/>
                  <a:pt x="-322" y="3045"/>
                  <a:pt x="176" y="5472"/>
                </a:cubicBezTo>
                <a:lnTo>
                  <a:pt x="2964" y="19173"/>
                </a:lnTo>
                <a:cubicBezTo>
                  <a:pt x="3457" y="21600"/>
                  <a:pt x="4694" y="21600"/>
                  <a:pt x="5192" y="19173"/>
                </a:cubicBezTo>
                <a:lnTo>
                  <a:pt x="7236" y="9120"/>
                </a:lnTo>
                <a:cubicBezTo>
                  <a:pt x="7468" y="7995"/>
                  <a:pt x="7888" y="7296"/>
                  <a:pt x="8347" y="7296"/>
                </a:cubicBezTo>
                <a:lnTo>
                  <a:pt x="19993" y="7296"/>
                </a:lnTo>
                <a:cubicBezTo>
                  <a:pt x="20703" y="7296"/>
                  <a:pt x="21278" y="5664"/>
                  <a:pt x="21278" y="3648"/>
                </a:cubicBezTo>
                <a:lnTo>
                  <a:pt x="21278" y="3648"/>
                </a:lnTo>
                <a:cubicBezTo>
                  <a:pt x="21278" y="1632"/>
                  <a:pt x="20703" y="0"/>
                  <a:pt x="19993" y="0"/>
                </a:cubicBezTo>
                <a:close/>
                <a:moveTo>
                  <a:pt x="19867" y="5883"/>
                </a:moveTo>
                <a:cubicBezTo>
                  <a:pt x="19422" y="5883"/>
                  <a:pt x="19060" y="4855"/>
                  <a:pt x="19060" y="3593"/>
                </a:cubicBezTo>
                <a:cubicBezTo>
                  <a:pt x="19060" y="2331"/>
                  <a:pt x="19422" y="1303"/>
                  <a:pt x="19867" y="1303"/>
                </a:cubicBezTo>
                <a:cubicBezTo>
                  <a:pt x="20312" y="1303"/>
                  <a:pt x="20674" y="2331"/>
                  <a:pt x="20674" y="3593"/>
                </a:cubicBezTo>
                <a:cubicBezTo>
                  <a:pt x="20674" y="4855"/>
                  <a:pt x="20312" y="5883"/>
                  <a:pt x="19867" y="5883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FC6C7-5533-3346-A3E5-520DC47788B4}"/>
              </a:ext>
            </a:extLst>
          </p:cNvPr>
          <p:cNvSpPr/>
          <p:nvPr/>
        </p:nvSpPr>
        <p:spPr>
          <a:xfrm>
            <a:off x="2405064" y="3864618"/>
            <a:ext cx="3060856" cy="813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1600" extrusionOk="0">
                <a:moveTo>
                  <a:pt x="20515" y="0"/>
                </a:moveTo>
                <a:lnTo>
                  <a:pt x="9485" y="0"/>
                </a:lnTo>
                <a:lnTo>
                  <a:pt x="8240" y="0"/>
                </a:lnTo>
                <a:lnTo>
                  <a:pt x="869" y="0"/>
                </a:lnTo>
                <a:cubicBezTo>
                  <a:pt x="389" y="0"/>
                  <a:pt x="0" y="1477"/>
                  <a:pt x="0" y="3302"/>
                </a:cubicBezTo>
                <a:lnTo>
                  <a:pt x="0" y="3302"/>
                </a:lnTo>
                <a:cubicBezTo>
                  <a:pt x="0" y="5127"/>
                  <a:pt x="389" y="6604"/>
                  <a:pt x="869" y="6604"/>
                </a:cubicBezTo>
                <a:lnTo>
                  <a:pt x="8743" y="6604"/>
                </a:lnTo>
                <a:cubicBezTo>
                  <a:pt x="9054" y="6604"/>
                  <a:pt x="9341" y="7237"/>
                  <a:pt x="9495" y="8255"/>
                </a:cubicBezTo>
                <a:lnTo>
                  <a:pt x="11272" y="19949"/>
                </a:lnTo>
                <a:cubicBezTo>
                  <a:pt x="11429" y="20967"/>
                  <a:pt x="11713" y="21600"/>
                  <a:pt x="12024" y="21600"/>
                </a:cubicBezTo>
                <a:lnTo>
                  <a:pt x="18235" y="21600"/>
                </a:lnTo>
                <a:cubicBezTo>
                  <a:pt x="18545" y="21600"/>
                  <a:pt x="18833" y="20967"/>
                  <a:pt x="18986" y="19949"/>
                </a:cubicBezTo>
                <a:lnTo>
                  <a:pt x="21263" y="4953"/>
                </a:lnTo>
                <a:cubicBezTo>
                  <a:pt x="21600" y="2743"/>
                  <a:pt x="21182" y="0"/>
                  <a:pt x="20515" y="0"/>
                </a:cubicBezTo>
                <a:close/>
                <a:moveTo>
                  <a:pt x="967" y="5325"/>
                </a:moveTo>
                <a:cubicBezTo>
                  <a:pt x="667" y="5325"/>
                  <a:pt x="421" y="4394"/>
                  <a:pt x="421" y="3252"/>
                </a:cubicBezTo>
                <a:cubicBezTo>
                  <a:pt x="421" y="2110"/>
                  <a:pt x="667" y="1179"/>
                  <a:pt x="967" y="1179"/>
                </a:cubicBezTo>
                <a:cubicBezTo>
                  <a:pt x="1268" y="1179"/>
                  <a:pt x="1513" y="2110"/>
                  <a:pt x="1513" y="3252"/>
                </a:cubicBezTo>
                <a:cubicBezTo>
                  <a:pt x="1513" y="4394"/>
                  <a:pt x="1271" y="5325"/>
                  <a:pt x="967" y="5325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Users">
            <a:extLst>
              <a:ext uri="{FF2B5EF4-FFF2-40B4-BE49-F238E27FC236}">
                <a16:creationId xmlns:a16="http://schemas.microsoft.com/office/drawing/2014/main" id="{E0D672E7-6266-0B1F-530C-FF9127455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8385" y="3039050"/>
            <a:ext cx="575209" cy="575209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A12DD98B-449E-066D-AEDB-ECA84B8217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4335" y="4036265"/>
            <a:ext cx="503307" cy="503307"/>
          </a:xfrm>
          <a:prstGeom prst="rect">
            <a:avLst/>
          </a:prstGeom>
        </p:spPr>
      </p:pic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680AF914-F3A6-5B78-0526-8B3E9A38DF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60286" y="4847787"/>
            <a:ext cx="431407" cy="431407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6C7BA58F-9690-F773-9C7B-36355EE2D3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52434" y="2134834"/>
            <a:ext cx="647108" cy="6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8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265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Pull Tab Funnel – Slide Template</vt:lpstr>
      <vt:lpstr>Pull Tab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 Tab Funnel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2023-09-25T16:07:13Z</dcterms:modified>
  <cp:category>Charts &amp; Diagrams</cp:category>
</cp:coreProperties>
</file>