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07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Tab Funnel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4FC2BE6-2E87-BF97-D5CD-7385412ADFCC}"/>
              </a:ext>
            </a:extLst>
          </p:cNvPr>
          <p:cNvSpPr/>
          <p:nvPr/>
        </p:nvSpPr>
        <p:spPr>
          <a:xfrm>
            <a:off x="2014661" y="1495484"/>
            <a:ext cx="6507472" cy="1068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8" h="21600" extrusionOk="0">
                <a:moveTo>
                  <a:pt x="20947" y="0"/>
                </a:moveTo>
                <a:lnTo>
                  <a:pt x="13445" y="0"/>
                </a:lnTo>
                <a:lnTo>
                  <a:pt x="5696" y="0"/>
                </a:lnTo>
                <a:lnTo>
                  <a:pt x="522" y="0"/>
                </a:lnTo>
                <a:cubicBezTo>
                  <a:pt x="234" y="0"/>
                  <a:pt x="0" y="1430"/>
                  <a:pt x="0" y="3197"/>
                </a:cubicBezTo>
                <a:lnTo>
                  <a:pt x="0" y="3197"/>
                </a:lnTo>
                <a:cubicBezTo>
                  <a:pt x="0" y="4964"/>
                  <a:pt x="234" y="6395"/>
                  <a:pt x="522" y="6395"/>
                </a:cubicBezTo>
                <a:lnTo>
                  <a:pt x="5341" y="6395"/>
                </a:lnTo>
                <a:cubicBezTo>
                  <a:pt x="5528" y="6395"/>
                  <a:pt x="5700" y="7008"/>
                  <a:pt x="5792" y="7993"/>
                </a:cubicBezTo>
                <a:lnTo>
                  <a:pt x="6925" y="20001"/>
                </a:lnTo>
                <a:cubicBezTo>
                  <a:pt x="7019" y="20987"/>
                  <a:pt x="7190" y="21600"/>
                  <a:pt x="7376" y="21600"/>
                </a:cubicBezTo>
                <a:lnTo>
                  <a:pt x="19510" y="21600"/>
                </a:lnTo>
                <a:cubicBezTo>
                  <a:pt x="19697" y="21600"/>
                  <a:pt x="19869" y="20987"/>
                  <a:pt x="19962" y="20001"/>
                </a:cubicBezTo>
                <a:lnTo>
                  <a:pt x="21394" y="4796"/>
                </a:lnTo>
                <a:cubicBezTo>
                  <a:pt x="21600" y="2656"/>
                  <a:pt x="21349" y="0"/>
                  <a:pt x="20947" y="0"/>
                </a:cubicBezTo>
                <a:close/>
                <a:moveTo>
                  <a:pt x="565" y="5205"/>
                </a:moveTo>
                <a:cubicBezTo>
                  <a:pt x="385" y="5205"/>
                  <a:pt x="237" y="4303"/>
                  <a:pt x="237" y="3197"/>
                </a:cubicBezTo>
                <a:cubicBezTo>
                  <a:pt x="237" y="2092"/>
                  <a:pt x="385" y="1190"/>
                  <a:pt x="565" y="1190"/>
                </a:cubicBezTo>
                <a:cubicBezTo>
                  <a:pt x="746" y="1190"/>
                  <a:pt x="893" y="2092"/>
                  <a:pt x="893" y="3197"/>
                </a:cubicBezTo>
                <a:cubicBezTo>
                  <a:pt x="893" y="4303"/>
                  <a:pt x="748" y="5205"/>
                  <a:pt x="565" y="5205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6F04F16-BF8C-4C01-6694-61339765BF70}"/>
              </a:ext>
            </a:extLst>
          </p:cNvPr>
          <p:cNvSpPr/>
          <p:nvPr/>
        </p:nvSpPr>
        <p:spPr>
          <a:xfrm>
            <a:off x="4316557" y="2677751"/>
            <a:ext cx="5186329" cy="1034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1600" extrusionOk="0">
                <a:moveTo>
                  <a:pt x="20780" y="0"/>
                </a:moveTo>
                <a:lnTo>
                  <a:pt x="15152" y="0"/>
                </a:lnTo>
                <a:lnTo>
                  <a:pt x="14299" y="0"/>
                </a:lnTo>
                <a:lnTo>
                  <a:pt x="655" y="0"/>
                </a:lnTo>
                <a:cubicBezTo>
                  <a:pt x="151" y="0"/>
                  <a:pt x="-164" y="2756"/>
                  <a:pt x="89" y="4953"/>
                </a:cubicBezTo>
                <a:lnTo>
                  <a:pt x="1803" y="19949"/>
                </a:lnTo>
                <a:cubicBezTo>
                  <a:pt x="1921" y="20967"/>
                  <a:pt x="2135" y="21600"/>
                  <a:pt x="2368" y="21600"/>
                </a:cubicBezTo>
                <a:lnTo>
                  <a:pt x="12308" y="21600"/>
                </a:lnTo>
                <a:cubicBezTo>
                  <a:pt x="12541" y="21600"/>
                  <a:pt x="12758" y="20967"/>
                  <a:pt x="12873" y="19949"/>
                </a:cubicBezTo>
                <a:lnTo>
                  <a:pt x="14211" y="8255"/>
                </a:lnTo>
                <a:cubicBezTo>
                  <a:pt x="14329" y="7237"/>
                  <a:pt x="14542" y="6604"/>
                  <a:pt x="14776" y="6604"/>
                </a:cubicBezTo>
                <a:lnTo>
                  <a:pt x="20782" y="6604"/>
                </a:lnTo>
                <a:cubicBezTo>
                  <a:pt x="21143" y="6604"/>
                  <a:pt x="21436" y="5127"/>
                  <a:pt x="21436" y="3302"/>
                </a:cubicBezTo>
                <a:lnTo>
                  <a:pt x="21436" y="3302"/>
                </a:lnTo>
                <a:cubicBezTo>
                  <a:pt x="21434" y="1477"/>
                  <a:pt x="21141" y="0"/>
                  <a:pt x="20780" y="0"/>
                </a:cubicBezTo>
                <a:close/>
                <a:moveTo>
                  <a:pt x="20713" y="5326"/>
                </a:moveTo>
                <a:cubicBezTo>
                  <a:pt x="20487" y="5326"/>
                  <a:pt x="20303" y="4394"/>
                  <a:pt x="20303" y="3252"/>
                </a:cubicBezTo>
                <a:cubicBezTo>
                  <a:pt x="20303" y="2110"/>
                  <a:pt x="20487" y="1179"/>
                  <a:pt x="20713" y="1179"/>
                </a:cubicBezTo>
                <a:cubicBezTo>
                  <a:pt x="20939" y="1179"/>
                  <a:pt x="21124" y="2110"/>
                  <a:pt x="21124" y="3252"/>
                </a:cubicBezTo>
                <a:cubicBezTo>
                  <a:pt x="21124" y="4394"/>
                  <a:pt x="20942" y="5326"/>
                  <a:pt x="20713" y="5326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F8B93B9-1B13-AD5F-89C3-C6474692948B}"/>
              </a:ext>
            </a:extLst>
          </p:cNvPr>
          <p:cNvSpPr/>
          <p:nvPr/>
        </p:nvSpPr>
        <p:spPr>
          <a:xfrm>
            <a:off x="5589439" y="4974476"/>
            <a:ext cx="2619152" cy="910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0993" extrusionOk="0">
                <a:moveTo>
                  <a:pt x="19993" y="0"/>
                </a:moveTo>
                <a:lnTo>
                  <a:pt x="9091" y="0"/>
                </a:lnTo>
                <a:lnTo>
                  <a:pt x="7250" y="0"/>
                </a:lnTo>
                <a:lnTo>
                  <a:pt x="1287" y="0"/>
                </a:lnTo>
                <a:cubicBezTo>
                  <a:pt x="297" y="0"/>
                  <a:pt x="-322" y="3045"/>
                  <a:pt x="176" y="5472"/>
                </a:cubicBezTo>
                <a:lnTo>
                  <a:pt x="2964" y="19173"/>
                </a:lnTo>
                <a:cubicBezTo>
                  <a:pt x="3457" y="21600"/>
                  <a:pt x="4694" y="21600"/>
                  <a:pt x="5192" y="19173"/>
                </a:cubicBezTo>
                <a:lnTo>
                  <a:pt x="7236" y="9120"/>
                </a:lnTo>
                <a:cubicBezTo>
                  <a:pt x="7468" y="7995"/>
                  <a:pt x="7888" y="7296"/>
                  <a:pt x="8347" y="7296"/>
                </a:cubicBezTo>
                <a:lnTo>
                  <a:pt x="19993" y="7296"/>
                </a:lnTo>
                <a:cubicBezTo>
                  <a:pt x="20703" y="7296"/>
                  <a:pt x="21278" y="5664"/>
                  <a:pt x="21278" y="3648"/>
                </a:cubicBezTo>
                <a:lnTo>
                  <a:pt x="21278" y="3648"/>
                </a:lnTo>
                <a:cubicBezTo>
                  <a:pt x="21278" y="1632"/>
                  <a:pt x="20703" y="0"/>
                  <a:pt x="19993" y="0"/>
                </a:cubicBezTo>
                <a:close/>
                <a:moveTo>
                  <a:pt x="19867" y="5883"/>
                </a:moveTo>
                <a:cubicBezTo>
                  <a:pt x="19422" y="5883"/>
                  <a:pt x="19060" y="4855"/>
                  <a:pt x="19060" y="3593"/>
                </a:cubicBezTo>
                <a:cubicBezTo>
                  <a:pt x="19060" y="2331"/>
                  <a:pt x="19422" y="1303"/>
                  <a:pt x="19867" y="1303"/>
                </a:cubicBezTo>
                <a:cubicBezTo>
                  <a:pt x="20312" y="1303"/>
                  <a:pt x="20674" y="2331"/>
                  <a:pt x="20674" y="3593"/>
                </a:cubicBezTo>
                <a:cubicBezTo>
                  <a:pt x="20674" y="4855"/>
                  <a:pt x="20312" y="5883"/>
                  <a:pt x="19867" y="5883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7ECE9C0-CAD2-E70E-EE35-7600499C74AB}"/>
              </a:ext>
            </a:extLst>
          </p:cNvPr>
          <p:cNvSpPr/>
          <p:nvPr/>
        </p:nvSpPr>
        <p:spPr>
          <a:xfrm>
            <a:off x="3335128" y="3826113"/>
            <a:ext cx="3892639" cy="1034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2" h="21600" extrusionOk="0">
                <a:moveTo>
                  <a:pt x="20515" y="0"/>
                </a:moveTo>
                <a:lnTo>
                  <a:pt x="9485" y="0"/>
                </a:lnTo>
                <a:lnTo>
                  <a:pt x="8240" y="0"/>
                </a:lnTo>
                <a:lnTo>
                  <a:pt x="869" y="0"/>
                </a:lnTo>
                <a:cubicBezTo>
                  <a:pt x="389" y="0"/>
                  <a:pt x="0" y="1477"/>
                  <a:pt x="0" y="3302"/>
                </a:cubicBezTo>
                <a:lnTo>
                  <a:pt x="0" y="3302"/>
                </a:lnTo>
                <a:cubicBezTo>
                  <a:pt x="0" y="5127"/>
                  <a:pt x="389" y="6604"/>
                  <a:pt x="869" y="6604"/>
                </a:cubicBezTo>
                <a:lnTo>
                  <a:pt x="8743" y="6604"/>
                </a:lnTo>
                <a:cubicBezTo>
                  <a:pt x="9054" y="6604"/>
                  <a:pt x="9341" y="7237"/>
                  <a:pt x="9495" y="8255"/>
                </a:cubicBezTo>
                <a:lnTo>
                  <a:pt x="11272" y="19949"/>
                </a:lnTo>
                <a:cubicBezTo>
                  <a:pt x="11429" y="20967"/>
                  <a:pt x="11713" y="21600"/>
                  <a:pt x="12024" y="21600"/>
                </a:cubicBezTo>
                <a:lnTo>
                  <a:pt x="18235" y="21600"/>
                </a:lnTo>
                <a:cubicBezTo>
                  <a:pt x="18545" y="21600"/>
                  <a:pt x="18833" y="20967"/>
                  <a:pt x="18986" y="19949"/>
                </a:cubicBezTo>
                <a:lnTo>
                  <a:pt x="21263" y="4953"/>
                </a:lnTo>
                <a:cubicBezTo>
                  <a:pt x="21600" y="2743"/>
                  <a:pt x="21182" y="0"/>
                  <a:pt x="20515" y="0"/>
                </a:cubicBezTo>
                <a:close/>
                <a:moveTo>
                  <a:pt x="967" y="5325"/>
                </a:moveTo>
                <a:cubicBezTo>
                  <a:pt x="667" y="5325"/>
                  <a:pt x="421" y="4394"/>
                  <a:pt x="421" y="3252"/>
                </a:cubicBezTo>
                <a:cubicBezTo>
                  <a:pt x="421" y="2110"/>
                  <a:pt x="667" y="1179"/>
                  <a:pt x="967" y="1179"/>
                </a:cubicBezTo>
                <a:cubicBezTo>
                  <a:pt x="1268" y="1179"/>
                  <a:pt x="1513" y="2110"/>
                  <a:pt x="1513" y="3252"/>
                </a:cubicBezTo>
                <a:cubicBezTo>
                  <a:pt x="1513" y="4394"/>
                  <a:pt x="1271" y="5325"/>
                  <a:pt x="967" y="5325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807F1-24EB-80E1-E230-08757611BAB1}"/>
              </a:ext>
            </a:extLst>
          </p:cNvPr>
          <p:cNvSpPr txBox="1"/>
          <p:nvPr/>
        </p:nvSpPr>
        <p:spPr>
          <a:xfrm>
            <a:off x="409048" y="1907782"/>
            <a:ext cx="2926080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3200" b="1" noProof="1"/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FF5729-888F-0150-10F7-672A81DC17C3}"/>
              </a:ext>
            </a:extLst>
          </p:cNvPr>
          <p:cNvSpPr txBox="1"/>
          <p:nvPr/>
        </p:nvSpPr>
        <p:spPr>
          <a:xfrm>
            <a:off x="7916021" y="3127938"/>
            <a:ext cx="2926080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3200" b="1" noProof="1"/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61C92C-8E20-9903-6210-052125DEB5B5}"/>
              </a:ext>
            </a:extLst>
          </p:cNvPr>
          <p:cNvSpPr txBox="1"/>
          <p:nvPr/>
        </p:nvSpPr>
        <p:spPr>
          <a:xfrm>
            <a:off x="1767313" y="4225895"/>
            <a:ext cx="2926080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3200" b="1" noProof="1"/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33389A-A52D-5A46-67D9-0628A5D15D8B}"/>
              </a:ext>
            </a:extLst>
          </p:cNvPr>
          <p:cNvSpPr txBox="1"/>
          <p:nvPr/>
        </p:nvSpPr>
        <p:spPr>
          <a:xfrm>
            <a:off x="6899015" y="5300198"/>
            <a:ext cx="2926080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3200" b="1" noProof="1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44B120-051A-B474-5F19-44CF534D137E}"/>
              </a:ext>
            </a:extLst>
          </p:cNvPr>
          <p:cNvSpPr txBox="1"/>
          <p:nvPr/>
        </p:nvSpPr>
        <p:spPr>
          <a:xfrm>
            <a:off x="8927481" y="1615581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3BE68B-39B8-CC14-FBC1-1A04156C4224}"/>
              </a:ext>
            </a:extLst>
          </p:cNvPr>
          <p:cNvSpPr txBox="1"/>
          <p:nvPr/>
        </p:nvSpPr>
        <p:spPr>
          <a:xfrm>
            <a:off x="551621" y="2779733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5C735-936F-3E55-1CFE-085B66725173}"/>
              </a:ext>
            </a:extLst>
          </p:cNvPr>
          <p:cNvSpPr txBox="1"/>
          <p:nvPr/>
        </p:nvSpPr>
        <p:spPr>
          <a:xfrm>
            <a:off x="7600121" y="392536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17" name="Graphic 16" descr="Users">
            <a:extLst>
              <a:ext uri="{FF2B5EF4-FFF2-40B4-BE49-F238E27FC236}">
                <a16:creationId xmlns:a16="http://schemas.microsoft.com/office/drawing/2014/main" id="{58E8ADEE-0C53-FF08-F854-68C1E4E75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0240" y="2853927"/>
            <a:ext cx="731520" cy="731520"/>
          </a:xfrm>
          <a:prstGeom prst="rect">
            <a:avLst/>
          </a:prstGeom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0A8EFC11-9334-0C4A-8CB6-8E4E5F45EF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5960" y="4038368"/>
            <a:ext cx="640080" cy="640080"/>
          </a:xfrm>
          <a:prstGeom prst="rect">
            <a:avLst/>
          </a:prstGeom>
        </p:spPr>
      </p:pic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591E1304-DC98-254F-9ED2-C6D6BD4977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21680" y="5076459"/>
            <a:ext cx="548640" cy="548640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AB2E49F3-DA37-175A-BFEC-94308C8B45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84520" y="1619667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Tab Funnel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4FC2BE6-2E87-BF97-D5CD-7385412ADFCC}"/>
              </a:ext>
            </a:extLst>
          </p:cNvPr>
          <p:cNvSpPr/>
          <p:nvPr/>
        </p:nvSpPr>
        <p:spPr>
          <a:xfrm>
            <a:off x="2014661" y="1495484"/>
            <a:ext cx="6507472" cy="1068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8" h="21600" extrusionOk="0">
                <a:moveTo>
                  <a:pt x="20947" y="0"/>
                </a:moveTo>
                <a:lnTo>
                  <a:pt x="13445" y="0"/>
                </a:lnTo>
                <a:lnTo>
                  <a:pt x="5696" y="0"/>
                </a:lnTo>
                <a:lnTo>
                  <a:pt x="522" y="0"/>
                </a:lnTo>
                <a:cubicBezTo>
                  <a:pt x="234" y="0"/>
                  <a:pt x="0" y="1430"/>
                  <a:pt x="0" y="3197"/>
                </a:cubicBezTo>
                <a:lnTo>
                  <a:pt x="0" y="3197"/>
                </a:lnTo>
                <a:cubicBezTo>
                  <a:pt x="0" y="4964"/>
                  <a:pt x="234" y="6395"/>
                  <a:pt x="522" y="6395"/>
                </a:cubicBezTo>
                <a:lnTo>
                  <a:pt x="5341" y="6395"/>
                </a:lnTo>
                <a:cubicBezTo>
                  <a:pt x="5528" y="6395"/>
                  <a:pt x="5700" y="7008"/>
                  <a:pt x="5792" y="7993"/>
                </a:cubicBezTo>
                <a:lnTo>
                  <a:pt x="6925" y="20001"/>
                </a:lnTo>
                <a:cubicBezTo>
                  <a:pt x="7019" y="20987"/>
                  <a:pt x="7190" y="21600"/>
                  <a:pt x="7376" y="21600"/>
                </a:cubicBezTo>
                <a:lnTo>
                  <a:pt x="19510" y="21600"/>
                </a:lnTo>
                <a:cubicBezTo>
                  <a:pt x="19697" y="21600"/>
                  <a:pt x="19869" y="20987"/>
                  <a:pt x="19962" y="20001"/>
                </a:cubicBezTo>
                <a:lnTo>
                  <a:pt x="21394" y="4796"/>
                </a:lnTo>
                <a:cubicBezTo>
                  <a:pt x="21600" y="2656"/>
                  <a:pt x="21349" y="0"/>
                  <a:pt x="20947" y="0"/>
                </a:cubicBezTo>
                <a:close/>
                <a:moveTo>
                  <a:pt x="565" y="5205"/>
                </a:moveTo>
                <a:cubicBezTo>
                  <a:pt x="385" y="5205"/>
                  <a:pt x="237" y="4303"/>
                  <a:pt x="237" y="3197"/>
                </a:cubicBezTo>
                <a:cubicBezTo>
                  <a:pt x="237" y="2092"/>
                  <a:pt x="385" y="1190"/>
                  <a:pt x="565" y="1190"/>
                </a:cubicBezTo>
                <a:cubicBezTo>
                  <a:pt x="746" y="1190"/>
                  <a:pt x="893" y="2092"/>
                  <a:pt x="893" y="3197"/>
                </a:cubicBezTo>
                <a:cubicBezTo>
                  <a:pt x="893" y="4303"/>
                  <a:pt x="748" y="5205"/>
                  <a:pt x="565" y="5205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6F04F16-BF8C-4C01-6694-61339765BF70}"/>
              </a:ext>
            </a:extLst>
          </p:cNvPr>
          <p:cNvSpPr/>
          <p:nvPr/>
        </p:nvSpPr>
        <p:spPr>
          <a:xfrm>
            <a:off x="4316557" y="2677751"/>
            <a:ext cx="5186329" cy="1034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1600" extrusionOk="0">
                <a:moveTo>
                  <a:pt x="20780" y="0"/>
                </a:moveTo>
                <a:lnTo>
                  <a:pt x="15152" y="0"/>
                </a:lnTo>
                <a:lnTo>
                  <a:pt x="14299" y="0"/>
                </a:lnTo>
                <a:lnTo>
                  <a:pt x="655" y="0"/>
                </a:lnTo>
                <a:cubicBezTo>
                  <a:pt x="151" y="0"/>
                  <a:pt x="-164" y="2756"/>
                  <a:pt x="89" y="4953"/>
                </a:cubicBezTo>
                <a:lnTo>
                  <a:pt x="1803" y="19949"/>
                </a:lnTo>
                <a:cubicBezTo>
                  <a:pt x="1921" y="20967"/>
                  <a:pt x="2135" y="21600"/>
                  <a:pt x="2368" y="21600"/>
                </a:cubicBezTo>
                <a:lnTo>
                  <a:pt x="12308" y="21600"/>
                </a:lnTo>
                <a:cubicBezTo>
                  <a:pt x="12541" y="21600"/>
                  <a:pt x="12758" y="20967"/>
                  <a:pt x="12873" y="19949"/>
                </a:cubicBezTo>
                <a:lnTo>
                  <a:pt x="14211" y="8255"/>
                </a:lnTo>
                <a:cubicBezTo>
                  <a:pt x="14329" y="7237"/>
                  <a:pt x="14542" y="6604"/>
                  <a:pt x="14776" y="6604"/>
                </a:cubicBezTo>
                <a:lnTo>
                  <a:pt x="20782" y="6604"/>
                </a:lnTo>
                <a:cubicBezTo>
                  <a:pt x="21143" y="6604"/>
                  <a:pt x="21436" y="5127"/>
                  <a:pt x="21436" y="3302"/>
                </a:cubicBezTo>
                <a:lnTo>
                  <a:pt x="21436" y="3302"/>
                </a:lnTo>
                <a:cubicBezTo>
                  <a:pt x="21434" y="1477"/>
                  <a:pt x="21141" y="0"/>
                  <a:pt x="20780" y="0"/>
                </a:cubicBezTo>
                <a:close/>
                <a:moveTo>
                  <a:pt x="20713" y="5326"/>
                </a:moveTo>
                <a:cubicBezTo>
                  <a:pt x="20487" y="5326"/>
                  <a:pt x="20303" y="4394"/>
                  <a:pt x="20303" y="3252"/>
                </a:cubicBezTo>
                <a:cubicBezTo>
                  <a:pt x="20303" y="2110"/>
                  <a:pt x="20487" y="1179"/>
                  <a:pt x="20713" y="1179"/>
                </a:cubicBezTo>
                <a:cubicBezTo>
                  <a:pt x="20939" y="1179"/>
                  <a:pt x="21124" y="2110"/>
                  <a:pt x="21124" y="3252"/>
                </a:cubicBezTo>
                <a:cubicBezTo>
                  <a:pt x="21124" y="4394"/>
                  <a:pt x="20942" y="5326"/>
                  <a:pt x="20713" y="5326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F8B93B9-1B13-AD5F-89C3-C6474692948B}"/>
              </a:ext>
            </a:extLst>
          </p:cNvPr>
          <p:cNvSpPr/>
          <p:nvPr/>
        </p:nvSpPr>
        <p:spPr>
          <a:xfrm>
            <a:off x="5589439" y="4974476"/>
            <a:ext cx="2619152" cy="910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0993" extrusionOk="0">
                <a:moveTo>
                  <a:pt x="19993" y="0"/>
                </a:moveTo>
                <a:lnTo>
                  <a:pt x="9091" y="0"/>
                </a:lnTo>
                <a:lnTo>
                  <a:pt x="7250" y="0"/>
                </a:lnTo>
                <a:lnTo>
                  <a:pt x="1287" y="0"/>
                </a:lnTo>
                <a:cubicBezTo>
                  <a:pt x="297" y="0"/>
                  <a:pt x="-322" y="3045"/>
                  <a:pt x="176" y="5472"/>
                </a:cubicBezTo>
                <a:lnTo>
                  <a:pt x="2964" y="19173"/>
                </a:lnTo>
                <a:cubicBezTo>
                  <a:pt x="3457" y="21600"/>
                  <a:pt x="4694" y="21600"/>
                  <a:pt x="5192" y="19173"/>
                </a:cubicBezTo>
                <a:lnTo>
                  <a:pt x="7236" y="9120"/>
                </a:lnTo>
                <a:cubicBezTo>
                  <a:pt x="7468" y="7995"/>
                  <a:pt x="7888" y="7296"/>
                  <a:pt x="8347" y="7296"/>
                </a:cubicBezTo>
                <a:lnTo>
                  <a:pt x="19993" y="7296"/>
                </a:lnTo>
                <a:cubicBezTo>
                  <a:pt x="20703" y="7296"/>
                  <a:pt x="21278" y="5664"/>
                  <a:pt x="21278" y="3648"/>
                </a:cubicBezTo>
                <a:lnTo>
                  <a:pt x="21278" y="3648"/>
                </a:lnTo>
                <a:cubicBezTo>
                  <a:pt x="21278" y="1632"/>
                  <a:pt x="20703" y="0"/>
                  <a:pt x="19993" y="0"/>
                </a:cubicBezTo>
                <a:close/>
                <a:moveTo>
                  <a:pt x="19867" y="5883"/>
                </a:moveTo>
                <a:cubicBezTo>
                  <a:pt x="19422" y="5883"/>
                  <a:pt x="19060" y="4855"/>
                  <a:pt x="19060" y="3593"/>
                </a:cubicBezTo>
                <a:cubicBezTo>
                  <a:pt x="19060" y="2331"/>
                  <a:pt x="19422" y="1303"/>
                  <a:pt x="19867" y="1303"/>
                </a:cubicBezTo>
                <a:cubicBezTo>
                  <a:pt x="20312" y="1303"/>
                  <a:pt x="20674" y="2331"/>
                  <a:pt x="20674" y="3593"/>
                </a:cubicBezTo>
                <a:cubicBezTo>
                  <a:pt x="20674" y="4855"/>
                  <a:pt x="20312" y="5883"/>
                  <a:pt x="19867" y="5883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7ECE9C0-CAD2-E70E-EE35-7600499C74AB}"/>
              </a:ext>
            </a:extLst>
          </p:cNvPr>
          <p:cNvSpPr/>
          <p:nvPr/>
        </p:nvSpPr>
        <p:spPr>
          <a:xfrm>
            <a:off x="3335128" y="3826113"/>
            <a:ext cx="3892639" cy="1034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2" h="21600" extrusionOk="0">
                <a:moveTo>
                  <a:pt x="20515" y="0"/>
                </a:moveTo>
                <a:lnTo>
                  <a:pt x="9485" y="0"/>
                </a:lnTo>
                <a:lnTo>
                  <a:pt x="8240" y="0"/>
                </a:lnTo>
                <a:lnTo>
                  <a:pt x="869" y="0"/>
                </a:lnTo>
                <a:cubicBezTo>
                  <a:pt x="389" y="0"/>
                  <a:pt x="0" y="1477"/>
                  <a:pt x="0" y="3302"/>
                </a:cubicBezTo>
                <a:lnTo>
                  <a:pt x="0" y="3302"/>
                </a:lnTo>
                <a:cubicBezTo>
                  <a:pt x="0" y="5127"/>
                  <a:pt x="389" y="6604"/>
                  <a:pt x="869" y="6604"/>
                </a:cubicBezTo>
                <a:lnTo>
                  <a:pt x="8743" y="6604"/>
                </a:lnTo>
                <a:cubicBezTo>
                  <a:pt x="9054" y="6604"/>
                  <a:pt x="9341" y="7237"/>
                  <a:pt x="9495" y="8255"/>
                </a:cubicBezTo>
                <a:lnTo>
                  <a:pt x="11272" y="19949"/>
                </a:lnTo>
                <a:cubicBezTo>
                  <a:pt x="11429" y="20967"/>
                  <a:pt x="11713" y="21600"/>
                  <a:pt x="12024" y="21600"/>
                </a:cubicBezTo>
                <a:lnTo>
                  <a:pt x="18235" y="21600"/>
                </a:lnTo>
                <a:cubicBezTo>
                  <a:pt x="18545" y="21600"/>
                  <a:pt x="18833" y="20967"/>
                  <a:pt x="18986" y="19949"/>
                </a:cubicBezTo>
                <a:lnTo>
                  <a:pt x="21263" y="4953"/>
                </a:lnTo>
                <a:cubicBezTo>
                  <a:pt x="21600" y="2743"/>
                  <a:pt x="21182" y="0"/>
                  <a:pt x="20515" y="0"/>
                </a:cubicBezTo>
                <a:close/>
                <a:moveTo>
                  <a:pt x="967" y="5325"/>
                </a:moveTo>
                <a:cubicBezTo>
                  <a:pt x="667" y="5325"/>
                  <a:pt x="421" y="4394"/>
                  <a:pt x="421" y="3252"/>
                </a:cubicBezTo>
                <a:cubicBezTo>
                  <a:pt x="421" y="2110"/>
                  <a:pt x="667" y="1179"/>
                  <a:pt x="967" y="1179"/>
                </a:cubicBezTo>
                <a:cubicBezTo>
                  <a:pt x="1268" y="1179"/>
                  <a:pt x="1513" y="2110"/>
                  <a:pt x="1513" y="3252"/>
                </a:cubicBezTo>
                <a:cubicBezTo>
                  <a:pt x="1513" y="4394"/>
                  <a:pt x="1271" y="5325"/>
                  <a:pt x="967" y="5325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807F1-24EB-80E1-E230-08757611BAB1}"/>
              </a:ext>
            </a:extLst>
          </p:cNvPr>
          <p:cNvSpPr txBox="1"/>
          <p:nvPr/>
        </p:nvSpPr>
        <p:spPr>
          <a:xfrm>
            <a:off x="409048" y="1907782"/>
            <a:ext cx="2926080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FF5729-888F-0150-10F7-672A81DC17C3}"/>
              </a:ext>
            </a:extLst>
          </p:cNvPr>
          <p:cNvSpPr txBox="1"/>
          <p:nvPr/>
        </p:nvSpPr>
        <p:spPr>
          <a:xfrm>
            <a:off x="7916021" y="3127938"/>
            <a:ext cx="2926080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61C92C-8E20-9903-6210-052125DEB5B5}"/>
              </a:ext>
            </a:extLst>
          </p:cNvPr>
          <p:cNvSpPr txBox="1"/>
          <p:nvPr/>
        </p:nvSpPr>
        <p:spPr>
          <a:xfrm>
            <a:off x="1767313" y="4225895"/>
            <a:ext cx="2926080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33389A-A52D-5A46-67D9-0628A5D15D8B}"/>
              </a:ext>
            </a:extLst>
          </p:cNvPr>
          <p:cNvSpPr txBox="1"/>
          <p:nvPr/>
        </p:nvSpPr>
        <p:spPr>
          <a:xfrm>
            <a:off x="6899015" y="5300198"/>
            <a:ext cx="2926080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44B120-051A-B474-5F19-44CF534D137E}"/>
              </a:ext>
            </a:extLst>
          </p:cNvPr>
          <p:cNvSpPr txBox="1"/>
          <p:nvPr/>
        </p:nvSpPr>
        <p:spPr>
          <a:xfrm>
            <a:off x="8927481" y="1615581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3BE68B-39B8-CC14-FBC1-1A04156C4224}"/>
              </a:ext>
            </a:extLst>
          </p:cNvPr>
          <p:cNvSpPr txBox="1"/>
          <p:nvPr/>
        </p:nvSpPr>
        <p:spPr>
          <a:xfrm>
            <a:off x="551621" y="2779733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5C735-936F-3E55-1CFE-085B66725173}"/>
              </a:ext>
            </a:extLst>
          </p:cNvPr>
          <p:cNvSpPr txBox="1"/>
          <p:nvPr/>
        </p:nvSpPr>
        <p:spPr>
          <a:xfrm>
            <a:off x="7600121" y="3925367"/>
            <a:ext cx="292608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17" name="Graphic 16" descr="Users">
            <a:extLst>
              <a:ext uri="{FF2B5EF4-FFF2-40B4-BE49-F238E27FC236}">
                <a16:creationId xmlns:a16="http://schemas.microsoft.com/office/drawing/2014/main" id="{58E8ADEE-0C53-FF08-F854-68C1E4E75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0240" y="2853927"/>
            <a:ext cx="731520" cy="731520"/>
          </a:xfrm>
          <a:prstGeom prst="rect">
            <a:avLst/>
          </a:prstGeom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0A8EFC11-9334-0C4A-8CB6-8E4E5F45EF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5960" y="4038368"/>
            <a:ext cx="640080" cy="640080"/>
          </a:xfrm>
          <a:prstGeom prst="rect">
            <a:avLst/>
          </a:prstGeom>
        </p:spPr>
      </p:pic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591E1304-DC98-254F-9ED2-C6D6BD4977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21680" y="5076459"/>
            <a:ext cx="548640" cy="548640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AB2E49F3-DA37-175A-BFEC-94308C8B45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84520" y="1619667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0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295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Pull Tab Funnel – Slide Template</vt:lpstr>
      <vt:lpstr>Pull Tab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 Tab Funnel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2023-09-25T16:02:29Z</dcterms:modified>
  <cp:category>Charts &amp; Diagrams</cp:category>
</cp:coreProperties>
</file>