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The Block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6449FEB-F9E1-42FB-9737-B80A8A620FC8}"/>
              </a:ext>
            </a:extLst>
          </p:cNvPr>
          <p:cNvSpPr/>
          <p:nvPr/>
        </p:nvSpPr>
        <p:spPr>
          <a:xfrm>
            <a:off x="1556992" y="1286958"/>
            <a:ext cx="623038" cy="843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0" h="21250" extrusionOk="0">
                <a:moveTo>
                  <a:pt x="2571" y="19728"/>
                </a:moveTo>
                <a:lnTo>
                  <a:pt x="11924" y="21040"/>
                </a:lnTo>
                <a:lnTo>
                  <a:pt x="17985" y="21250"/>
                </a:lnTo>
                <a:cubicBezTo>
                  <a:pt x="17985" y="21250"/>
                  <a:pt x="17861" y="18434"/>
                  <a:pt x="18035" y="17449"/>
                </a:cubicBezTo>
                <a:cubicBezTo>
                  <a:pt x="17997" y="17267"/>
                  <a:pt x="18022" y="17048"/>
                  <a:pt x="17898" y="16912"/>
                </a:cubicBezTo>
                <a:cubicBezTo>
                  <a:pt x="17414" y="16356"/>
                  <a:pt x="17588" y="15946"/>
                  <a:pt x="18283" y="15581"/>
                </a:cubicBezTo>
                <a:cubicBezTo>
                  <a:pt x="18445" y="15490"/>
                  <a:pt x="18544" y="15326"/>
                  <a:pt x="18643" y="15189"/>
                </a:cubicBezTo>
                <a:cubicBezTo>
                  <a:pt x="18917" y="14788"/>
                  <a:pt x="19227" y="14551"/>
                  <a:pt x="19960" y="14588"/>
                </a:cubicBezTo>
                <a:cubicBezTo>
                  <a:pt x="20755" y="14633"/>
                  <a:pt x="21190" y="14132"/>
                  <a:pt x="20929" y="13567"/>
                </a:cubicBezTo>
                <a:cubicBezTo>
                  <a:pt x="20742" y="13166"/>
                  <a:pt x="20469" y="12792"/>
                  <a:pt x="20221" y="12410"/>
                </a:cubicBezTo>
                <a:cubicBezTo>
                  <a:pt x="20059" y="12173"/>
                  <a:pt x="19823" y="11908"/>
                  <a:pt x="20072" y="11671"/>
                </a:cubicBezTo>
                <a:cubicBezTo>
                  <a:pt x="20680" y="11070"/>
                  <a:pt x="20432" y="10213"/>
                  <a:pt x="21214" y="9675"/>
                </a:cubicBezTo>
                <a:cubicBezTo>
                  <a:pt x="21339" y="9584"/>
                  <a:pt x="21438" y="9447"/>
                  <a:pt x="21339" y="9311"/>
                </a:cubicBezTo>
                <a:cubicBezTo>
                  <a:pt x="20618" y="8345"/>
                  <a:pt x="20842" y="7178"/>
                  <a:pt x="20121" y="6212"/>
                </a:cubicBezTo>
                <a:cubicBezTo>
                  <a:pt x="19811" y="5784"/>
                  <a:pt x="19513" y="5328"/>
                  <a:pt x="20072" y="4836"/>
                </a:cubicBezTo>
                <a:cubicBezTo>
                  <a:pt x="20233" y="4699"/>
                  <a:pt x="20469" y="4262"/>
                  <a:pt x="19799" y="4180"/>
                </a:cubicBezTo>
                <a:cubicBezTo>
                  <a:pt x="19997" y="3615"/>
                  <a:pt x="19264" y="3469"/>
                  <a:pt x="18917" y="3150"/>
                </a:cubicBezTo>
                <a:cubicBezTo>
                  <a:pt x="18084" y="2284"/>
                  <a:pt x="16805" y="1810"/>
                  <a:pt x="15637" y="1254"/>
                </a:cubicBezTo>
                <a:cubicBezTo>
                  <a:pt x="13414" y="206"/>
                  <a:pt x="11017" y="-350"/>
                  <a:pt x="8359" y="242"/>
                </a:cubicBezTo>
                <a:cubicBezTo>
                  <a:pt x="6980" y="552"/>
                  <a:pt x="6036" y="1464"/>
                  <a:pt x="4620" y="1746"/>
                </a:cubicBezTo>
                <a:cubicBezTo>
                  <a:pt x="3043" y="2275"/>
                  <a:pt x="2123" y="3223"/>
                  <a:pt x="1515" y="4371"/>
                </a:cubicBezTo>
                <a:cubicBezTo>
                  <a:pt x="956" y="5091"/>
                  <a:pt x="434" y="5820"/>
                  <a:pt x="198" y="6640"/>
                </a:cubicBezTo>
                <a:cubicBezTo>
                  <a:pt x="62" y="6732"/>
                  <a:pt x="37" y="6841"/>
                  <a:pt x="99" y="6968"/>
                </a:cubicBezTo>
                <a:cubicBezTo>
                  <a:pt x="-162" y="7780"/>
                  <a:pt x="161" y="8563"/>
                  <a:pt x="273" y="9356"/>
                </a:cubicBezTo>
                <a:cubicBezTo>
                  <a:pt x="235" y="10332"/>
                  <a:pt x="509" y="11270"/>
                  <a:pt x="794" y="12218"/>
                </a:cubicBezTo>
                <a:cubicBezTo>
                  <a:pt x="770" y="12419"/>
                  <a:pt x="844" y="12601"/>
                  <a:pt x="1030" y="12747"/>
                </a:cubicBezTo>
                <a:cubicBezTo>
                  <a:pt x="1068" y="12993"/>
                  <a:pt x="1105" y="13230"/>
                  <a:pt x="1130" y="13476"/>
                </a:cubicBezTo>
                <a:cubicBezTo>
                  <a:pt x="1105" y="13777"/>
                  <a:pt x="1515" y="13968"/>
                  <a:pt x="1440" y="14287"/>
                </a:cubicBezTo>
                <a:cubicBezTo>
                  <a:pt x="1440" y="14287"/>
                  <a:pt x="1515" y="16256"/>
                  <a:pt x="1751" y="16939"/>
                </a:cubicBezTo>
                <a:cubicBezTo>
                  <a:pt x="1763" y="16976"/>
                  <a:pt x="1751" y="17003"/>
                  <a:pt x="1751" y="17030"/>
                </a:cubicBezTo>
                <a:cubicBezTo>
                  <a:pt x="1850" y="17395"/>
                  <a:pt x="1912" y="17723"/>
                  <a:pt x="1925" y="17951"/>
                </a:cubicBezTo>
                <a:cubicBezTo>
                  <a:pt x="1999" y="18835"/>
                  <a:pt x="2571" y="19728"/>
                  <a:pt x="2571" y="19728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32BF81D-4EB3-4A56-98CF-598CD8F92498}"/>
              </a:ext>
            </a:extLst>
          </p:cNvPr>
          <p:cNvSpPr/>
          <p:nvPr/>
        </p:nvSpPr>
        <p:spPr>
          <a:xfrm>
            <a:off x="1544292" y="1259688"/>
            <a:ext cx="623038" cy="583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637" extrusionOk="0">
                <a:moveTo>
                  <a:pt x="20269" y="4776"/>
                </a:moveTo>
                <a:cubicBezTo>
                  <a:pt x="19377" y="3463"/>
                  <a:pt x="18007" y="2744"/>
                  <a:pt x="16756" y="1901"/>
                </a:cubicBezTo>
                <a:cubicBezTo>
                  <a:pt x="14373" y="312"/>
                  <a:pt x="11805" y="-531"/>
                  <a:pt x="8957" y="367"/>
                </a:cubicBezTo>
                <a:cubicBezTo>
                  <a:pt x="7480" y="837"/>
                  <a:pt x="6468" y="2219"/>
                  <a:pt x="4951" y="2648"/>
                </a:cubicBezTo>
                <a:cubicBezTo>
                  <a:pt x="3261" y="3449"/>
                  <a:pt x="2276" y="4886"/>
                  <a:pt x="1624" y="6628"/>
                </a:cubicBezTo>
                <a:cubicBezTo>
                  <a:pt x="1025" y="7719"/>
                  <a:pt x="466" y="8825"/>
                  <a:pt x="213" y="10069"/>
                </a:cubicBezTo>
                <a:cubicBezTo>
                  <a:pt x="67" y="10207"/>
                  <a:pt x="40" y="10373"/>
                  <a:pt x="107" y="10566"/>
                </a:cubicBezTo>
                <a:cubicBezTo>
                  <a:pt x="-173" y="11796"/>
                  <a:pt x="173" y="12985"/>
                  <a:pt x="293" y="14187"/>
                </a:cubicBezTo>
                <a:cubicBezTo>
                  <a:pt x="253" y="15666"/>
                  <a:pt x="546" y="17089"/>
                  <a:pt x="852" y="18526"/>
                </a:cubicBezTo>
                <a:cubicBezTo>
                  <a:pt x="825" y="18830"/>
                  <a:pt x="905" y="19107"/>
                  <a:pt x="1105" y="19328"/>
                </a:cubicBezTo>
                <a:cubicBezTo>
                  <a:pt x="1145" y="19701"/>
                  <a:pt x="1185" y="20060"/>
                  <a:pt x="1211" y="20433"/>
                </a:cubicBezTo>
                <a:cubicBezTo>
                  <a:pt x="3194" y="21069"/>
                  <a:pt x="4365" y="20198"/>
                  <a:pt x="4166" y="18084"/>
                </a:cubicBezTo>
                <a:cubicBezTo>
                  <a:pt x="3966" y="16039"/>
                  <a:pt x="4126" y="14062"/>
                  <a:pt x="4725" y="12128"/>
                </a:cubicBezTo>
                <a:cubicBezTo>
                  <a:pt x="4725" y="12128"/>
                  <a:pt x="4804" y="12045"/>
                  <a:pt x="4804" y="12045"/>
                </a:cubicBezTo>
                <a:cubicBezTo>
                  <a:pt x="4924" y="11976"/>
                  <a:pt x="5031" y="11907"/>
                  <a:pt x="5150" y="11838"/>
                </a:cubicBezTo>
                <a:cubicBezTo>
                  <a:pt x="5310" y="11782"/>
                  <a:pt x="5483" y="11727"/>
                  <a:pt x="5643" y="11672"/>
                </a:cubicBezTo>
                <a:cubicBezTo>
                  <a:pt x="6162" y="11713"/>
                  <a:pt x="6681" y="11741"/>
                  <a:pt x="7200" y="11782"/>
                </a:cubicBezTo>
                <a:cubicBezTo>
                  <a:pt x="7200" y="11782"/>
                  <a:pt x="7280" y="11824"/>
                  <a:pt x="7280" y="11824"/>
                </a:cubicBezTo>
                <a:cubicBezTo>
                  <a:pt x="8584" y="13109"/>
                  <a:pt x="9369" y="14657"/>
                  <a:pt x="9622" y="16509"/>
                </a:cubicBezTo>
                <a:cubicBezTo>
                  <a:pt x="9649" y="16702"/>
                  <a:pt x="9649" y="16951"/>
                  <a:pt x="9915" y="16937"/>
                </a:cubicBezTo>
                <a:cubicBezTo>
                  <a:pt x="10194" y="16909"/>
                  <a:pt x="10460" y="16771"/>
                  <a:pt x="10474" y="16426"/>
                </a:cubicBezTo>
                <a:cubicBezTo>
                  <a:pt x="10540" y="14753"/>
                  <a:pt x="11632" y="13745"/>
                  <a:pt x="12696" y="12722"/>
                </a:cubicBezTo>
                <a:cubicBezTo>
                  <a:pt x="13136" y="12307"/>
                  <a:pt x="13388" y="11920"/>
                  <a:pt x="12856" y="11243"/>
                </a:cubicBezTo>
                <a:cubicBezTo>
                  <a:pt x="12364" y="10621"/>
                  <a:pt x="11725" y="9806"/>
                  <a:pt x="12310" y="8894"/>
                </a:cubicBezTo>
                <a:cubicBezTo>
                  <a:pt x="12616" y="8424"/>
                  <a:pt x="12829" y="7927"/>
                  <a:pt x="13056" y="7429"/>
                </a:cubicBezTo>
                <a:cubicBezTo>
                  <a:pt x="13801" y="5840"/>
                  <a:pt x="15052" y="5135"/>
                  <a:pt x="16702" y="5066"/>
                </a:cubicBezTo>
                <a:cubicBezTo>
                  <a:pt x="16782" y="5094"/>
                  <a:pt x="16862" y="5107"/>
                  <a:pt x="16928" y="5135"/>
                </a:cubicBezTo>
                <a:cubicBezTo>
                  <a:pt x="17461" y="6171"/>
                  <a:pt x="18472" y="6600"/>
                  <a:pt x="19351" y="7180"/>
                </a:cubicBezTo>
                <a:cubicBezTo>
                  <a:pt x="19870" y="7526"/>
                  <a:pt x="20469" y="7761"/>
                  <a:pt x="20575" y="6697"/>
                </a:cubicBezTo>
                <a:cubicBezTo>
                  <a:pt x="20602" y="6420"/>
                  <a:pt x="20854" y="6227"/>
                  <a:pt x="21187" y="6351"/>
                </a:cubicBezTo>
                <a:cubicBezTo>
                  <a:pt x="21427" y="5480"/>
                  <a:pt x="20642" y="5259"/>
                  <a:pt x="20269" y="4776"/>
                </a:cubicBezTo>
                <a:close/>
              </a:path>
            </a:pathLst>
          </a:custGeom>
          <a:solidFill>
            <a:srgbClr val="59330C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9D81CCE-06FF-4602-9177-260783CCF754}"/>
              </a:ext>
            </a:extLst>
          </p:cNvPr>
          <p:cNvSpPr/>
          <p:nvPr/>
        </p:nvSpPr>
        <p:spPr>
          <a:xfrm>
            <a:off x="1201030" y="1996447"/>
            <a:ext cx="2781434" cy="3953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574" extrusionOk="0">
                <a:moveTo>
                  <a:pt x="21390" y="20749"/>
                </a:moveTo>
                <a:cubicBezTo>
                  <a:pt x="21034" y="20638"/>
                  <a:pt x="20646" y="20593"/>
                  <a:pt x="20296" y="20472"/>
                </a:cubicBezTo>
                <a:cubicBezTo>
                  <a:pt x="19794" y="20316"/>
                  <a:pt x="19350" y="20093"/>
                  <a:pt x="18929" y="19846"/>
                </a:cubicBezTo>
                <a:cubicBezTo>
                  <a:pt x="18913" y="19732"/>
                  <a:pt x="18840" y="19637"/>
                  <a:pt x="18705" y="19570"/>
                </a:cubicBezTo>
                <a:cubicBezTo>
                  <a:pt x="18638" y="19495"/>
                  <a:pt x="18590" y="19414"/>
                  <a:pt x="18506" y="19342"/>
                </a:cubicBezTo>
                <a:cubicBezTo>
                  <a:pt x="18380" y="19240"/>
                  <a:pt x="18480" y="18884"/>
                  <a:pt x="18640" y="18805"/>
                </a:cubicBezTo>
                <a:cubicBezTo>
                  <a:pt x="19056" y="18600"/>
                  <a:pt x="19311" y="18333"/>
                  <a:pt x="19339" y="17966"/>
                </a:cubicBezTo>
                <a:cubicBezTo>
                  <a:pt x="19359" y="17685"/>
                  <a:pt x="19387" y="17405"/>
                  <a:pt x="19448" y="17128"/>
                </a:cubicBezTo>
                <a:cubicBezTo>
                  <a:pt x="19575" y="16556"/>
                  <a:pt x="19600" y="15979"/>
                  <a:pt x="19653" y="15402"/>
                </a:cubicBezTo>
                <a:cubicBezTo>
                  <a:pt x="19659" y="15402"/>
                  <a:pt x="19664" y="15400"/>
                  <a:pt x="19670" y="15400"/>
                </a:cubicBezTo>
                <a:cubicBezTo>
                  <a:pt x="19664" y="15396"/>
                  <a:pt x="19662" y="15392"/>
                  <a:pt x="19656" y="15388"/>
                </a:cubicBezTo>
                <a:cubicBezTo>
                  <a:pt x="19667" y="15303"/>
                  <a:pt x="19681" y="15220"/>
                  <a:pt x="19692" y="15135"/>
                </a:cubicBezTo>
                <a:cubicBezTo>
                  <a:pt x="19704" y="15102"/>
                  <a:pt x="19721" y="15070"/>
                  <a:pt x="19726" y="15037"/>
                </a:cubicBezTo>
                <a:cubicBezTo>
                  <a:pt x="19858" y="14292"/>
                  <a:pt x="20004" y="13549"/>
                  <a:pt x="20217" y="12815"/>
                </a:cubicBezTo>
                <a:cubicBezTo>
                  <a:pt x="20343" y="12374"/>
                  <a:pt x="20273" y="11973"/>
                  <a:pt x="19810" y="11618"/>
                </a:cubicBezTo>
                <a:cubicBezTo>
                  <a:pt x="19434" y="11329"/>
                  <a:pt x="19095" y="11013"/>
                  <a:pt x="18784" y="10687"/>
                </a:cubicBezTo>
                <a:cubicBezTo>
                  <a:pt x="18110" y="9986"/>
                  <a:pt x="17333" y="9344"/>
                  <a:pt x="16536" y="8714"/>
                </a:cubicBezTo>
                <a:cubicBezTo>
                  <a:pt x="16491" y="8679"/>
                  <a:pt x="16418" y="8673"/>
                  <a:pt x="16374" y="8647"/>
                </a:cubicBezTo>
                <a:cubicBezTo>
                  <a:pt x="16096" y="8489"/>
                  <a:pt x="15751" y="8382"/>
                  <a:pt x="15594" y="8130"/>
                </a:cubicBezTo>
                <a:cubicBezTo>
                  <a:pt x="15523" y="8019"/>
                  <a:pt x="15403" y="7928"/>
                  <a:pt x="15234" y="7889"/>
                </a:cubicBezTo>
                <a:cubicBezTo>
                  <a:pt x="14926" y="7818"/>
                  <a:pt x="14690" y="7689"/>
                  <a:pt x="14533" y="7492"/>
                </a:cubicBezTo>
                <a:cubicBezTo>
                  <a:pt x="14533" y="7492"/>
                  <a:pt x="14525" y="7486"/>
                  <a:pt x="14525" y="7486"/>
                </a:cubicBezTo>
                <a:cubicBezTo>
                  <a:pt x="14463" y="7389"/>
                  <a:pt x="14337" y="7349"/>
                  <a:pt x="14210" y="7310"/>
                </a:cubicBezTo>
                <a:cubicBezTo>
                  <a:pt x="14196" y="7186"/>
                  <a:pt x="14073" y="7118"/>
                  <a:pt x="13950" y="7041"/>
                </a:cubicBezTo>
                <a:cubicBezTo>
                  <a:pt x="13571" y="6804"/>
                  <a:pt x="13212" y="6555"/>
                  <a:pt x="13116" y="6180"/>
                </a:cubicBezTo>
                <a:cubicBezTo>
                  <a:pt x="13099" y="6113"/>
                  <a:pt x="13060" y="6048"/>
                  <a:pt x="13021" y="5985"/>
                </a:cubicBezTo>
                <a:cubicBezTo>
                  <a:pt x="12597" y="5266"/>
                  <a:pt x="11994" y="4610"/>
                  <a:pt x="11495" y="3917"/>
                </a:cubicBezTo>
                <a:cubicBezTo>
                  <a:pt x="11601" y="3810"/>
                  <a:pt x="11750" y="3877"/>
                  <a:pt x="11882" y="3869"/>
                </a:cubicBezTo>
                <a:cubicBezTo>
                  <a:pt x="12022" y="3897"/>
                  <a:pt x="12162" y="3938"/>
                  <a:pt x="12305" y="3948"/>
                </a:cubicBezTo>
                <a:cubicBezTo>
                  <a:pt x="12839" y="3986"/>
                  <a:pt x="13374" y="3962"/>
                  <a:pt x="13907" y="3956"/>
                </a:cubicBezTo>
                <a:cubicBezTo>
                  <a:pt x="14589" y="3948"/>
                  <a:pt x="15257" y="3830"/>
                  <a:pt x="15941" y="3818"/>
                </a:cubicBezTo>
                <a:cubicBezTo>
                  <a:pt x="16146" y="3814"/>
                  <a:pt x="16345" y="3788"/>
                  <a:pt x="16531" y="3721"/>
                </a:cubicBezTo>
                <a:cubicBezTo>
                  <a:pt x="16915" y="3583"/>
                  <a:pt x="17305" y="3456"/>
                  <a:pt x="17754" y="3482"/>
                </a:cubicBezTo>
                <a:cubicBezTo>
                  <a:pt x="17838" y="3492"/>
                  <a:pt x="17922" y="3508"/>
                  <a:pt x="17998" y="3464"/>
                </a:cubicBezTo>
                <a:cubicBezTo>
                  <a:pt x="18076" y="3472"/>
                  <a:pt x="18135" y="3456"/>
                  <a:pt x="18158" y="3399"/>
                </a:cubicBezTo>
                <a:cubicBezTo>
                  <a:pt x="18360" y="3397"/>
                  <a:pt x="18562" y="3391"/>
                  <a:pt x="18764" y="3399"/>
                </a:cubicBezTo>
                <a:cubicBezTo>
                  <a:pt x="19075" y="3413"/>
                  <a:pt x="19356" y="3364"/>
                  <a:pt x="19591" y="3190"/>
                </a:cubicBezTo>
                <a:cubicBezTo>
                  <a:pt x="19847" y="3000"/>
                  <a:pt x="20068" y="2759"/>
                  <a:pt x="20509" y="2753"/>
                </a:cubicBezTo>
                <a:cubicBezTo>
                  <a:pt x="20509" y="2753"/>
                  <a:pt x="20773" y="2730"/>
                  <a:pt x="20562" y="2271"/>
                </a:cubicBezTo>
                <a:cubicBezTo>
                  <a:pt x="20540" y="2222"/>
                  <a:pt x="20486" y="2198"/>
                  <a:pt x="20416" y="2194"/>
                </a:cubicBezTo>
                <a:cubicBezTo>
                  <a:pt x="19765" y="2155"/>
                  <a:pt x="19115" y="2104"/>
                  <a:pt x="18464" y="2202"/>
                </a:cubicBezTo>
                <a:cubicBezTo>
                  <a:pt x="18323" y="2224"/>
                  <a:pt x="18191" y="2285"/>
                  <a:pt x="18037" y="2264"/>
                </a:cubicBezTo>
                <a:cubicBezTo>
                  <a:pt x="17987" y="2250"/>
                  <a:pt x="17939" y="2260"/>
                  <a:pt x="17897" y="2275"/>
                </a:cubicBezTo>
                <a:cubicBezTo>
                  <a:pt x="17555" y="2402"/>
                  <a:pt x="17212" y="2445"/>
                  <a:pt x="16820" y="2372"/>
                </a:cubicBezTo>
                <a:cubicBezTo>
                  <a:pt x="16435" y="2299"/>
                  <a:pt x="16031" y="2236"/>
                  <a:pt x="15636" y="2388"/>
                </a:cubicBezTo>
                <a:cubicBezTo>
                  <a:pt x="15540" y="2425"/>
                  <a:pt x="15394" y="2418"/>
                  <a:pt x="15277" y="2406"/>
                </a:cubicBezTo>
                <a:cubicBezTo>
                  <a:pt x="14732" y="2346"/>
                  <a:pt x="14177" y="2384"/>
                  <a:pt x="13635" y="2317"/>
                </a:cubicBezTo>
                <a:cubicBezTo>
                  <a:pt x="13604" y="2317"/>
                  <a:pt x="13576" y="2317"/>
                  <a:pt x="13545" y="2315"/>
                </a:cubicBezTo>
                <a:cubicBezTo>
                  <a:pt x="13433" y="2313"/>
                  <a:pt x="13315" y="2325"/>
                  <a:pt x="13212" y="2303"/>
                </a:cubicBezTo>
                <a:cubicBezTo>
                  <a:pt x="13055" y="2267"/>
                  <a:pt x="12878" y="2295"/>
                  <a:pt x="12749" y="2269"/>
                </a:cubicBezTo>
                <a:cubicBezTo>
                  <a:pt x="12502" y="2222"/>
                  <a:pt x="12275" y="2137"/>
                  <a:pt x="12008" y="2153"/>
                </a:cubicBezTo>
                <a:cubicBezTo>
                  <a:pt x="11977" y="2155"/>
                  <a:pt x="11941" y="2094"/>
                  <a:pt x="11907" y="2062"/>
                </a:cubicBezTo>
                <a:cubicBezTo>
                  <a:pt x="11812" y="1967"/>
                  <a:pt x="11691" y="1892"/>
                  <a:pt x="11540" y="1845"/>
                </a:cubicBezTo>
                <a:cubicBezTo>
                  <a:pt x="11043" y="1689"/>
                  <a:pt x="10600" y="1456"/>
                  <a:pt x="10179" y="1229"/>
                </a:cubicBezTo>
                <a:cubicBezTo>
                  <a:pt x="9794" y="1021"/>
                  <a:pt x="9360" y="841"/>
                  <a:pt x="9045" y="571"/>
                </a:cubicBezTo>
                <a:lnTo>
                  <a:pt x="9045" y="571"/>
                </a:lnTo>
                <a:cubicBezTo>
                  <a:pt x="9048" y="533"/>
                  <a:pt x="9017" y="508"/>
                  <a:pt x="8972" y="490"/>
                </a:cubicBezTo>
                <a:cubicBezTo>
                  <a:pt x="8972" y="490"/>
                  <a:pt x="8964" y="484"/>
                  <a:pt x="8964" y="484"/>
                </a:cubicBezTo>
                <a:cubicBezTo>
                  <a:pt x="8885" y="391"/>
                  <a:pt x="8796" y="308"/>
                  <a:pt x="8661" y="251"/>
                </a:cubicBezTo>
                <a:cubicBezTo>
                  <a:pt x="8588" y="184"/>
                  <a:pt x="8495" y="138"/>
                  <a:pt x="8380" y="115"/>
                </a:cubicBezTo>
                <a:cubicBezTo>
                  <a:pt x="8319" y="73"/>
                  <a:pt x="8251" y="36"/>
                  <a:pt x="8156" y="43"/>
                </a:cubicBezTo>
                <a:cubicBezTo>
                  <a:pt x="7962" y="6"/>
                  <a:pt x="7769" y="24"/>
                  <a:pt x="7575" y="41"/>
                </a:cubicBezTo>
                <a:cubicBezTo>
                  <a:pt x="7452" y="30"/>
                  <a:pt x="7328" y="24"/>
                  <a:pt x="7225" y="85"/>
                </a:cubicBezTo>
                <a:cubicBezTo>
                  <a:pt x="7143" y="59"/>
                  <a:pt x="7065" y="87"/>
                  <a:pt x="6986" y="97"/>
                </a:cubicBezTo>
                <a:cubicBezTo>
                  <a:pt x="6938" y="95"/>
                  <a:pt x="6888" y="93"/>
                  <a:pt x="6840" y="91"/>
                </a:cubicBezTo>
                <a:cubicBezTo>
                  <a:pt x="6801" y="304"/>
                  <a:pt x="6829" y="914"/>
                  <a:pt x="6829" y="914"/>
                </a:cubicBezTo>
                <a:lnTo>
                  <a:pt x="5460" y="869"/>
                </a:lnTo>
                <a:lnTo>
                  <a:pt x="3347" y="585"/>
                </a:lnTo>
                <a:cubicBezTo>
                  <a:pt x="3347" y="585"/>
                  <a:pt x="3215" y="391"/>
                  <a:pt x="3204" y="199"/>
                </a:cubicBezTo>
                <a:cubicBezTo>
                  <a:pt x="3201" y="150"/>
                  <a:pt x="3185" y="77"/>
                  <a:pt x="3165" y="0"/>
                </a:cubicBezTo>
                <a:cubicBezTo>
                  <a:pt x="3168" y="130"/>
                  <a:pt x="2744" y="178"/>
                  <a:pt x="2744" y="178"/>
                </a:cubicBezTo>
                <a:cubicBezTo>
                  <a:pt x="2262" y="300"/>
                  <a:pt x="1815" y="484"/>
                  <a:pt x="1316" y="573"/>
                </a:cubicBezTo>
                <a:cubicBezTo>
                  <a:pt x="1288" y="579"/>
                  <a:pt x="1263" y="598"/>
                  <a:pt x="1243" y="616"/>
                </a:cubicBezTo>
                <a:cubicBezTo>
                  <a:pt x="1038" y="806"/>
                  <a:pt x="755" y="946"/>
                  <a:pt x="589" y="1161"/>
                </a:cubicBezTo>
                <a:cubicBezTo>
                  <a:pt x="56" y="1389"/>
                  <a:pt x="-39" y="1744"/>
                  <a:pt x="11" y="2141"/>
                </a:cubicBezTo>
                <a:cubicBezTo>
                  <a:pt x="62" y="2516"/>
                  <a:pt x="76" y="2894"/>
                  <a:pt x="48" y="3269"/>
                </a:cubicBezTo>
                <a:cubicBezTo>
                  <a:pt x="40" y="3375"/>
                  <a:pt x="56" y="3478"/>
                  <a:pt x="132" y="3567"/>
                </a:cubicBezTo>
                <a:cubicBezTo>
                  <a:pt x="208" y="3660"/>
                  <a:pt x="183" y="3749"/>
                  <a:pt x="169" y="3848"/>
                </a:cubicBezTo>
                <a:cubicBezTo>
                  <a:pt x="129" y="4120"/>
                  <a:pt x="42" y="4391"/>
                  <a:pt x="104" y="4665"/>
                </a:cubicBezTo>
                <a:cubicBezTo>
                  <a:pt x="149" y="4861"/>
                  <a:pt x="163" y="5052"/>
                  <a:pt x="129" y="5246"/>
                </a:cubicBezTo>
                <a:cubicBezTo>
                  <a:pt x="40" y="5763"/>
                  <a:pt x="180" y="6257"/>
                  <a:pt x="466" y="6731"/>
                </a:cubicBezTo>
                <a:cubicBezTo>
                  <a:pt x="640" y="7020"/>
                  <a:pt x="974" y="7176"/>
                  <a:pt x="1330" y="7140"/>
                </a:cubicBezTo>
                <a:cubicBezTo>
                  <a:pt x="2054" y="7069"/>
                  <a:pt x="2767" y="6950"/>
                  <a:pt x="3429" y="6735"/>
                </a:cubicBezTo>
                <a:cubicBezTo>
                  <a:pt x="3967" y="6559"/>
                  <a:pt x="3855" y="6601"/>
                  <a:pt x="4203" y="6858"/>
                </a:cubicBezTo>
                <a:cubicBezTo>
                  <a:pt x="4658" y="7193"/>
                  <a:pt x="4963" y="7594"/>
                  <a:pt x="5233" y="8011"/>
                </a:cubicBezTo>
                <a:cubicBezTo>
                  <a:pt x="5317" y="8140"/>
                  <a:pt x="5449" y="8224"/>
                  <a:pt x="5662" y="8228"/>
                </a:cubicBezTo>
                <a:lnTo>
                  <a:pt x="6262" y="8209"/>
                </a:lnTo>
                <a:cubicBezTo>
                  <a:pt x="6349" y="8207"/>
                  <a:pt x="6360" y="8248"/>
                  <a:pt x="6372" y="8296"/>
                </a:cubicBezTo>
                <a:cubicBezTo>
                  <a:pt x="6394" y="8396"/>
                  <a:pt x="6419" y="8495"/>
                  <a:pt x="6445" y="8594"/>
                </a:cubicBezTo>
                <a:cubicBezTo>
                  <a:pt x="6422" y="8619"/>
                  <a:pt x="6431" y="8641"/>
                  <a:pt x="6456" y="8663"/>
                </a:cubicBezTo>
                <a:cubicBezTo>
                  <a:pt x="6478" y="8770"/>
                  <a:pt x="6380" y="8918"/>
                  <a:pt x="6647" y="8939"/>
                </a:cubicBezTo>
                <a:cubicBezTo>
                  <a:pt x="6661" y="8979"/>
                  <a:pt x="6683" y="9016"/>
                  <a:pt x="6689" y="9056"/>
                </a:cubicBezTo>
                <a:cubicBezTo>
                  <a:pt x="6764" y="9520"/>
                  <a:pt x="7053" y="9913"/>
                  <a:pt x="7500" y="10253"/>
                </a:cubicBezTo>
                <a:cubicBezTo>
                  <a:pt x="7570" y="10306"/>
                  <a:pt x="7620" y="10364"/>
                  <a:pt x="7623" y="10435"/>
                </a:cubicBezTo>
                <a:cubicBezTo>
                  <a:pt x="7631" y="10664"/>
                  <a:pt x="7887" y="10840"/>
                  <a:pt x="7898" y="11069"/>
                </a:cubicBezTo>
                <a:cubicBezTo>
                  <a:pt x="7898" y="11092"/>
                  <a:pt x="7934" y="11130"/>
                  <a:pt x="7965" y="11136"/>
                </a:cubicBezTo>
                <a:cubicBezTo>
                  <a:pt x="8108" y="11167"/>
                  <a:pt x="8125" y="11250"/>
                  <a:pt x="8162" y="11331"/>
                </a:cubicBezTo>
                <a:cubicBezTo>
                  <a:pt x="8249" y="11527"/>
                  <a:pt x="8330" y="11722"/>
                  <a:pt x="8392" y="11924"/>
                </a:cubicBezTo>
                <a:cubicBezTo>
                  <a:pt x="8557" y="12477"/>
                  <a:pt x="8776" y="13022"/>
                  <a:pt x="9012" y="13563"/>
                </a:cubicBezTo>
                <a:cubicBezTo>
                  <a:pt x="9037" y="13620"/>
                  <a:pt x="9071" y="13678"/>
                  <a:pt x="9020" y="13729"/>
                </a:cubicBezTo>
                <a:cubicBezTo>
                  <a:pt x="8860" y="13883"/>
                  <a:pt x="8981" y="14016"/>
                  <a:pt x="9051" y="14164"/>
                </a:cubicBezTo>
                <a:cubicBezTo>
                  <a:pt x="9132" y="14335"/>
                  <a:pt x="9267" y="14499"/>
                  <a:pt x="9284" y="14687"/>
                </a:cubicBezTo>
                <a:cubicBezTo>
                  <a:pt x="9203" y="14715"/>
                  <a:pt x="9186" y="14764"/>
                  <a:pt x="9191" y="14823"/>
                </a:cubicBezTo>
                <a:cubicBezTo>
                  <a:pt x="9057" y="14843"/>
                  <a:pt x="9043" y="14918"/>
                  <a:pt x="9029" y="14995"/>
                </a:cubicBezTo>
                <a:cubicBezTo>
                  <a:pt x="9017" y="15005"/>
                  <a:pt x="9003" y="15015"/>
                  <a:pt x="8992" y="15027"/>
                </a:cubicBezTo>
                <a:cubicBezTo>
                  <a:pt x="8762" y="15049"/>
                  <a:pt x="8599" y="15133"/>
                  <a:pt x="8456" y="15264"/>
                </a:cubicBezTo>
                <a:cubicBezTo>
                  <a:pt x="8033" y="15649"/>
                  <a:pt x="7634" y="16044"/>
                  <a:pt x="7284" y="16463"/>
                </a:cubicBezTo>
                <a:cubicBezTo>
                  <a:pt x="7067" y="16723"/>
                  <a:pt x="6849" y="16982"/>
                  <a:pt x="6706" y="17273"/>
                </a:cubicBezTo>
                <a:cubicBezTo>
                  <a:pt x="6588" y="17510"/>
                  <a:pt x="6397" y="17723"/>
                  <a:pt x="6100" y="17899"/>
                </a:cubicBezTo>
                <a:cubicBezTo>
                  <a:pt x="5721" y="18124"/>
                  <a:pt x="5435" y="18398"/>
                  <a:pt x="5491" y="18801"/>
                </a:cubicBezTo>
                <a:cubicBezTo>
                  <a:pt x="5538" y="19143"/>
                  <a:pt x="5611" y="19493"/>
                  <a:pt x="5474" y="19838"/>
                </a:cubicBezTo>
                <a:cubicBezTo>
                  <a:pt x="5407" y="20004"/>
                  <a:pt x="5508" y="20142"/>
                  <a:pt x="5654" y="20281"/>
                </a:cubicBezTo>
                <a:cubicBezTo>
                  <a:pt x="5957" y="20563"/>
                  <a:pt x="6456" y="20709"/>
                  <a:pt x="6694" y="21035"/>
                </a:cubicBezTo>
                <a:cubicBezTo>
                  <a:pt x="6703" y="20996"/>
                  <a:pt x="6722" y="20980"/>
                  <a:pt x="6750" y="20976"/>
                </a:cubicBezTo>
                <a:cubicBezTo>
                  <a:pt x="6722" y="20980"/>
                  <a:pt x="6703" y="20996"/>
                  <a:pt x="6694" y="21035"/>
                </a:cubicBezTo>
                <a:cubicBezTo>
                  <a:pt x="6722" y="21081"/>
                  <a:pt x="6776" y="21108"/>
                  <a:pt x="6840" y="21126"/>
                </a:cubicBezTo>
                <a:cubicBezTo>
                  <a:pt x="6958" y="21225"/>
                  <a:pt x="7132" y="21235"/>
                  <a:pt x="7292" y="21266"/>
                </a:cubicBezTo>
                <a:cubicBezTo>
                  <a:pt x="7326" y="21276"/>
                  <a:pt x="7359" y="21286"/>
                  <a:pt x="7393" y="21296"/>
                </a:cubicBezTo>
                <a:cubicBezTo>
                  <a:pt x="7575" y="21369"/>
                  <a:pt x="7777" y="21381"/>
                  <a:pt x="7979" y="21395"/>
                </a:cubicBezTo>
                <a:cubicBezTo>
                  <a:pt x="8013" y="21399"/>
                  <a:pt x="8044" y="21401"/>
                  <a:pt x="8078" y="21404"/>
                </a:cubicBezTo>
                <a:cubicBezTo>
                  <a:pt x="8524" y="21478"/>
                  <a:pt x="8922" y="21383"/>
                  <a:pt x="9306" y="21231"/>
                </a:cubicBezTo>
                <a:cubicBezTo>
                  <a:pt x="9691" y="21079"/>
                  <a:pt x="9724" y="20800"/>
                  <a:pt x="9357" y="20630"/>
                </a:cubicBezTo>
                <a:cubicBezTo>
                  <a:pt x="8933" y="20435"/>
                  <a:pt x="8616" y="20176"/>
                  <a:pt x="8386" y="19864"/>
                </a:cubicBezTo>
                <a:cubicBezTo>
                  <a:pt x="8417" y="19775"/>
                  <a:pt x="8333" y="19698"/>
                  <a:pt x="8336" y="19611"/>
                </a:cubicBezTo>
                <a:cubicBezTo>
                  <a:pt x="8355" y="19307"/>
                  <a:pt x="8619" y="19078"/>
                  <a:pt x="8860" y="18859"/>
                </a:cubicBezTo>
                <a:cubicBezTo>
                  <a:pt x="9405" y="18359"/>
                  <a:pt x="10033" y="17907"/>
                  <a:pt x="10541" y="17385"/>
                </a:cubicBezTo>
                <a:cubicBezTo>
                  <a:pt x="10572" y="17383"/>
                  <a:pt x="10580" y="17369"/>
                  <a:pt x="10574" y="17350"/>
                </a:cubicBezTo>
                <a:cubicBezTo>
                  <a:pt x="10611" y="17312"/>
                  <a:pt x="10647" y="17274"/>
                  <a:pt x="10681" y="17237"/>
                </a:cubicBezTo>
                <a:cubicBezTo>
                  <a:pt x="10956" y="17030"/>
                  <a:pt x="11169" y="16787"/>
                  <a:pt x="11433" y="16575"/>
                </a:cubicBezTo>
                <a:cubicBezTo>
                  <a:pt x="12036" y="16091"/>
                  <a:pt x="12370" y="15530"/>
                  <a:pt x="12457" y="14892"/>
                </a:cubicBezTo>
                <a:cubicBezTo>
                  <a:pt x="12527" y="14375"/>
                  <a:pt x="12600" y="13858"/>
                  <a:pt x="12676" y="13338"/>
                </a:cubicBezTo>
                <a:cubicBezTo>
                  <a:pt x="12712" y="13087"/>
                  <a:pt x="12715" y="12838"/>
                  <a:pt x="12679" y="12588"/>
                </a:cubicBezTo>
                <a:cubicBezTo>
                  <a:pt x="12768" y="12102"/>
                  <a:pt x="12763" y="11606"/>
                  <a:pt x="12914" y="11124"/>
                </a:cubicBezTo>
                <a:cubicBezTo>
                  <a:pt x="12956" y="10994"/>
                  <a:pt x="13012" y="10978"/>
                  <a:pt x="13164" y="11053"/>
                </a:cubicBezTo>
                <a:cubicBezTo>
                  <a:pt x="13907" y="11422"/>
                  <a:pt x="14687" y="11750"/>
                  <a:pt x="15481" y="12058"/>
                </a:cubicBezTo>
                <a:cubicBezTo>
                  <a:pt x="15883" y="12214"/>
                  <a:pt x="16228" y="12370"/>
                  <a:pt x="16360" y="12692"/>
                </a:cubicBezTo>
                <a:cubicBezTo>
                  <a:pt x="16404" y="12799"/>
                  <a:pt x="16427" y="12917"/>
                  <a:pt x="16637" y="12929"/>
                </a:cubicBezTo>
                <a:cubicBezTo>
                  <a:pt x="16668" y="12951"/>
                  <a:pt x="16702" y="12959"/>
                  <a:pt x="16738" y="12939"/>
                </a:cubicBezTo>
                <a:cubicBezTo>
                  <a:pt x="16797" y="12961"/>
                  <a:pt x="16853" y="12985"/>
                  <a:pt x="16912" y="13006"/>
                </a:cubicBezTo>
                <a:cubicBezTo>
                  <a:pt x="16929" y="13052"/>
                  <a:pt x="16971" y="13079"/>
                  <a:pt x="17030" y="13099"/>
                </a:cubicBezTo>
                <a:cubicBezTo>
                  <a:pt x="17027" y="13123"/>
                  <a:pt x="17027" y="13146"/>
                  <a:pt x="17024" y="13170"/>
                </a:cubicBezTo>
                <a:cubicBezTo>
                  <a:pt x="16965" y="13196"/>
                  <a:pt x="16954" y="13235"/>
                  <a:pt x="16951" y="13279"/>
                </a:cubicBezTo>
                <a:cubicBezTo>
                  <a:pt x="16946" y="13301"/>
                  <a:pt x="16937" y="13322"/>
                  <a:pt x="16932" y="13344"/>
                </a:cubicBezTo>
                <a:cubicBezTo>
                  <a:pt x="16845" y="13439"/>
                  <a:pt x="16881" y="13543"/>
                  <a:pt x="16887" y="13644"/>
                </a:cubicBezTo>
                <a:cubicBezTo>
                  <a:pt x="16890" y="13707"/>
                  <a:pt x="16893" y="13771"/>
                  <a:pt x="16867" y="13832"/>
                </a:cubicBezTo>
                <a:cubicBezTo>
                  <a:pt x="16648" y="14337"/>
                  <a:pt x="16564" y="14863"/>
                  <a:pt x="16441" y="15380"/>
                </a:cubicBezTo>
                <a:cubicBezTo>
                  <a:pt x="16365" y="15696"/>
                  <a:pt x="16365" y="16022"/>
                  <a:pt x="16275" y="16334"/>
                </a:cubicBezTo>
                <a:cubicBezTo>
                  <a:pt x="16096" y="16964"/>
                  <a:pt x="15739" y="17577"/>
                  <a:pt x="15919" y="18238"/>
                </a:cubicBezTo>
                <a:cubicBezTo>
                  <a:pt x="15925" y="18260"/>
                  <a:pt x="15916" y="18284"/>
                  <a:pt x="15919" y="18307"/>
                </a:cubicBezTo>
                <a:cubicBezTo>
                  <a:pt x="15933" y="18402"/>
                  <a:pt x="15880" y="18473"/>
                  <a:pt x="15768" y="18525"/>
                </a:cubicBezTo>
                <a:cubicBezTo>
                  <a:pt x="15582" y="18612"/>
                  <a:pt x="15470" y="18740"/>
                  <a:pt x="15425" y="18888"/>
                </a:cubicBezTo>
                <a:cubicBezTo>
                  <a:pt x="15335" y="19194"/>
                  <a:pt x="15150" y="19498"/>
                  <a:pt x="15333" y="19820"/>
                </a:cubicBezTo>
                <a:cubicBezTo>
                  <a:pt x="15330" y="19890"/>
                  <a:pt x="15327" y="19959"/>
                  <a:pt x="15324" y="20028"/>
                </a:cubicBezTo>
                <a:cubicBezTo>
                  <a:pt x="15232" y="20148"/>
                  <a:pt x="15226" y="20275"/>
                  <a:pt x="15277" y="20405"/>
                </a:cubicBezTo>
                <a:cubicBezTo>
                  <a:pt x="15296" y="20697"/>
                  <a:pt x="15591" y="20812"/>
                  <a:pt x="15927" y="20887"/>
                </a:cubicBezTo>
                <a:cubicBezTo>
                  <a:pt x="16382" y="20988"/>
                  <a:pt x="16853" y="20988"/>
                  <a:pt x="17325" y="20974"/>
                </a:cubicBezTo>
                <a:cubicBezTo>
                  <a:pt x="17546" y="20968"/>
                  <a:pt x="17757" y="20988"/>
                  <a:pt x="17964" y="21051"/>
                </a:cubicBezTo>
                <a:cubicBezTo>
                  <a:pt x="18335" y="21164"/>
                  <a:pt x="18691" y="21304"/>
                  <a:pt x="19084" y="21381"/>
                </a:cubicBezTo>
                <a:cubicBezTo>
                  <a:pt x="19157" y="21436"/>
                  <a:pt x="19260" y="21434"/>
                  <a:pt x="19353" y="21452"/>
                </a:cubicBezTo>
                <a:cubicBezTo>
                  <a:pt x="19810" y="21584"/>
                  <a:pt x="20284" y="21600"/>
                  <a:pt x="20764" y="21541"/>
                </a:cubicBezTo>
                <a:cubicBezTo>
                  <a:pt x="21286" y="21476"/>
                  <a:pt x="21547" y="21241"/>
                  <a:pt x="21558" y="20855"/>
                </a:cubicBezTo>
                <a:cubicBezTo>
                  <a:pt x="21561" y="20772"/>
                  <a:pt x="21452" y="20768"/>
                  <a:pt x="21390" y="2074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CF792B3-C96B-4D96-97DE-5522AB409FE6}"/>
              </a:ext>
            </a:extLst>
          </p:cNvPr>
          <p:cNvSpPr/>
          <p:nvPr/>
        </p:nvSpPr>
        <p:spPr>
          <a:xfrm>
            <a:off x="1201032" y="1996452"/>
            <a:ext cx="2597206" cy="3689283"/>
          </a:xfrm>
          <a:custGeom>
            <a:avLst/>
            <a:gdLst>
              <a:gd name="connsiteX0" fmla="*/ 1030699 w 2597206"/>
              <a:gd name="connsiteY0" fmla="*/ 3583454 h 3689283"/>
              <a:gd name="connsiteX1" fmla="*/ 1056534 w 2597206"/>
              <a:gd name="connsiteY1" fmla="*/ 3587425 h 3689283"/>
              <a:gd name="connsiteX2" fmla="*/ 1063044 w 2597206"/>
              <a:gd name="connsiteY2" fmla="*/ 3633758 h 3689283"/>
              <a:gd name="connsiteX3" fmla="*/ 1055085 w 2597206"/>
              <a:gd name="connsiteY3" fmla="*/ 3632311 h 3689283"/>
              <a:gd name="connsiteX4" fmla="*/ 1022147 w 2597206"/>
              <a:gd name="connsiteY4" fmla="*/ 3600818 h 3689283"/>
              <a:gd name="connsiteX5" fmla="*/ 941427 w 2597206"/>
              <a:gd name="connsiteY5" fmla="*/ 3606972 h 3689283"/>
              <a:gd name="connsiteX6" fmla="*/ 953737 w 2597206"/>
              <a:gd name="connsiteY6" fmla="*/ 3590684 h 3689283"/>
              <a:gd name="connsiteX7" fmla="*/ 1030699 w 2597206"/>
              <a:gd name="connsiteY7" fmla="*/ 3583454 h 3689283"/>
              <a:gd name="connsiteX8" fmla="*/ 2381028 w 2597206"/>
              <a:gd name="connsiteY8" fmla="*/ 3583431 h 3689283"/>
              <a:gd name="connsiteX9" fmla="*/ 2409617 w 2597206"/>
              <a:gd name="connsiteY9" fmla="*/ 3634104 h 3689283"/>
              <a:gd name="connsiteX10" fmla="*/ 2363642 w 2597206"/>
              <a:gd name="connsiteY10" fmla="*/ 3643874 h 3689283"/>
              <a:gd name="connsiteX11" fmla="*/ 2124376 w 2597206"/>
              <a:gd name="connsiteY11" fmla="*/ 3685504 h 3689283"/>
              <a:gd name="connsiteX12" fmla="*/ 2100489 w 2597206"/>
              <a:gd name="connsiteY12" fmla="*/ 3679712 h 3689283"/>
              <a:gd name="connsiteX13" fmla="*/ 2104480 w 2597206"/>
              <a:gd name="connsiteY13" fmla="*/ 3641704 h 3689283"/>
              <a:gd name="connsiteX14" fmla="*/ 2101215 w 2597206"/>
              <a:gd name="connsiteY14" fmla="*/ 3637726 h 3689283"/>
              <a:gd name="connsiteX15" fmla="*/ 2130892 w 2597206"/>
              <a:gd name="connsiteY15" fmla="*/ 3643879 h 3689283"/>
              <a:gd name="connsiteX16" fmla="*/ 2121488 w 2597206"/>
              <a:gd name="connsiteY16" fmla="*/ 3650395 h 3689283"/>
              <a:gd name="connsiteX17" fmla="*/ 2133795 w 2597206"/>
              <a:gd name="connsiteY17" fmla="*/ 3673925 h 3689283"/>
              <a:gd name="connsiteX18" fmla="*/ 2270255 w 2597206"/>
              <a:gd name="connsiteY18" fmla="*/ 3670303 h 3689283"/>
              <a:gd name="connsiteX19" fmla="*/ 2337578 w 2597206"/>
              <a:gd name="connsiteY19" fmla="*/ 3634470 h 3689283"/>
              <a:gd name="connsiteX20" fmla="*/ 2381028 w 2597206"/>
              <a:gd name="connsiteY20" fmla="*/ 3583431 h 3689283"/>
              <a:gd name="connsiteX21" fmla="*/ 1196345 w 2597206"/>
              <a:gd name="connsiteY21" fmla="*/ 2823311 h 3689283"/>
              <a:gd name="connsiteX22" fmla="*/ 1201415 w 2597206"/>
              <a:gd name="connsiteY22" fmla="*/ 2825845 h 3689283"/>
              <a:gd name="connsiteX23" fmla="*/ 1199605 w 2597206"/>
              <a:gd name="connsiteY23" fmla="*/ 2830912 h 3689283"/>
              <a:gd name="connsiteX24" fmla="*/ 1194535 w 2597206"/>
              <a:gd name="connsiteY24" fmla="*/ 2828379 h 3689283"/>
              <a:gd name="connsiteX25" fmla="*/ 1196345 w 2597206"/>
              <a:gd name="connsiteY25" fmla="*/ 2823311 h 3689283"/>
              <a:gd name="connsiteX26" fmla="*/ 2198514 w 2597206"/>
              <a:gd name="connsiteY26" fmla="*/ 2244622 h 3689283"/>
              <a:gd name="connsiteX27" fmla="*/ 2210866 w 2597206"/>
              <a:gd name="connsiteY27" fmla="*/ 2248462 h 3689283"/>
              <a:gd name="connsiteX28" fmla="*/ 2241993 w 2597206"/>
              <a:gd name="connsiteY28" fmla="*/ 2294093 h 3689283"/>
              <a:gd name="connsiteX29" fmla="*/ 2282178 w 2597206"/>
              <a:gd name="connsiteY29" fmla="*/ 2429093 h 3689283"/>
              <a:gd name="connsiteX30" fmla="*/ 2305348 w 2597206"/>
              <a:gd name="connsiteY30" fmla="*/ 2437790 h 3689283"/>
              <a:gd name="connsiteX31" fmla="*/ 2345161 w 2597206"/>
              <a:gd name="connsiteY31" fmla="*/ 2416415 h 3689283"/>
              <a:gd name="connsiteX32" fmla="*/ 2392216 w 2597206"/>
              <a:gd name="connsiteY32" fmla="*/ 2380949 h 3689283"/>
              <a:gd name="connsiteX33" fmla="*/ 2405611 w 2597206"/>
              <a:gd name="connsiteY33" fmla="*/ 2398315 h 3689283"/>
              <a:gd name="connsiteX34" fmla="*/ 2324525 w 2597206"/>
              <a:gd name="connsiteY34" fmla="*/ 2493897 h 3689283"/>
              <a:gd name="connsiteX35" fmla="*/ 2309684 w 2597206"/>
              <a:gd name="connsiteY35" fmla="*/ 2491722 h 3689283"/>
              <a:gd name="connsiteX36" fmla="*/ 2251767 w 2597206"/>
              <a:gd name="connsiteY36" fmla="*/ 2546728 h 3689283"/>
              <a:gd name="connsiteX37" fmla="*/ 2253943 w 2597206"/>
              <a:gd name="connsiteY37" fmla="*/ 2583662 h 3689283"/>
              <a:gd name="connsiteX38" fmla="*/ 2243512 w 2597206"/>
              <a:gd name="connsiteY38" fmla="*/ 2613788 h 3689283"/>
              <a:gd name="connsiteX39" fmla="*/ 2230232 w 2597206"/>
              <a:gd name="connsiteY39" fmla="*/ 2616550 h 3689283"/>
              <a:gd name="connsiteX40" fmla="*/ 2230043 w 2597206"/>
              <a:gd name="connsiteY40" fmla="*/ 2616512 h 3689283"/>
              <a:gd name="connsiteX41" fmla="*/ 2228694 w 2597206"/>
              <a:gd name="connsiteY41" fmla="*/ 2609805 h 3689283"/>
              <a:gd name="connsiteX42" fmla="*/ 2222458 w 2597206"/>
              <a:gd name="connsiteY42" fmla="*/ 2606816 h 3689283"/>
              <a:gd name="connsiteX43" fmla="*/ 2220641 w 2597206"/>
              <a:gd name="connsiteY43" fmla="*/ 2608990 h 3689283"/>
              <a:gd name="connsiteX44" fmla="*/ 2223628 w 2597206"/>
              <a:gd name="connsiteY44" fmla="*/ 2615244 h 3689283"/>
              <a:gd name="connsiteX45" fmla="*/ 2230043 w 2597206"/>
              <a:gd name="connsiteY45" fmla="*/ 2616512 h 3689283"/>
              <a:gd name="connsiteX46" fmla="*/ 2230058 w 2597206"/>
              <a:gd name="connsiteY46" fmla="*/ 2616586 h 3689283"/>
              <a:gd name="connsiteX47" fmla="*/ 2230232 w 2597206"/>
              <a:gd name="connsiteY47" fmla="*/ 2616550 h 3689283"/>
              <a:gd name="connsiteX48" fmla="*/ 2230415 w 2597206"/>
              <a:gd name="connsiteY48" fmla="*/ 2616586 h 3689283"/>
              <a:gd name="connsiteX49" fmla="*/ 2228970 w 2597206"/>
              <a:gd name="connsiteY49" fmla="*/ 2704910 h 3689283"/>
              <a:gd name="connsiteX50" fmla="*/ 2217750 w 2597206"/>
              <a:gd name="connsiteY50" fmla="*/ 2716855 h 3689283"/>
              <a:gd name="connsiteX51" fmla="*/ 2198559 w 2597206"/>
              <a:gd name="connsiteY51" fmla="*/ 2735321 h 3689283"/>
              <a:gd name="connsiteX52" fmla="*/ 2216662 w 2597206"/>
              <a:gd name="connsiteY52" fmla="*/ 2760650 h 3689283"/>
              <a:gd name="connsiteX53" fmla="*/ 2192405 w 2597206"/>
              <a:gd name="connsiteY53" fmla="*/ 2773328 h 3689283"/>
              <a:gd name="connsiteX54" fmla="*/ 2183003 w 2597206"/>
              <a:gd name="connsiteY54" fmla="*/ 2779117 h 3689283"/>
              <a:gd name="connsiteX55" fmla="*/ 2191690 w 2597206"/>
              <a:gd name="connsiteY55" fmla="*/ 2785639 h 3689283"/>
              <a:gd name="connsiteX56" fmla="*/ 2206888 w 2597206"/>
              <a:gd name="connsiteY56" fmla="*/ 2809895 h 3689283"/>
              <a:gd name="connsiteX57" fmla="*/ 2200004 w 2597206"/>
              <a:gd name="connsiteY57" fmla="*/ 2846800 h 3689283"/>
              <a:gd name="connsiteX58" fmla="*/ 2179740 w 2597206"/>
              <a:gd name="connsiteY58" fmla="*/ 2811702 h 3689283"/>
              <a:gd name="connsiteX59" fmla="*/ 2179740 w 2597206"/>
              <a:gd name="connsiteY59" fmla="*/ 2740743 h 3689283"/>
              <a:gd name="connsiteX60" fmla="*/ 2181185 w 2597206"/>
              <a:gd name="connsiteY60" fmla="*/ 2704910 h 3689283"/>
              <a:gd name="connsiteX61" fmla="*/ 2175031 w 2597206"/>
              <a:gd name="connsiteY61" fmla="*/ 2631438 h 3689283"/>
              <a:gd name="connsiteX62" fmla="*/ 2201822 w 2597206"/>
              <a:gd name="connsiteY62" fmla="*/ 2567736 h 3689283"/>
              <a:gd name="connsiteX63" fmla="*/ 2210866 w 2597206"/>
              <a:gd name="connsiteY63" fmla="*/ 2566635 h 3689283"/>
              <a:gd name="connsiteX64" fmla="*/ 2235481 w 2597206"/>
              <a:gd name="connsiteY64" fmla="*/ 2564460 h 3689283"/>
              <a:gd name="connsiteX65" fmla="*/ 2222458 w 2597206"/>
              <a:gd name="connsiteY65" fmla="*/ 2515978 h 3689283"/>
              <a:gd name="connsiteX66" fmla="*/ 2183361 w 2597206"/>
              <a:gd name="connsiteY66" fmla="*/ 2447560 h 3689283"/>
              <a:gd name="connsiteX67" fmla="*/ 2173228 w 2597206"/>
              <a:gd name="connsiteY67" fmla="*/ 2438863 h 3689283"/>
              <a:gd name="connsiteX68" fmla="*/ 2175761 w 2597206"/>
              <a:gd name="connsiteY68" fmla="*/ 2426919 h 3689283"/>
              <a:gd name="connsiteX69" fmla="*/ 2185164 w 2597206"/>
              <a:gd name="connsiteY69" fmla="*/ 2407012 h 3689283"/>
              <a:gd name="connsiteX70" fmla="*/ 2185894 w 2597206"/>
              <a:gd name="connsiteY70" fmla="*/ 2393995 h 3689283"/>
              <a:gd name="connsiteX71" fmla="*/ 2170695 w 2597206"/>
              <a:gd name="connsiteY71" fmla="*/ 2376968 h 3689283"/>
              <a:gd name="connsiteX72" fmla="*/ 2148241 w 2597206"/>
              <a:gd name="connsiteY72" fmla="*/ 2364657 h 3689283"/>
              <a:gd name="connsiteX73" fmla="*/ 2135218 w 2597206"/>
              <a:gd name="connsiteY73" fmla="*/ 2362850 h 3689283"/>
              <a:gd name="connsiteX74" fmla="*/ 2099383 w 2597206"/>
              <a:gd name="connsiteY74" fmla="*/ 2319421 h 3689283"/>
              <a:gd name="connsiteX75" fmla="*/ 2158016 w 2597206"/>
              <a:gd name="connsiteY75" fmla="*/ 2289377 h 3689283"/>
              <a:gd name="connsiteX76" fmla="*/ 2193493 w 2597206"/>
              <a:gd name="connsiteY76" fmla="*/ 2257893 h 3689283"/>
              <a:gd name="connsiteX77" fmla="*/ 2198514 w 2597206"/>
              <a:gd name="connsiteY77" fmla="*/ 2244622 h 3689283"/>
              <a:gd name="connsiteX78" fmla="*/ 1507976 w 2597206"/>
              <a:gd name="connsiteY78" fmla="*/ 1871382 h 3689283"/>
              <a:gd name="connsiteX79" fmla="*/ 1505794 w 2597206"/>
              <a:gd name="connsiteY79" fmla="*/ 1872083 h 3689283"/>
              <a:gd name="connsiteX80" fmla="*/ 1507599 w 2597206"/>
              <a:gd name="connsiteY80" fmla="*/ 1873563 h 3689283"/>
              <a:gd name="connsiteX81" fmla="*/ 1509781 w 2597206"/>
              <a:gd name="connsiteY81" fmla="*/ 1872862 h 3689283"/>
              <a:gd name="connsiteX82" fmla="*/ 1507976 w 2597206"/>
              <a:gd name="connsiteY82" fmla="*/ 1871382 h 3689283"/>
              <a:gd name="connsiteX83" fmla="*/ 1236125 w 2597206"/>
              <a:gd name="connsiteY83" fmla="*/ 1809864 h 3689283"/>
              <a:gd name="connsiteX84" fmla="*/ 1230335 w 2597206"/>
              <a:gd name="connsiteY84" fmla="*/ 1818897 h 3689283"/>
              <a:gd name="connsiteX85" fmla="*/ 1236125 w 2597206"/>
              <a:gd name="connsiteY85" fmla="*/ 1827930 h 3689283"/>
              <a:gd name="connsiteX86" fmla="*/ 1241916 w 2597206"/>
              <a:gd name="connsiteY86" fmla="*/ 1818897 h 3689283"/>
              <a:gd name="connsiteX87" fmla="*/ 1236125 w 2597206"/>
              <a:gd name="connsiteY87" fmla="*/ 1809864 h 3689283"/>
              <a:gd name="connsiteX88" fmla="*/ 1475036 w 2597206"/>
              <a:gd name="connsiteY88" fmla="*/ 1549226 h 3689283"/>
              <a:gd name="connsiteX89" fmla="*/ 1475749 w 2597206"/>
              <a:gd name="connsiteY89" fmla="*/ 1553197 h 3689283"/>
              <a:gd name="connsiteX90" fmla="*/ 1478645 w 2597206"/>
              <a:gd name="connsiteY90" fmla="*/ 1552107 h 3689283"/>
              <a:gd name="connsiteX91" fmla="*/ 1477931 w 2597206"/>
              <a:gd name="connsiteY91" fmla="*/ 1549615 h 3689283"/>
              <a:gd name="connsiteX92" fmla="*/ 1475036 w 2597206"/>
              <a:gd name="connsiteY92" fmla="*/ 1549226 h 3689283"/>
              <a:gd name="connsiteX93" fmla="*/ 1856774 w 2597206"/>
              <a:gd name="connsiteY93" fmla="*/ 1375458 h 3689283"/>
              <a:gd name="connsiteX94" fmla="*/ 1947262 w 2597206"/>
              <a:gd name="connsiteY94" fmla="*/ 1448211 h 3689283"/>
              <a:gd name="connsiteX95" fmla="*/ 1993587 w 2597206"/>
              <a:gd name="connsiteY95" fmla="*/ 1492395 h 3689283"/>
              <a:gd name="connsiteX96" fmla="*/ 2094211 w 2597206"/>
              <a:gd name="connsiteY96" fmla="*/ 1587175 h 3689283"/>
              <a:gd name="connsiteX97" fmla="*/ 2115231 w 2597206"/>
              <a:gd name="connsiteY97" fmla="*/ 1599484 h 3689283"/>
              <a:gd name="connsiteX98" fmla="*/ 2405142 w 2597206"/>
              <a:gd name="connsiteY98" fmla="*/ 1961112 h 3689283"/>
              <a:gd name="connsiteX99" fmla="*/ 2537631 w 2597206"/>
              <a:gd name="connsiteY99" fmla="*/ 2131625 h 3689283"/>
              <a:gd name="connsiteX100" fmla="*/ 2590105 w 2597206"/>
              <a:gd name="connsiteY100" fmla="*/ 2350922 h 3689283"/>
              <a:gd name="connsiteX101" fmla="*/ 2526749 w 2597206"/>
              <a:gd name="connsiteY101" fmla="*/ 2758159 h 3689283"/>
              <a:gd name="connsiteX102" fmla="*/ 2522053 w 2597206"/>
              <a:gd name="connsiteY102" fmla="*/ 2774808 h 3689283"/>
              <a:gd name="connsiteX103" fmla="*/ 2503232 w 2597206"/>
              <a:gd name="connsiteY103" fmla="*/ 2720519 h 3689283"/>
              <a:gd name="connsiteX104" fmla="*/ 2528910 w 2597206"/>
              <a:gd name="connsiteY104" fmla="*/ 2529728 h 3689283"/>
              <a:gd name="connsiteX105" fmla="*/ 2536886 w 2597206"/>
              <a:gd name="connsiteY105" fmla="*/ 2455938 h 3689283"/>
              <a:gd name="connsiteX106" fmla="*/ 2528575 w 2597206"/>
              <a:gd name="connsiteY106" fmla="*/ 2434170 h 3689283"/>
              <a:gd name="connsiteX107" fmla="*/ 2515158 w 2597206"/>
              <a:gd name="connsiteY107" fmla="*/ 2451921 h 3689283"/>
              <a:gd name="connsiteX108" fmla="*/ 2507220 w 2597206"/>
              <a:gd name="connsiteY108" fmla="*/ 2464230 h 3689283"/>
              <a:gd name="connsiteX109" fmla="*/ 2503605 w 2597206"/>
              <a:gd name="connsiteY109" fmla="*/ 2449071 h 3689283"/>
              <a:gd name="connsiteX110" fmla="*/ 2490188 w 2597206"/>
              <a:gd name="connsiteY110" fmla="*/ 2400871 h 3689283"/>
              <a:gd name="connsiteX111" fmla="*/ 2497083 w 2597206"/>
              <a:gd name="connsiteY111" fmla="*/ 2396919 h 3689283"/>
              <a:gd name="connsiteX112" fmla="*/ 2517357 w 2597206"/>
              <a:gd name="connsiteY112" fmla="*/ 2383185 h 3689283"/>
              <a:gd name="connsiteX113" fmla="*/ 2505394 w 2597206"/>
              <a:gd name="connsiteY113" fmla="*/ 2358566 h 3689283"/>
              <a:gd name="connsiteX114" fmla="*/ 2490561 w 2597206"/>
              <a:gd name="connsiteY114" fmla="*/ 2340815 h 3689283"/>
              <a:gd name="connsiteX115" fmla="*/ 2469206 w 2597206"/>
              <a:gd name="connsiteY115" fmla="*/ 2286526 h 3689283"/>
              <a:gd name="connsiteX116" fmla="*/ 2467753 w 2597206"/>
              <a:gd name="connsiteY116" fmla="*/ 2263722 h 3689283"/>
              <a:gd name="connsiteX117" fmla="*/ 2451094 w 2597206"/>
              <a:gd name="connsiteY117" fmla="*/ 2215586 h 3689283"/>
              <a:gd name="connsiteX118" fmla="*/ 2402608 w 2597206"/>
              <a:gd name="connsiteY118" fmla="*/ 2168553 h 3689283"/>
              <a:gd name="connsiteX119" fmla="*/ 2394297 w 2597206"/>
              <a:gd name="connsiteY119" fmla="*/ 2141732 h 3689283"/>
              <a:gd name="connsiteX120" fmla="*/ 2366047 w 2597206"/>
              <a:gd name="connsiteY120" fmla="*/ 2165637 h 3689283"/>
              <a:gd name="connsiteX121" fmla="*/ 2354457 w 2597206"/>
              <a:gd name="connsiteY121" fmla="*/ 2169589 h 3689283"/>
              <a:gd name="connsiteX122" fmla="*/ 2353749 w 2597206"/>
              <a:gd name="connsiteY122" fmla="*/ 2168553 h 3689283"/>
              <a:gd name="connsiteX123" fmla="*/ 2381625 w 2597206"/>
              <a:gd name="connsiteY123" fmla="*/ 2091070 h 3689283"/>
              <a:gd name="connsiteX124" fmla="*/ 2371488 w 2597206"/>
              <a:gd name="connsiteY124" fmla="*/ 2080186 h 3689283"/>
              <a:gd name="connsiteX125" fmla="*/ 2313909 w 2597206"/>
              <a:gd name="connsiteY125" fmla="*/ 2055244 h 3689283"/>
              <a:gd name="connsiteX126" fmla="*/ 2330940 w 2597206"/>
              <a:gd name="connsiteY126" fmla="*/ 2000566 h 3689283"/>
              <a:gd name="connsiteX127" fmla="*/ 2335636 w 2597206"/>
              <a:gd name="connsiteY127" fmla="*/ 1989358 h 3689283"/>
              <a:gd name="connsiteX128" fmla="*/ 2295833 w 2597206"/>
              <a:gd name="connsiteY128" fmla="*/ 1986832 h 3689283"/>
              <a:gd name="connsiteX129" fmla="*/ 2258901 w 2597206"/>
              <a:gd name="connsiteY129" fmla="*/ 2039631 h 3689283"/>
              <a:gd name="connsiteX130" fmla="*/ 2259981 w 2597206"/>
              <a:gd name="connsiteY130" fmla="*/ 2100140 h 3689283"/>
              <a:gd name="connsiteX131" fmla="*/ 2259273 w 2597206"/>
              <a:gd name="connsiteY131" fmla="*/ 2100853 h 3689283"/>
              <a:gd name="connsiteX132" fmla="*/ 2248763 w 2597206"/>
              <a:gd name="connsiteY132" fmla="*/ 2078761 h 3689283"/>
              <a:gd name="connsiteX133" fmla="*/ 2244776 w 2597206"/>
              <a:gd name="connsiteY133" fmla="*/ 2042935 h 3689283"/>
              <a:gd name="connsiteX134" fmla="*/ 2252751 w 2597206"/>
              <a:gd name="connsiteY134" fmla="*/ 2009247 h 3689283"/>
              <a:gd name="connsiteX135" fmla="*/ 2281709 w 2597206"/>
              <a:gd name="connsiteY135" fmla="*/ 1980288 h 3689283"/>
              <a:gd name="connsiteX136" fmla="*/ 2279883 w 2597206"/>
              <a:gd name="connsiteY136" fmla="*/ 1949192 h 3689283"/>
              <a:gd name="connsiteX137" fmla="*/ 2259646 w 2597206"/>
              <a:gd name="connsiteY137" fmla="*/ 1912588 h 3689283"/>
              <a:gd name="connsiteX138" fmla="*/ 2201358 w 2597206"/>
              <a:gd name="connsiteY138" fmla="*/ 1860825 h 3689283"/>
              <a:gd name="connsiteX139" fmla="*/ 2183991 w 2597206"/>
              <a:gd name="connsiteY139" fmla="*/ 1855059 h 3689283"/>
              <a:gd name="connsiteX140" fmla="*/ 2179631 w 2597206"/>
              <a:gd name="connsiteY140" fmla="*/ 1841325 h 3689283"/>
              <a:gd name="connsiteX141" fmla="*/ 2192675 w 2597206"/>
              <a:gd name="connsiteY141" fmla="*/ 1840612 h 3689283"/>
              <a:gd name="connsiteX142" fmla="*/ 2206054 w 2597206"/>
              <a:gd name="connsiteY142" fmla="*/ 1842750 h 3689283"/>
              <a:gd name="connsiteX143" fmla="*/ 2200613 w 2597206"/>
              <a:gd name="connsiteY143" fmla="*/ 1829729 h 3689283"/>
              <a:gd name="connsiteX144" fmla="*/ 2171320 w 2597206"/>
              <a:gd name="connsiteY144" fmla="*/ 1783019 h 3689283"/>
              <a:gd name="connsiteX145" fmla="*/ 2138002 w 2597206"/>
              <a:gd name="connsiteY145" fmla="*/ 1752959 h 3689283"/>
              <a:gd name="connsiteX146" fmla="*/ 2128237 w 2597206"/>
              <a:gd name="connsiteY146" fmla="*/ 1734560 h 3689283"/>
              <a:gd name="connsiteX147" fmla="*/ 2133306 w 2597206"/>
              <a:gd name="connsiteY147" fmla="*/ 1719335 h 3689283"/>
              <a:gd name="connsiteX148" fmla="*/ 2115939 w 2597206"/>
              <a:gd name="connsiteY148" fmla="*/ 1722575 h 3689283"/>
              <a:gd name="connsiteX149" fmla="*/ 2079006 w 2597206"/>
              <a:gd name="connsiteY149" fmla="*/ 1717845 h 3689283"/>
              <a:gd name="connsiteX150" fmla="*/ 2080087 w 2597206"/>
              <a:gd name="connsiteY150" fmla="*/ 1694717 h 3689283"/>
              <a:gd name="connsiteX151" fmla="*/ 2085155 w 2597206"/>
              <a:gd name="connsiteY151" fmla="*/ 1671913 h 3689283"/>
              <a:gd name="connsiteX152" fmla="*/ 1972977 w 2597206"/>
              <a:gd name="connsiteY152" fmla="*/ 1635374 h 3689283"/>
              <a:gd name="connsiteX153" fmla="*/ 1950877 w 2597206"/>
              <a:gd name="connsiteY153" fmla="*/ 1621251 h 3689283"/>
              <a:gd name="connsiteX154" fmla="*/ 1923746 w 2597206"/>
              <a:gd name="connsiteY154" fmla="*/ 1611469 h 3689283"/>
              <a:gd name="connsiteX155" fmla="*/ 1878502 w 2597206"/>
              <a:gd name="connsiteY155" fmla="*/ 1649821 h 3689283"/>
              <a:gd name="connsiteX156" fmla="*/ 1868365 w 2597206"/>
              <a:gd name="connsiteY156" fmla="*/ 1654875 h 3689283"/>
              <a:gd name="connsiteX157" fmla="*/ 1872315 w 2597206"/>
              <a:gd name="connsiteY157" fmla="*/ 1642566 h 3689283"/>
              <a:gd name="connsiteX158" fmla="*/ 1941113 w 2597206"/>
              <a:gd name="connsiteY158" fmla="*/ 1573440 h 3689283"/>
              <a:gd name="connsiteX159" fmla="*/ 1953411 w 2597206"/>
              <a:gd name="connsiteY159" fmla="*/ 1564435 h 3689283"/>
              <a:gd name="connsiteX160" fmla="*/ 1966083 w 2597206"/>
              <a:gd name="connsiteY160" fmla="*/ 1532885 h 3689283"/>
              <a:gd name="connsiteX161" fmla="*/ 1939287 w 2597206"/>
              <a:gd name="connsiteY161" fmla="*/ 1547397 h 3689283"/>
              <a:gd name="connsiteX162" fmla="*/ 1873769 w 2597206"/>
              <a:gd name="connsiteY162" fmla="*/ 1586138 h 3689283"/>
              <a:gd name="connsiteX163" fmla="*/ 1865831 w 2597206"/>
              <a:gd name="connsiteY163" fmla="*/ 1586138 h 3689283"/>
              <a:gd name="connsiteX164" fmla="*/ 1866539 w 2597206"/>
              <a:gd name="connsiteY164" fmla="*/ 1577457 h 3689283"/>
              <a:gd name="connsiteX165" fmla="*/ 1881371 w 2597206"/>
              <a:gd name="connsiteY165" fmla="*/ 1561844 h 3689283"/>
              <a:gd name="connsiteX166" fmla="*/ 1882117 w 2597206"/>
              <a:gd name="connsiteY166" fmla="*/ 1537226 h 3689283"/>
              <a:gd name="connsiteX167" fmla="*/ 1871607 w 2597206"/>
              <a:gd name="connsiteY167" fmla="*/ 1502177 h 3689283"/>
              <a:gd name="connsiteX168" fmla="*/ 1849544 w 2597206"/>
              <a:gd name="connsiteY168" fmla="*/ 1505416 h 3689283"/>
              <a:gd name="connsiteX169" fmla="*/ 1816972 w 2597206"/>
              <a:gd name="connsiteY169" fmla="*/ 1539428 h 3689283"/>
              <a:gd name="connsiteX170" fmla="*/ 1825991 w 2597206"/>
              <a:gd name="connsiteY170" fmla="*/ 1489091 h 3689283"/>
              <a:gd name="connsiteX171" fmla="*/ 1856774 w 2597206"/>
              <a:gd name="connsiteY171" fmla="*/ 1375458 h 3689283"/>
              <a:gd name="connsiteX172" fmla="*/ 1577206 w 2597206"/>
              <a:gd name="connsiteY172" fmla="*/ 475313 h 3689283"/>
              <a:gd name="connsiteX173" fmla="*/ 1567747 w 2597206"/>
              <a:gd name="connsiteY173" fmla="*/ 481877 h 3689283"/>
              <a:gd name="connsiteX174" fmla="*/ 1569597 w 2597206"/>
              <a:gd name="connsiteY174" fmla="*/ 489052 h 3689283"/>
              <a:gd name="connsiteX175" fmla="*/ 1581216 w 2597206"/>
              <a:gd name="connsiteY175" fmla="*/ 481496 h 3689283"/>
              <a:gd name="connsiteX176" fmla="*/ 1577206 w 2597206"/>
              <a:gd name="connsiteY176" fmla="*/ 475313 h 3689283"/>
              <a:gd name="connsiteX177" fmla="*/ 1016665 w 2597206"/>
              <a:gd name="connsiteY177" fmla="*/ 75 h 3689283"/>
              <a:gd name="connsiteX178" fmla="*/ 1054144 w 2597206"/>
              <a:gd name="connsiteY178" fmla="*/ 4044 h 3689283"/>
              <a:gd name="connsiteX179" fmla="*/ 1083140 w 2597206"/>
              <a:gd name="connsiteY179" fmla="*/ 17097 h 3689283"/>
              <a:gd name="connsiteX180" fmla="*/ 1119334 w 2597206"/>
              <a:gd name="connsiteY180" fmla="*/ 42057 h 3689283"/>
              <a:gd name="connsiteX181" fmla="*/ 1158407 w 2597206"/>
              <a:gd name="connsiteY181" fmla="*/ 84802 h 3689283"/>
              <a:gd name="connsiteX182" fmla="*/ 1159538 w 2597206"/>
              <a:gd name="connsiteY182" fmla="*/ 85871 h 3689283"/>
              <a:gd name="connsiteX183" fmla="*/ 1168895 w 2597206"/>
              <a:gd name="connsiteY183" fmla="*/ 100679 h 3689283"/>
              <a:gd name="connsiteX184" fmla="*/ 1134861 w 2597206"/>
              <a:gd name="connsiteY184" fmla="*/ 129990 h 3689283"/>
              <a:gd name="connsiteX185" fmla="*/ 1126223 w 2597206"/>
              <a:gd name="connsiteY185" fmla="*/ 135104 h 3689283"/>
              <a:gd name="connsiteX186" fmla="*/ 1133113 w 2597206"/>
              <a:gd name="connsiteY186" fmla="*/ 144111 h 3689283"/>
              <a:gd name="connsiteX187" fmla="*/ 1210847 w 2597206"/>
              <a:gd name="connsiteY187" fmla="*/ 197314 h 3689283"/>
              <a:gd name="connsiteX188" fmla="*/ 1237273 w 2597206"/>
              <a:gd name="connsiteY188" fmla="*/ 238228 h 3689283"/>
              <a:gd name="connsiteX189" fmla="*/ 1276037 w 2597206"/>
              <a:gd name="connsiteY189" fmla="*/ 339596 h 3689283"/>
              <a:gd name="connsiteX190" fmla="*/ 1287245 w 2597206"/>
              <a:gd name="connsiteY190" fmla="*/ 351198 h 3689283"/>
              <a:gd name="connsiteX191" fmla="*/ 1291563 w 2597206"/>
              <a:gd name="connsiteY191" fmla="*/ 336008 h 3689283"/>
              <a:gd name="connsiteX192" fmla="*/ 1301743 w 2597206"/>
              <a:gd name="connsiteY192" fmla="*/ 289294 h 3689283"/>
              <a:gd name="connsiteX193" fmla="*/ 1340096 w 2597206"/>
              <a:gd name="connsiteY193" fmla="*/ 292194 h 3689283"/>
              <a:gd name="connsiteX194" fmla="*/ 1349144 w 2597206"/>
              <a:gd name="connsiteY194" fmla="*/ 293644 h 3689283"/>
              <a:gd name="connsiteX195" fmla="*/ 1429552 w 2597206"/>
              <a:gd name="connsiteY195" fmla="*/ 340664 h 3689283"/>
              <a:gd name="connsiteX196" fmla="*/ 1433871 w 2597206"/>
              <a:gd name="connsiteY196" fmla="*/ 354786 h 3689283"/>
              <a:gd name="connsiteX197" fmla="*/ 1449088 w 2597206"/>
              <a:gd name="connsiteY197" fmla="*/ 417759 h 3689283"/>
              <a:gd name="connsiteX198" fmla="*/ 1463895 w 2597206"/>
              <a:gd name="connsiteY198" fmla="*/ 431499 h 3689283"/>
              <a:gd name="connsiteX199" fmla="*/ 1471093 w 2597206"/>
              <a:gd name="connsiteY199" fmla="*/ 416690 h 3689283"/>
              <a:gd name="connsiteX200" fmla="*/ 1481581 w 2597206"/>
              <a:gd name="connsiteY200" fmla="*/ 406920 h 3689283"/>
              <a:gd name="connsiteX201" fmla="*/ 1522916 w 2597206"/>
              <a:gd name="connsiteY201" fmla="*/ 417377 h 3689283"/>
              <a:gd name="connsiteX202" fmla="*/ 1540601 w 2597206"/>
              <a:gd name="connsiteY202" fmla="*/ 438445 h 3689283"/>
              <a:gd name="connsiteX203" fmla="*/ 1562708 w 2597206"/>
              <a:gd name="connsiteY203" fmla="*/ 449284 h 3689283"/>
              <a:gd name="connsiteX204" fmla="*/ 1578234 w 2597206"/>
              <a:gd name="connsiteY204" fmla="*/ 440200 h 3689283"/>
              <a:gd name="connsiteX205" fmla="*/ 1578954 w 2597206"/>
              <a:gd name="connsiteY205" fmla="*/ 440964 h 3689283"/>
              <a:gd name="connsiteX206" fmla="*/ 1636227 w 2597206"/>
              <a:gd name="connsiteY206" fmla="*/ 445315 h 3689283"/>
              <a:gd name="connsiteX207" fmla="*/ 1656791 w 2597206"/>
              <a:gd name="connsiteY207" fmla="*/ 436994 h 3689283"/>
              <a:gd name="connsiteX208" fmla="*/ 1749435 w 2597206"/>
              <a:gd name="connsiteY208" fmla="*/ 419209 h 3689283"/>
              <a:gd name="connsiteX209" fmla="*/ 1761054 w 2597206"/>
              <a:gd name="connsiteY209" fmla="*/ 419591 h 3689283"/>
              <a:gd name="connsiteX210" fmla="*/ 1824393 w 2597206"/>
              <a:gd name="connsiteY210" fmla="*/ 447070 h 3689283"/>
              <a:gd name="connsiteX211" fmla="*/ 1945622 w 2597206"/>
              <a:gd name="connsiteY211" fmla="*/ 452490 h 3689283"/>
              <a:gd name="connsiteX212" fmla="*/ 1993846 w 2597206"/>
              <a:gd name="connsiteY212" fmla="*/ 456841 h 3689283"/>
              <a:gd name="connsiteX213" fmla="*/ 2093688 w 2597206"/>
              <a:gd name="connsiteY213" fmla="*/ 440200 h 3689283"/>
              <a:gd name="connsiteX214" fmla="*/ 2198362 w 2597206"/>
              <a:gd name="connsiteY214" fmla="*/ 473175 h 3689283"/>
              <a:gd name="connsiteX215" fmla="*/ 2215636 w 2597206"/>
              <a:gd name="connsiteY215" fmla="*/ 478213 h 3689283"/>
              <a:gd name="connsiteX216" fmla="*/ 2216047 w 2597206"/>
              <a:gd name="connsiteY216" fmla="*/ 478595 h 3689283"/>
              <a:gd name="connsiteX217" fmla="*/ 2216047 w 2597206"/>
              <a:gd name="connsiteY217" fmla="*/ 484778 h 3689283"/>
              <a:gd name="connsiteX218" fmla="*/ 1531964 w 2597206"/>
              <a:gd name="connsiteY218" fmla="*/ 704459 h 3689283"/>
              <a:gd name="connsiteX219" fmla="*/ 1468214 w 2597206"/>
              <a:gd name="connsiteY219" fmla="*/ 714916 h 3689283"/>
              <a:gd name="connsiteX220" fmla="*/ 1436750 w 2597206"/>
              <a:gd name="connsiteY220" fmla="*/ 737358 h 3689283"/>
              <a:gd name="connsiteX221" fmla="*/ 1421223 w 2597206"/>
              <a:gd name="connsiteY221" fmla="*/ 743541 h 3689283"/>
              <a:gd name="connsiteX222" fmla="*/ 1430992 w 2597206"/>
              <a:gd name="connsiteY222" fmla="*/ 758044 h 3689283"/>
              <a:gd name="connsiteX223" fmla="*/ 1446518 w 2597206"/>
              <a:gd name="connsiteY223" fmla="*/ 806896 h 3689283"/>
              <a:gd name="connsiteX224" fmla="*/ 1442199 w 2597206"/>
              <a:gd name="connsiteY224" fmla="*/ 832238 h 3689283"/>
              <a:gd name="connsiteX225" fmla="*/ 1468625 w 2597206"/>
              <a:gd name="connsiteY225" fmla="*/ 834375 h 3689283"/>
              <a:gd name="connsiteX226" fmla="*/ 1484871 w 2597206"/>
              <a:gd name="connsiteY226" fmla="*/ 837275 h 3689283"/>
              <a:gd name="connsiteX227" fmla="*/ 1476954 w 2597206"/>
              <a:gd name="connsiteY227" fmla="*/ 851397 h 3689283"/>
              <a:gd name="connsiteX228" fmla="*/ 1477982 w 2597206"/>
              <a:gd name="connsiteY228" fmla="*/ 900630 h 3689283"/>
              <a:gd name="connsiteX229" fmla="*/ 1484871 w 2597206"/>
              <a:gd name="connsiteY229" fmla="*/ 933605 h 3689283"/>
              <a:gd name="connsiteX230" fmla="*/ 1488470 w 2597206"/>
              <a:gd name="connsiteY230" fmla="*/ 972305 h 3689283"/>
              <a:gd name="connsiteX231" fmla="*/ 1550781 w 2597206"/>
              <a:gd name="connsiteY231" fmla="*/ 1053751 h 3689283"/>
              <a:gd name="connsiteX232" fmla="*/ 1554791 w 2597206"/>
              <a:gd name="connsiteY232" fmla="*/ 1067109 h 3689283"/>
              <a:gd name="connsiteX233" fmla="*/ 1562400 w 2597206"/>
              <a:gd name="connsiteY233" fmla="*/ 1139929 h 3689283"/>
              <a:gd name="connsiteX234" fmla="*/ 1573916 w 2597206"/>
              <a:gd name="connsiteY234" fmla="*/ 1152600 h 3689283"/>
              <a:gd name="connsiteX235" fmla="*/ 1640545 w 2597206"/>
              <a:gd name="connsiteY235" fmla="*/ 1220229 h 3689283"/>
              <a:gd name="connsiteX236" fmla="*/ 1641574 w 2597206"/>
              <a:gd name="connsiteY236" fmla="*/ 1237633 h 3689283"/>
              <a:gd name="connsiteX237" fmla="*/ 1638386 w 2597206"/>
              <a:gd name="connsiteY237" fmla="*/ 1263356 h 3689283"/>
              <a:gd name="connsiteX238" fmla="*/ 1663681 w 2597206"/>
              <a:gd name="connsiteY238" fmla="*/ 1391135 h 3689283"/>
              <a:gd name="connsiteX239" fmla="*/ 1651767 w 2597206"/>
              <a:gd name="connsiteY239" fmla="*/ 1387196 h 3689283"/>
              <a:gd name="connsiteX240" fmla="*/ 1651753 w 2597206"/>
              <a:gd name="connsiteY240" fmla="*/ 1387089 h 3689283"/>
              <a:gd name="connsiteX241" fmla="*/ 1651179 w 2597206"/>
              <a:gd name="connsiteY241" fmla="*/ 1386587 h 3689283"/>
              <a:gd name="connsiteX242" fmla="*/ 1650314 w 2597206"/>
              <a:gd name="connsiteY242" fmla="*/ 1384952 h 3689283"/>
              <a:gd name="connsiteX243" fmla="*/ 1648874 w 2597206"/>
              <a:gd name="connsiteY243" fmla="*/ 1384570 h 3689283"/>
              <a:gd name="connsiteX244" fmla="*/ 1651179 w 2597206"/>
              <a:gd name="connsiteY244" fmla="*/ 1386587 h 3689283"/>
              <a:gd name="connsiteX245" fmla="*/ 1651445 w 2597206"/>
              <a:gd name="connsiteY245" fmla="*/ 1387089 h 3689283"/>
              <a:gd name="connsiteX246" fmla="*/ 1651767 w 2597206"/>
              <a:gd name="connsiteY246" fmla="*/ 1387196 h 3689283"/>
              <a:gd name="connsiteX247" fmla="*/ 1654677 w 2597206"/>
              <a:gd name="connsiteY247" fmla="*/ 1409036 h 3689283"/>
              <a:gd name="connsiteX248" fmla="*/ 1682497 w 2597206"/>
              <a:gd name="connsiteY248" fmla="*/ 1467848 h 3689283"/>
              <a:gd name="connsiteX249" fmla="*/ 1644144 w 2597206"/>
              <a:gd name="connsiteY249" fmla="*/ 1429835 h 3689283"/>
              <a:gd name="connsiteX250" fmla="*/ 1614840 w 2597206"/>
              <a:gd name="connsiteY250" fmla="*/ 1418614 h 3689283"/>
              <a:gd name="connsiteX251" fmla="*/ 1417213 w 2597206"/>
              <a:gd name="connsiteY251" fmla="*/ 1514181 h 3689283"/>
              <a:gd name="connsiteX252" fmla="*/ 1405331 w 2597206"/>
              <a:gd name="connsiteY252" fmla="*/ 1519358 h 3689283"/>
              <a:gd name="connsiteX253" fmla="*/ 1406260 w 2597206"/>
              <a:gd name="connsiteY253" fmla="*/ 1519557 h 3689283"/>
              <a:gd name="connsiteX254" fmla="*/ 1499647 w 2597206"/>
              <a:gd name="connsiteY254" fmla="*/ 1497830 h 3689283"/>
              <a:gd name="connsiteX255" fmla="*/ 1507599 w 2597206"/>
              <a:gd name="connsiteY255" fmla="*/ 1494949 h 3689283"/>
              <a:gd name="connsiteX256" fmla="*/ 1536930 w 2597206"/>
              <a:gd name="connsiteY256" fmla="*/ 1485137 h 3689283"/>
              <a:gd name="connsiteX257" fmla="*/ 1541986 w 2597206"/>
              <a:gd name="connsiteY257" fmla="*/ 1500400 h 3689283"/>
              <a:gd name="connsiteX258" fmla="*/ 1531853 w 2597206"/>
              <a:gd name="connsiteY258" fmla="*/ 1512315 h 3689283"/>
              <a:gd name="connsiteX259" fmla="*/ 1492408 w 2597206"/>
              <a:gd name="connsiteY259" fmla="*/ 1544865 h 3689283"/>
              <a:gd name="connsiteX260" fmla="*/ 1537643 w 2597206"/>
              <a:gd name="connsiteY260" fmla="*/ 1536221 h 3689283"/>
              <a:gd name="connsiteX261" fmla="*/ 1546330 w 2597206"/>
              <a:gd name="connsiteY261" fmla="*/ 1541283 h 3689283"/>
              <a:gd name="connsiteX262" fmla="*/ 1532587 w 2597206"/>
              <a:gd name="connsiteY262" fmla="*/ 1563710 h 3689283"/>
              <a:gd name="connsiteX263" fmla="*/ 1479736 w 2597206"/>
              <a:gd name="connsiteY263" fmla="*/ 1577805 h 3689283"/>
              <a:gd name="connsiteX264" fmla="*/ 1457286 w 2597206"/>
              <a:gd name="connsiteY264" fmla="*/ 1616897 h 3689283"/>
              <a:gd name="connsiteX265" fmla="*/ 1473211 w 2597206"/>
              <a:gd name="connsiteY265" fmla="*/ 1636832 h 3689283"/>
              <a:gd name="connsiteX266" fmla="*/ 1475036 w 2597206"/>
              <a:gd name="connsiteY266" fmla="*/ 1652017 h 3689283"/>
              <a:gd name="connsiteX267" fmla="*/ 1465972 w 2597206"/>
              <a:gd name="connsiteY267" fmla="*/ 1669772 h 3689283"/>
              <a:gd name="connsiteX268" fmla="*/ 1483345 w 2597206"/>
              <a:gd name="connsiteY268" fmla="*/ 1669772 h 3689283"/>
              <a:gd name="connsiteX269" fmla="*/ 1547064 w 2597206"/>
              <a:gd name="connsiteY269" fmla="*/ 1645865 h 3689283"/>
              <a:gd name="connsiteX270" fmla="*/ 1576731 w 2597206"/>
              <a:gd name="connsiteY270" fmla="*/ 1637221 h 3689283"/>
              <a:gd name="connsiteX271" fmla="*/ 1586151 w 2597206"/>
              <a:gd name="connsiteY271" fmla="*/ 1654197 h 3689283"/>
              <a:gd name="connsiteX272" fmla="*/ 1531139 w 2597206"/>
              <a:gd name="connsiteY272" fmla="*/ 1692978 h 3689283"/>
              <a:gd name="connsiteX273" fmla="*/ 1434480 w 2597206"/>
              <a:gd name="connsiteY273" fmla="*/ 1729500 h 3689283"/>
              <a:gd name="connsiteX274" fmla="*/ 1428332 w 2597206"/>
              <a:gd name="connsiteY274" fmla="*/ 1745775 h 3689283"/>
              <a:gd name="connsiteX275" fmla="*/ 1446796 w 2597206"/>
              <a:gd name="connsiteY275" fmla="*/ 1760960 h 3689283"/>
              <a:gd name="connsiteX276" fmla="*/ 1471050 w 2597206"/>
              <a:gd name="connsiteY276" fmla="*/ 1756288 h 3689283"/>
              <a:gd name="connsiteX277" fmla="*/ 1493122 w 2597206"/>
              <a:gd name="connsiteY277" fmla="*/ 1783465 h 3689283"/>
              <a:gd name="connsiteX278" fmla="*/ 1506885 w 2597206"/>
              <a:gd name="connsiteY278" fmla="*/ 1837742 h 3689283"/>
              <a:gd name="connsiteX279" fmla="*/ 1507242 w 2597206"/>
              <a:gd name="connsiteY279" fmla="*/ 1838053 h 3689283"/>
              <a:gd name="connsiteX280" fmla="*/ 1533657 w 2597206"/>
              <a:gd name="connsiteY280" fmla="*/ 1857988 h 3689283"/>
              <a:gd name="connsiteX281" fmla="*/ 1559359 w 2597206"/>
              <a:gd name="connsiteY281" fmla="*/ 1846775 h 3689283"/>
              <a:gd name="connsiteX282" fmla="*/ 1574213 w 2597206"/>
              <a:gd name="connsiteY282" fmla="*/ 1853316 h 3689283"/>
              <a:gd name="connsiteX283" fmla="*/ 1548868 w 2597206"/>
              <a:gd name="connsiteY283" fmla="*/ 1921376 h 3689283"/>
              <a:gd name="connsiteX284" fmla="*/ 1541630 w 2597206"/>
              <a:gd name="connsiteY284" fmla="*/ 1933291 h 3689283"/>
              <a:gd name="connsiteX285" fmla="*/ 1560806 w 2597206"/>
              <a:gd name="connsiteY285" fmla="*/ 1937963 h 3689283"/>
              <a:gd name="connsiteX286" fmla="*/ 1620896 w 2597206"/>
              <a:gd name="connsiteY286" fmla="*/ 1904712 h 3689283"/>
              <a:gd name="connsiteX287" fmla="*/ 1635730 w 2597206"/>
              <a:gd name="connsiteY287" fmla="*/ 1899261 h 3689283"/>
              <a:gd name="connsiteX288" fmla="*/ 1628491 w 2597206"/>
              <a:gd name="connsiteY288" fmla="*/ 1914446 h 3689283"/>
              <a:gd name="connsiteX289" fmla="*/ 1561541 w 2597206"/>
              <a:gd name="connsiteY289" fmla="*/ 2023077 h 3689283"/>
              <a:gd name="connsiteX290" fmla="*/ 1563702 w 2597206"/>
              <a:gd name="connsiteY290" fmla="*/ 2055628 h 3689283"/>
              <a:gd name="connsiteX291" fmla="*/ 1566975 w 2597206"/>
              <a:gd name="connsiteY291" fmla="*/ 2060689 h 3689283"/>
              <a:gd name="connsiteX292" fmla="*/ 1580717 w 2597206"/>
              <a:gd name="connsiteY292" fmla="*/ 2126180 h 3689283"/>
              <a:gd name="connsiteX293" fmla="*/ 1576018 w 2597206"/>
              <a:gd name="connsiteY293" fmla="*/ 2159509 h 3689283"/>
              <a:gd name="connsiteX294" fmla="*/ 1591942 w 2597206"/>
              <a:gd name="connsiteY294" fmla="*/ 2312605 h 3689283"/>
              <a:gd name="connsiteX295" fmla="*/ 1595929 w 2597206"/>
              <a:gd name="connsiteY295" fmla="*/ 2374903 h 3689283"/>
              <a:gd name="connsiteX296" fmla="*/ 1598824 w 2597206"/>
              <a:gd name="connsiteY296" fmla="*/ 2386116 h 3689283"/>
              <a:gd name="connsiteX297" fmla="*/ 1601363 w 2597206"/>
              <a:gd name="connsiteY297" fmla="*/ 2374124 h 3689283"/>
              <a:gd name="connsiteX298" fmla="*/ 1608601 w 2597206"/>
              <a:gd name="connsiteY298" fmla="*/ 2291658 h 3689283"/>
              <a:gd name="connsiteX299" fmla="*/ 1608223 w 2597206"/>
              <a:gd name="connsiteY299" fmla="*/ 2429179 h 3689283"/>
              <a:gd name="connsiteX300" fmla="*/ 1580004 w 2597206"/>
              <a:gd name="connsiteY300" fmla="*/ 2714035 h 3689283"/>
              <a:gd name="connsiteX301" fmla="*/ 1447887 w 2597206"/>
              <a:gd name="connsiteY301" fmla="*/ 3022408 h 3689283"/>
              <a:gd name="connsiteX302" fmla="*/ 1350871 w 2597206"/>
              <a:gd name="connsiteY302" fmla="*/ 3143655 h 3689283"/>
              <a:gd name="connsiteX303" fmla="*/ 1279913 w 2597206"/>
              <a:gd name="connsiteY303" fmla="*/ 3150586 h 3689283"/>
              <a:gd name="connsiteX304" fmla="*/ 1233587 w 2597206"/>
              <a:gd name="connsiteY304" fmla="*/ 3150586 h 3689283"/>
              <a:gd name="connsiteX305" fmla="*/ 1228153 w 2597206"/>
              <a:gd name="connsiteY305" fmla="*/ 3105653 h 3689283"/>
              <a:gd name="connsiteX306" fmla="*/ 1276304 w 2597206"/>
              <a:gd name="connsiteY306" fmla="*/ 3045926 h 3689283"/>
              <a:gd name="connsiteX307" fmla="*/ 1286081 w 2597206"/>
              <a:gd name="connsiteY307" fmla="*/ 2990247 h 3689283"/>
              <a:gd name="connsiteX308" fmla="*/ 1283186 w 2597206"/>
              <a:gd name="connsiteY308" fmla="*/ 2979345 h 3689283"/>
              <a:gd name="connsiteX309" fmla="*/ 1292942 w 2597206"/>
              <a:gd name="connsiteY309" fmla="*/ 2981136 h 3689283"/>
              <a:gd name="connsiteX310" fmla="*/ 1321539 w 2597206"/>
              <a:gd name="connsiteY310" fmla="*/ 2955127 h 3689283"/>
              <a:gd name="connsiteX311" fmla="*/ 1338911 w 2597206"/>
              <a:gd name="connsiteY311" fmla="*/ 2899760 h 3689283"/>
              <a:gd name="connsiteX312" fmla="*/ 1335659 w 2597206"/>
              <a:gd name="connsiteY312" fmla="*/ 2832790 h 3689283"/>
              <a:gd name="connsiteX313" fmla="*/ 1315748 w 2597206"/>
              <a:gd name="connsiteY313" fmla="*/ 2755307 h 3689283"/>
              <a:gd name="connsiteX314" fmla="*/ 1313587 w 2597206"/>
              <a:gd name="connsiteY314" fmla="*/ 2683276 h 3689283"/>
              <a:gd name="connsiteX315" fmla="*/ 1314301 w 2597206"/>
              <a:gd name="connsiteY315" fmla="*/ 2588038 h 3689283"/>
              <a:gd name="connsiteX316" fmla="*/ 1315748 w 2597206"/>
              <a:gd name="connsiteY316" fmla="*/ 2582276 h 3689283"/>
              <a:gd name="connsiteX317" fmla="*/ 1325169 w 2597206"/>
              <a:gd name="connsiteY317" fmla="*/ 2478005 h 3689283"/>
              <a:gd name="connsiteX318" fmla="*/ 1332764 w 2597206"/>
              <a:gd name="connsiteY318" fmla="*/ 2457759 h 3689283"/>
              <a:gd name="connsiteX319" fmla="*/ 1344345 w 2597206"/>
              <a:gd name="connsiteY319" fmla="*/ 2431671 h 3689283"/>
              <a:gd name="connsiteX320" fmla="*/ 1312140 w 2597206"/>
              <a:gd name="connsiteY320" fmla="*/ 2394760 h 3689283"/>
              <a:gd name="connsiteX321" fmla="*/ 1305614 w 2597206"/>
              <a:gd name="connsiteY321" fmla="*/ 2410334 h 3689283"/>
              <a:gd name="connsiteX322" fmla="*/ 1301271 w 2597206"/>
              <a:gd name="connsiteY322" fmla="*/ 2430971 h 3689283"/>
              <a:gd name="connsiteX323" fmla="*/ 1298019 w 2597206"/>
              <a:gd name="connsiteY323" fmla="*/ 2410023 h 3689283"/>
              <a:gd name="connsiteX324" fmla="*/ 1279913 w 2597206"/>
              <a:gd name="connsiteY324" fmla="*/ 2310425 h 3689283"/>
              <a:gd name="connsiteX325" fmla="*/ 1284633 w 2597206"/>
              <a:gd name="connsiteY325" fmla="*/ 2290879 h 3689283"/>
              <a:gd name="connsiteX326" fmla="*/ 1293676 w 2597206"/>
              <a:gd name="connsiteY326" fmla="*/ 2306843 h 3689283"/>
              <a:gd name="connsiteX327" fmla="*/ 1299467 w 2597206"/>
              <a:gd name="connsiteY327" fmla="*/ 2358238 h 3689283"/>
              <a:gd name="connsiteX328" fmla="*/ 1305258 w 2597206"/>
              <a:gd name="connsiteY328" fmla="*/ 2370153 h 3689283"/>
              <a:gd name="connsiteX329" fmla="*/ 1311405 w 2597206"/>
              <a:gd name="connsiteY329" fmla="*/ 2354967 h 3689283"/>
              <a:gd name="connsiteX330" fmla="*/ 1332764 w 2597206"/>
              <a:gd name="connsiteY330" fmla="*/ 2264870 h 3689283"/>
              <a:gd name="connsiteX331" fmla="*/ 1324434 w 2597206"/>
              <a:gd name="connsiteY331" fmla="*/ 2245324 h 3689283"/>
              <a:gd name="connsiteX332" fmla="*/ 1305614 w 2597206"/>
              <a:gd name="connsiteY332" fmla="*/ 2203662 h 3689283"/>
              <a:gd name="connsiteX333" fmla="*/ 1260736 w 2597206"/>
              <a:gd name="connsiteY333" fmla="*/ 2147205 h 3689283"/>
              <a:gd name="connsiteX334" fmla="*/ 1246259 w 2597206"/>
              <a:gd name="connsiteY334" fmla="*/ 2120806 h 3689283"/>
              <a:gd name="connsiteX335" fmla="*/ 1214767 w 2597206"/>
              <a:gd name="connsiteY335" fmla="*/ 1969501 h 3689283"/>
              <a:gd name="connsiteX336" fmla="*/ 1224544 w 2597206"/>
              <a:gd name="connsiteY336" fmla="*/ 1915925 h 3689283"/>
              <a:gd name="connsiteX337" fmla="*/ 1225257 w 2597206"/>
              <a:gd name="connsiteY337" fmla="*/ 1878235 h 3689283"/>
              <a:gd name="connsiteX338" fmla="*/ 1208619 w 2597206"/>
              <a:gd name="connsiteY338" fmla="*/ 1843894 h 3689283"/>
              <a:gd name="connsiteX339" fmla="*/ 1263632 w 2597206"/>
              <a:gd name="connsiteY339" fmla="*/ 1749046 h 3689283"/>
              <a:gd name="connsiteX340" fmla="*/ 1275947 w 2597206"/>
              <a:gd name="connsiteY340" fmla="*/ 1759169 h 3689283"/>
              <a:gd name="connsiteX341" fmla="*/ 1274516 w 2597206"/>
              <a:gd name="connsiteY341" fmla="*/ 1793198 h 3689283"/>
              <a:gd name="connsiteX342" fmla="*/ 1274500 w 2597206"/>
              <a:gd name="connsiteY342" fmla="*/ 1793199 h 3689283"/>
              <a:gd name="connsiteX343" fmla="*/ 1273052 w 2597206"/>
              <a:gd name="connsiteY343" fmla="*/ 1795769 h 3689283"/>
              <a:gd name="connsiteX344" fmla="*/ 1274500 w 2597206"/>
              <a:gd name="connsiteY344" fmla="*/ 1793588 h 3689283"/>
              <a:gd name="connsiteX345" fmla="*/ 1274516 w 2597206"/>
              <a:gd name="connsiteY345" fmla="*/ 1793198 h 3689283"/>
              <a:gd name="connsiteX346" fmla="*/ 1285397 w 2597206"/>
              <a:gd name="connsiteY346" fmla="*/ 1792430 h 3689283"/>
              <a:gd name="connsiteX347" fmla="*/ 1288977 w 2597206"/>
              <a:gd name="connsiteY347" fmla="*/ 1783776 h 3689283"/>
              <a:gd name="connsiteX348" fmla="*/ 1324078 w 2597206"/>
              <a:gd name="connsiteY348" fmla="*/ 1731680 h 3689283"/>
              <a:gd name="connsiteX349" fmla="*/ 1339646 w 2597206"/>
              <a:gd name="connsiteY349" fmla="*/ 1729889 h 3689283"/>
              <a:gd name="connsiteX350" fmla="*/ 1361718 w 2597206"/>
              <a:gd name="connsiteY350" fmla="*/ 1715405 h 3689283"/>
              <a:gd name="connsiteX351" fmla="*/ 1356661 w 2597206"/>
              <a:gd name="connsiteY351" fmla="*/ 1705281 h 3689283"/>
              <a:gd name="connsiteX352" fmla="*/ 1328064 w 2597206"/>
              <a:gd name="connsiteY352" fmla="*/ 1701621 h 3689283"/>
              <a:gd name="connsiteX353" fmla="*/ 1256750 w 2597206"/>
              <a:gd name="connsiteY353" fmla="*/ 1717196 h 3689283"/>
              <a:gd name="connsiteX354" fmla="*/ 1244455 w 2597206"/>
              <a:gd name="connsiteY354" fmla="*/ 1717196 h 3689283"/>
              <a:gd name="connsiteX355" fmla="*/ 1219110 w 2597206"/>
              <a:gd name="connsiteY355" fmla="*/ 1722647 h 3689283"/>
              <a:gd name="connsiteX356" fmla="*/ 1210780 w 2597206"/>
              <a:gd name="connsiteY356" fmla="*/ 1632471 h 3689283"/>
              <a:gd name="connsiteX357" fmla="*/ 1207885 w 2597206"/>
              <a:gd name="connsiteY357" fmla="*/ 1617286 h 3689283"/>
              <a:gd name="connsiteX358" fmla="*/ 1195569 w 2597206"/>
              <a:gd name="connsiteY358" fmla="*/ 1612224 h 3689283"/>
              <a:gd name="connsiteX359" fmla="*/ 1199243 w 2597206"/>
              <a:gd name="connsiteY359" fmla="*/ 1603386 h 3689283"/>
              <a:gd name="connsiteX360" fmla="*/ 1202390 w 2597206"/>
              <a:gd name="connsiteY360" fmla="*/ 1601804 h 3689283"/>
              <a:gd name="connsiteX361" fmla="*/ 1209257 w 2597206"/>
              <a:gd name="connsiteY361" fmla="*/ 1598949 h 3689283"/>
              <a:gd name="connsiteX362" fmla="*/ 1223485 w 2597206"/>
              <a:gd name="connsiteY362" fmla="*/ 1596717 h 3689283"/>
              <a:gd name="connsiteX363" fmla="*/ 1267975 w 2597206"/>
              <a:gd name="connsiteY363" fmla="*/ 1577104 h 3689283"/>
              <a:gd name="connsiteX364" fmla="*/ 1285759 w 2597206"/>
              <a:gd name="connsiteY364" fmla="*/ 1569950 h 3689283"/>
              <a:gd name="connsiteX365" fmla="*/ 1287769 w 2597206"/>
              <a:gd name="connsiteY365" fmla="*/ 1564663 h 3689283"/>
              <a:gd name="connsiteX366" fmla="*/ 1281274 w 2597206"/>
              <a:gd name="connsiteY366" fmla="*/ 1566239 h 3689283"/>
              <a:gd name="connsiteX367" fmla="*/ 1229791 w 2597206"/>
              <a:gd name="connsiteY367" fmla="*/ 1590412 h 3689283"/>
              <a:gd name="connsiteX368" fmla="*/ 1209257 w 2597206"/>
              <a:gd name="connsiteY368" fmla="*/ 1598949 h 3689283"/>
              <a:gd name="connsiteX369" fmla="*/ 1207528 w 2597206"/>
              <a:gd name="connsiteY369" fmla="*/ 1599220 h 3689283"/>
              <a:gd name="connsiteX370" fmla="*/ 1202390 w 2597206"/>
              <a:gd name="connsiteY370" fmla="*/ 1601804 h 3689283"/>
              <a:gd name="connsiteX371" fmla="*/ 1177224 w 2597206"/>
              <a:gd name="connsiteY371" fmla="*/ 1612266 h 3689283"/>
              <a:gd name="connsiteX372" fmla="*/ 1025971 w 2597206"/>
              <a:gd name="connsiteY372" fmla="*/ 1645547 h 3689283"/>
              <a:gd name="connsiteX373" fmla="*/ 930756 w 2597206"/>
              <a:gd name="connsiteY373" fmla="*/ 1645242 h 3689283"/>
              <a:gd name="connsiteX374" fmla="*/ 856209 w 2597206"/>
              <a:gd name="connsiteY374" fmla="*/ 1632876 h 3689283"/>
              <a:gd name="connsiteX375" fmla="*/ 831532 w 2597206"/>
              <a:gd name="connsiteY375" fmla="*/ 1582192 h 3689283"/>
              <a:gd name="connsiteX376" fmla="*/ 830092 w 2597206"/>
              <a:gd name="connsiteY376" fmla="*/ 1569521 h 3689283"/>
              <a:gd name="connsiteX377" fmla="*/ 820735 w 2597206"/>
              <a:gd name="connsiteY377" fmla="*/ 1514868 h 3689283"/>
              <a:gd name="connsiteX378" fmla="*/ 806546 w 2597206"/>
              <a:gd name="connsiteY378" fmla="*/ 1498991 h 3689283"/>
              <a:gd name="connsiteX379" fmla="*/ 730559 w 2597206"/>
              <a:gd name="connsiteY379" fmla="*/ 1504029 h 3689283"/>
              <a:gd name="connsiteX380" fmla="*/ 675138 w 2597206"/>
              <a:gd name="connsiteY380" fmla="*/ 1464184 h 3689283"/>
              <a:gd name="connsiteX381" fmla="*/ 542393 w 2597206"/>
              <a:gd name="connsiteY381" fmla="*/ 1252823 h 3689283"/>
              <a:gd name="connsiteX382" fmla="*/ 442449 w 2597206"/>
              <a:gd name="connsiteY382" fmla="*/ 1230381 h 3689283"/>
              <a:gd name="connsiteX383" fmla="*/ 171715 w 2597206"/>
              <a:gd name="connsiteY383" fmla="*/ 1304575 h 3689283"/>
              <a:gd name="connsiteX384" fmla="*/ 60254 w 2597206"/>
              <a:gd name="connsiteY384" fmla="*/ 1229694 h 3689283"/>
              <a:gd name="connsiteX385" fmla="*/ 16760 w 2597206"/>
              <a:gd name="connsiteY385" fmla="*/ 957497 h 3689283"/>
              <a:gd name="connsiteX386" fmla="*/ 13573 w 2597206"/>
              <a:gd name="connsiteY386" fmla="*/ 851015 h 3689283"/>
              <a:gd name="connsiteX387" fmla="*/ 21799 w 2597206"/>
              <a:gd name="connsiteY387" fmla="*/ 701177 h 3689283"/>
              <a:gd name="connsiteX388" fmla="*/ 17172 w 2597206"/>
              <a:gd name="connsiteY388" fmla="*/ 649806 h 3689283"/>
              <a:gd name="connsiteX389" fmla="*/ 6272 w 2597206"/>
              <a:gd name="connsiteY389" fmla="*/ 595153 h 3689283"/>
              <a:gd name="connsiteX390" fmla="*/ 1542 w 2597206"/>
              <a:gd name="connsiteY390" fmla="*/ 388448 h 3689283"/>
              <a:gd name="connsiteX391" fmla="*/ 76192 w 2597206"/>
              <a:gd name="connsiteY391" fmla="*/ 208917 h 3689283"/>
              <a:gd name="connsiteX392" fmla="*/ 107656 w 2597206"/>
              <a:gd name="connsiteY392" fmla="*/ 202429 h 3689283"/>
              <a:gd name="connsiteX393" fmla="*/ 185802 w 2597206"/>
              <a:gd name="connsiteY393" fmla="*/ 137623 h 3689283"/>
              <a:gd name="connsiteX394" fmla="*/ 197421 w 2597206"/>
              <a:gd name="connsiteY394" fmla="*/ 128235 h 3689283"/>
              <a:gd name="connsiteX395" fmla="*/ 268677 w 2597206"/>
              <a:gd name="connsiteY395" fmla="*/ 103198 h 3689283"/>
              <a:gd name="connsiteX396" fmla="*/ 339317 w 2597206"/>
              <a:gd name="connsiteY396" fmla="*/ 101061 h 3689283"/>
              <a:gd name="connsiteX397" fmla="*/ 374380 w 2597206"/>
              <a:gd name="connsiteY397" fmla="*/ 96710 h 3689283"/>
              <a:gd name="connsiteX398" fmla="*/ 340037 w 2597206"/>
              <a:gd name="connsiteY398" fmla="*/ 71368 h 3689283"/>
              <a:gd name="connsiteX399" fmla="*/ 319780 w 2597206"/>
              <a:gd name="connsiteY399" fmla="*/ 56560 h 3689283"/>
              <a:gd name="connsiteX400" fmla="*/ 346514 w 2597206"/>
              <a:gd name="connsiteY400" fmla="*/ 45339 h 3689283"/>
              <a:gd name="connsiteX401" fmla="*/ 370061 w 2597206"/>
              <a:gd name="connsiteY401" fmla="*/ 51827 h 3689283"/>
              <a:gd name="connsiteX402" fmla="*/ 385279 w 2597206"/>
              <a:gd name="connsiteY402" fmla="*/ 43889 h 3689283"/>
              <a:gd name="connsiteX403" fmla="*/ 451497 w 2597206"/>
              <a:gd name="connsiteY403" fmla="*/ 77856 h 3689283"/>
              <a:gd name="connsiteX404" fmla="*/ 477923 w 2597206"/>
              <a:gd name="connsiteY404" fmla="*/ 76482 h 3689283"/>
              <a:gd name="connsiteX405" fmla="*/ 553601 w 2597206"/>
              <a:gd name="connsiteY405" fmla="*/ 56865 h 3689283"/>
              <a:gd name="connsiteX406" fmla="*/ 688196 w 2597206"/>
              <a:gd name="connsiteY406" fmla="*/ 75719 h 3689283"/>
              <a:gd name="connsiteX407" fmla="*/ 775082 w 2597206"/>
              <a:gd name="connsiteY407" fmla="*/ 97473 h 3689283"/>
              <a:gd name="connsiteX408" fmla="*/ 807677 w 2597206"/>
              <a:gd name="connsiteY408" fmla="*/ 106099 h 3689283"/>
              <a:gd name="connsiteX409" fmla="*/ 811687 w 2597206"/>
              <a:gd name="connsiteY409" fmla="*/ 94878 h 3689283"/>
              <a:gd name="connsiteX410" fmla="*/ 793899 w 2597206"/>
              <a:gd name="connsiteY410" fmla="*/ 75032 h 3689283"/>
              <a:gd name="connsiteX411" fmla="*/ 818165 w 2597206"/>
              <a:gd name="connsiteY411" fmla="*/ 86558 h 3689283"/>
              <a:gd name="connsiteX412" fmla="*/ 827522 w 2597206"/>
              <a:gd name="connsiteY412" fmla="*/ 86939 h 3689283"/>
              <a:gd name="connsiteX413" fmla="*/ 859088 w 2597206"/>
              <a:gd name="connsiteY413" fmla="*/ 90222 h 3689283"/>
              <a:gd name="connsiteX414" fmla="*/ 864127 w 2597206"/>
              <a:gd name="connsiteY414" fmla="*/ 88008 h 3689283"/>
              <a:gd name="connsiteX415" fmla="*/ 889421 w 2597206"/>
              <a:gd name="connsiteY415" fmla="*/ 32286 h 3689283"/>
              <a:gd name="connsiteX416" fmla="*/ 903200 w 2597206"/>
              <a:gd name="connsiteY416" fmla="*/ 13814 h 3689283"/>
              <a:gd name="connsiteX417" fmla="*/ 933944 w 2597206"/>
              <a:gd name="connsiteY417" fmla="*/ 11677 h 3689283"/>
              <a:gd name="connsiteX418" fmla="*/ 940525 w 2597206"/>
              <a:gd name="connsiteY418" fmla="*/ 23203 h 3689283"/>
              <a:gd name="connsiteX419" fmla="*/ 979186 w 2597206"/>
              <a:gd name="connsiteY419" fmla="*/ 3662 h 3689283"/>
              <a:gd name="connsiteX420" fmla="*/ 1016665 w 2597206"/>
              <a:gd name="connsiteY420" fmla="*/ 75 h 368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</a:cxnLst>
            <a:rect l="l" t="t" r="r" b="b"/>
            <a:pathLst>
              <a:path w="2597206" h="3689283">
                <a:moveTo>
                  <a:pt x="1030699" y="3583454"/>
                </a:moveTo>
                <a:cubicBezTo>
                  <a:pt x="1039250" y="3583262"/>
                  <a:pt x="1047847" y="3584258"/>
                  <a:pt x="1056534" y="3587425"/>
                </a:cubicBezTo>
                <a:cubicBezTo>
                  <a:pt x="1056171" y="3602992"/>
                  <a:pt x="1067027" y="3617109"/>
                  <a:pt x="1063044" y="3633758"/>
                </a:cubicBezTo>
                <a:cubicBezTo>
                  <a:pt x="1060511" y="3633395"/>
                  <a:pt x="1057613" y="3633034"/>
                  <a:pt x="1055085" y="3632311"/>
                </a:cubicBezTo>
                <a:cubicBezTo>
                  <a:pt x="1056892" y="3608423"/>
                  <a:pt x="1047484" y="3597562"/>
                  <a:pt x="1022147" y="3600818"/>
                </a:cubicBezTo>
                <a:cubicBezTo>
                  <a:pt x="995362" y="3604077"/>
                  <a:pt x="968212" y="3605164"/>
                  <a:pt x="941427" y="3606972"/>
                </a:cubicBezTo>
                <a:cubicBezTo>
                  <a:pt x="940342" y="3597562"/>
                  <a:pt x="941427" y="3588512"/>
                  <a:pt x="953737" y="3590684"/>
                </a:cubicBezTo>
                <a:cubicBezTo>
                  <a:pt x="979800" y="3595297"/>
                  <a:pt x="1005045" y="3584031"/>
                  <a:pt x="1030699" y="3583454"/>
                </a:cubicBezTo>
                <a:close/>
                <a:moveTo>
                  <a:pt x="2381028" y="3583431"/>
                </a:moveTo>
                <a:cubicBezTo>
                  <a:pt x="2398399" y="3595734"/>
                  <a:pt x="2407440" y="3612743"/>
                  <a:pt x="2409617" y="3634104"/>
                </a:cubicBezTo>
                <a:cubicBezTo>
                  <a:pt x="2394408" y="3637359"/>
                  <a:pt x="2378851" y="3640619"/>
                  <a:pt x="2363642" y="3643874"/>
                </a:cubicBezTo>
                <a:cubicBezTo>
                  <a:pt x="2289803" y="3692743"/>
                  <a:pt x="2207634" y="3693467"/>
                  <a:pt x="2124376" y="3685504"/>
                </a:cubicBezTo>
                <a:cubicBezTo>
                  <a:pt x="2116424" y="3684781"/>
                  <a:pt x="2108456" y="3681521"/>
                  <a:pt x="2100489" y="3679712"/>
                </a:cubicBezTo>
                <a:cubicBezTo>
                  <a:pt x="2112433" y="3668128"/>
                  <a:pt x="2123303" y="3656549"/>
                  <a:pt x="2104480" y="3641704"/>
                </a:cubicBezTo>
                <a:cubicBezTo>
                  <a:pt x="2103029" y="3640619"/>
                  <a:pt x="2096150" y="3640257"/>
                  <a:pt x="2101215" y="3637726"/>
                </a:cubicBezTo>
                <a:cubicBezTo>
                  <a:pt x="2111707" y="3632657"/>
                  <a:pt x="2120400" y="3644241"/>
                  <a:pt x="2130892" y="3643879"/>
                </a:cubicBezTo>
                <a:cubicBezTo>
                  <a:pt x="2127642" y="3646050"/>
                  <a:pt x="2122940" y="3647496"/>
                  <a:pt x="2121488" y="3650395"/>
                </a:cubicBezTo>
                <a:cubicBezTo>
                  <a:pt x="2115335" y="3663064"/>
                  <a:pt x="2116424" y="3673925"/>
                  <a:pt x="2133795" y="3673925"/>
                </a:cubicBezTo>
                <a:cubicBezTo>
                  <a:pt x="2179407" y="3673558"/>
                  <a:pt x="2225731" y="3676457"/>
                  <a:pt x="2270255" y="3670303"/>
                </a:cubicBezTo>
                <a:cubicBezTo>
                  <a:pt x="2294868" y="3666686"/>
                  <a:pt x="2332513" y="3651842"/>
                  <a:pt x="2337578" y="3634470"/>
                </a:cubicBezTo>
                <a:cubicBezTo>
                  <a:pt x="2345182" y="3606595"/>
                  <a:pt x="2368358" y="3601169"/>
                  <a:pt x="2381028" y="3583431"/>
                </a:cubicBezTo>
                <a:close/>
                <a:moveTo>
                  <a:pt x="1196345" y="2823311"/>
                </a:moveTo>
                <a:cubicBezTo>
                  <a:pt x="1198155" y="2824035"/>
                  <a:pt x="1200690" y="2824397"/>
                  <a:pt x="1201415" y="2825845"/>
                </a:cubicBezTo>
                <a:cubicBezTo>
                  <a:pt x="1201777" y="2827293"/>
                  <a:pt x="1200330" y="2829464"/>
                  <a:pt x="1199605" y="2830912"/>
                </a:cubicBezTo>
                <a:cubicBezTo>
                  <a:pt x="1197795" y="2830189"/>
                  <a:pt x="1195260" y="2829827"/>
                  <a:pt x="1194535" y="2828379"/>
                </a:cubicBezTo>
                <a:cubicBezTo>
                  <a:pt x="1194173" y="2827293"/>
                  <a:pt x="1195623" y="2825121"/>
                  <a:pt x="1196345" y="2823311"/>
                </a:cubicBezTo>
                <a:close/>
                <a:moveTo>
                  <a:pt x="2198514" y="2244622"/>
                </a:moveTo>
                <a:cubicBezTo>
                  <a:pt x="2201725" y="2243309"/>
                  <a:pt x="2206158" y="2244848"/>
                  <a:pt x="2210866" y="2248462"/>
                </a:cubicBezTo>
                <a:cubicBezTo>
                  <a:pt x="2225707" y="2260068"/>
                  <a:pt x="2240548" y="2273085"/>
                  <a:pt x="2241993" y="2294093"/>
                </a:cubicBezTo>
                <a:cubicBezTo>
                  <a:pt x="2245256" y="2342208"/>
                  <a:pt x="2270229" y="2383491"/>
                  <a:pt x="2282178" y="2429093"/>
                </a:cubicBezTo>
                <a:cubicBezTo>
                  <a:pt x="2286157" y="2444313"/>
                  <a:pt x="2302801" y="2436322"/>
                  <a:pt x="2305348" y="2437790"/>
                </a:cubicBezTo>
                <a:cubicBezTo>
                  <a:pt x="2329233" y="2449734"/>
                  <a:pt x="2330321" y="2421130"/>
                  <a:pt x="2345161" y="2416415"/>
                </a:cubicBezTo>
                <a:cubicBezTo>
                  <a:pt x="2362893" y="2410626"/>
                  <a:pt x="2374843" y="2390013"/>
                  <a:pt x="2392216" y="2380949"/>
                </a:cubicBezTo>
                <a:cubicBezTo>
                  <a:pt x="2404152" y="2374794"/>
                  <a:pt x="2408502" y="2390013"/>
                  <a:pt x="2405611" y="2398315"/>
                </a:cubicBezTo>
                <a:cubicBezTo>
                  <a:pt x="2389683" y="2439230"/>
                  <a:pt x="2357827" y="2467467"/>
                  <a:pt x="2324525" y="2493897"/>
                </a:cubicBezTo>
                <a:cubicBezTo>
                  <a:pt x="2321992" y="2496071"/>
                  <a:pt x="2314750" y="2492428"/>
                  <a:pt x="2309684" y="2491722"/>
                </a:cubicBezTo>
                <a:cubicBezTo>
                  <a:pt x="2270586" y="2485200"/>
                  <a:pt x="2248877" y="2505841"/>
                  <a:pt x="2251767" y="2546728"/>
                </a:cubicBezTo>
                <a:cubicBezTo>
                  <a:pt x="2252855" y="2559039"/>
                  <a:pt x="2255388" y="2571350"/>
                  <a:pt x="2253943" y="2583662"/>
                </a:cubicBezTo>
                <a:cubicBezTo>
                  <a:pt x="2252859" y="2594526"/>
                  <a:pt x="2253199" y="2608026"/>
                  <a:pt x="2243512" y="2613788"/>
                </a:cubicBezTo>
                <a:lnTo>
                  <a:pt x="2230232" y="2616550"/>
                </a:lnTo>
                <a:lnTo>
                  <a:pt x="2230043" y="2616512"/>
                </a:lnTo>
                <a:lnTo>
                  <a:pt x="2228694" y="2609805"/>
                </a:lnTo>
                <a:cubicBezTo>
                  <a:pt x="2227789" y="2607903"/>
                  <a:pt x="2226072" y="2606632"/>
                  <a:pt x="2222458" y="2606816"/>
                </a:cubicBezTo>
                <a:cubicBezTo>
                  <a:pt x="2221728" y="2606816"/>
                  <a:pt x="2220641" y="2608284"/>
                  <a:pt x="2220641" y="2608990"/>
                </a:cubicBezTo>
                <a:cubicBezTo>
                  <a:pt x="2220462" y="2612618"/>
                  <a:pt x="2221729" y="2614341"/>
                  <a:pt x="2223628" y="2615244"/>
                </a:cubicBezTo>
                <a:lnTo>
                  <a:pt x="2230043" y="2616512"/>
                </a:lnTo>
                <a:lnTo>
                  <a:pt x="2230058" y="2616586"/>
                </a:lnTo>
                <a:lnTo>
                  <a:pt x="2230232" y="2616550"/>
                </a:lnTo>
                <a:lnTo>
                  <a:pt x="2230415" y="2616586"/>
                </a:lnTo>
                <a:cubicBezTo>
                  <a:pt x="2234036" y="2646291"/>
                  <a:pt x="2222086" y="2675234"/>
                  <a:pt x="2228970" y="2704910"/>
                </a:cubicBezTo>
                <a:cubicBezTo>
                  <a:pt x="2230415" y="2711800"/>
                  <a:pt x="2224991" y="2716855"/>
                  <a:pt x="2217750" y="2716855"/>
                </a:cubicBezTo>
                <a:cubicBezTo>
                  <a:pt x="2205442" y="2717222"/>
                  <a:pt x="2198559" y="2721570"/>
                  <a:pt x="2198559" y="2735321"/>
                </a:cubicBezTo>
                <a:cubicBezTo>
                  <a:pt x="2197843" y="2748339"/>
                  <a:pt x="2200019" y="2759577"/>
                  <a:pt x="2216662" y="2760650"/>
                </a:cubicBezTo>
                <a:cubicBezTo>
                  <a:pt x="2214845" y="2776575"/>
                  <a:pt x="2202180" y="2772227"/>
                  <a:pt x="2192405" y="2773328"/>
                </a:cubicBezTo>
                <a:cubicBezTo>
                  <a:pt x="2188427" y="2774062"/>
                  <a:pt x="2183361" y="2773695"/>
                  <a:pt x="2183003" y="2779117"/>
                </a:cubicBezTo>
                <a:cubicBezTo>
                  <a:pt x="2182631" y="2785272"/>
                  <a:pt x="2188069" y="2785639"/>
                  <a:pt x="2191690" y="2785639"/>
                </a:cubicBezTo>
                <a:cubicBezTo>
                  <a:pt x="2211954" y="2784538"/>
                  <a:pt x="2218466" y="2788887"/>
                  <a:pt x="2206888" y="2809895"/>
                </a:cubicBezTo>
                <a:cubicBezTo>
                  <a:pt x="2201092" y="2820371"/>
                  <a:pt x="2220999" y="2842819"/>
                  <a:pt x="2200004" y="2846800"/>
                </a:cubicBezTo>
                <a:cubicBezTo>
                  <a:pt x="2175389" y="2851149"/>
                  <a:pt x="2189514" y="2822912"/>
                  <a:pt x="2179740" y="2811702"/>
                </a:cubicBezTo>
                <a:cubicBezTo>
                  <a:pt x="2160191" y="2788887"/>
                  <a:pt x="2160921" y="2763925"/>
                  <a:pt x="2179740" y="2740743"/>
                </a:cubicBezTo>
                <a:cubicBezTo>
                  <a:pt x="2189514" y="2728799"/>
                  <a:pt x="2183361" y="2715782"/>
                  <a:pt x="2181185" y="2704910"/>
                </a:cubicBezTo>
                <a:cubicBezTo>
                  <a:pt x="2176849" y="2680288"/>
                  <a:pt x="2176119" y="2655327"/>
                  <a:pt x="2175031" y="2631438"/>
                </a:cubicBezTo>
                <a:cubicBezTo>
                  <a:pt x="2173944" y="2610430"/>
                  <a:pt x="2191690" y="2588716"/>
                  <a:pt x="2201822" y="2567736"/>
                </a:cubicBezTo>
                <a:cubicBezTo>
                  <a:pt x="2202537" y="2566268"/>
                  <a:pt x="2207603" y="2566635"/>
                  <a:pt x="2210866" y="2566635"/>
                </a:cubicBezTo>
                <a:cubicBezTo>
                  <a:pt x="2219195" y="2566268"/>
                  <a:pt x="2231145" y="2588010"/>
                  <a:pt x="2235481" y="2564460"/>
                </a:cubicBezTo>
                <a:cubicBezTo>
                  <a:pt x="2238744" y="2547462"/>
                  <a:pt x="2235839" y="2530802"/>
                  <a:pt x="2222458" y="2515978"/>
                </a:cubicBezTo>
                <a:cubicBezTo>
                  <a:pt x="2204713" y="2496410"/>
                  <a:pt x="2175031" y="2482658"/>
                  <a:pt x="2183361" y="2447560"/>
                </a:cubicBezTo>
                <a:cubicBezTo>
                  <a:pt x="2185164" y="2440670"/>
                  <a:pt x="2178652" y="2439597"/>
                  <a:pt x="2173228" y="2438863"/>
                </a:cubicBezTo>
                <a:cubicBezTo>
                  <a:pt x="2173944" y="2434882"/>
                  <a:pt x="2175031" y="2430900"/>
                  <a:pt x="2175761" y="2426919"/>
                </a:cubicBezTo>
                <a:cubicBezTo>
                  <a:pt x="2187697" y="2424378"/>
                  <a:pt x="2186251" y="2415709"/>
                  <a:pt x="2185164" y="2407012"/>
                </a:cubicBezTo>
                <a:cubicBezTo>
                  <a:pt x="2185536" y="2402664"/>
                  <a:pt x="2185536" y="2398315"/>
                  <a:pt x="2185894" y="2393995"/>
                </a:cubicBezTo>
                <a:cubicBezTo>
                  <a:pt x="2186623" y="2383124"/>
                  <a:pt x="2184076" y="2375161"/>
                  <a:pt x="2170695" y="2376968"/>
                </a:cubicBezTo>
                <a:cubicBezTo>
                  <a:pt x="2163082" y="2372987"/>
                  <a:pt x="2155855" y="2368638"/>
                  <a:pt x="2148241" y="2364657"/>
                </a:cubicBezTo>
                <a:cubicBezTo>
                  <a:pt x="2144993" y="2357428"/>
                  <a:pt x="2140642" y="2354153"/>
                  <a:pt x="2135218" y="2362850"/>
                </a:cubicBezTo>
                <a:cubicBezTo>
                  <a:pt x="2108428" y="2360675"/>
                  <a:pt x="2105537" y="2338961"/>
                  <a:pt x="2099383" y="2319421"/>
                </a:cubicBezTo>
                <a:cubicBezTo>
                  <a:pt x="2116041" y="2303863"/>
                  <a:pt x="2135218" y="2288643"/>
                  <a:pt x="2158016" y="2289377"/>
                </a:cubicBezTo>
                <a:cubicBezTo>
                  <a:pt x="2183361" y="2290450"/>
                  <a:pt x="2194223" y="2282149"/>
                  <a:pt x="2193493" y="2257893"/>
                </a:cubicBezTo>
                <a:cubicBezTo>
                  <a:pt x="2193314" y="2250100"/>
                  <a:pt x="2195303" y="2245935"/>
                  <a:pt x="2198514" y="2244622"/>
                </a:cubicBezTo>
                <a:close/>
                <a:moveTo>
                  <a:pt x="1507976" y="1871382"/>
                </a:moveTo>
                <a:cubicBezTo>
                  <a:pt x="1507242" y="1871382"/>
                  <a:pt x="1506529" y="1871772"/>
                  <a:pt x="1505794" y="1872083"/>
                </a:cubicBezTo>
                <a:cubicBezTo>
                  <a:pt x="1506529" y="1872473"/>
                  <a:pt x="1506885" y="1873173"/>
                  <a:pt x="1507599" y="1873563"/>
                </a:cubicBezTo>
                <a:cubicBezTo>
                  <a:pt x="1508333" y="1873952"/>
                  <a:pt x="1509046" y="1873173"/>
                  <a:pt x="1509781" y="1872862"/>
                </a:cubicBezTo>
                <a:cubicBezTo>
                  <a:pt x="1509046" y="1872473"/>
                  <a:pt x="1508690" y="1871772"/>
                  <a:pt x="1507976" y="1871382"/>
                </a:cubicBezTo>
                <a:close/>
                <a:moveTo>
                  <a:pt x="1236125" y="1809864"/>
                </a:moveTo>
                <a:cubicBezTo>
                  <a:pt x="1230691" y="1809864"/>
                  <a:pt x="1230335" y="1814925"/>
                  <a:pt x="1230335" y="1818897"/>
                </a:cubicBezTo>
                <a:cubicBezTo>
                  <a:pt x="1230335" y="1822868"/>
                  <a:pt x="1230335" y="1827930"/>
                  <a:pt x="1236125" y="1827930"/>
                </a:cubicBezTo>
                <a:cubicBezTo>
                  <a:pt x="1241916" y="1827930"/>
                  <a:pt x="1241559" y="1822868"/>
                  <a:pt x="1241916" y="1818897"/>
                </a:cubicBezTo>
                <a:cubicBezTo>
                  <a:pt x="1241559" y="1814925"/>
                  <a:pt x="1241559" y="1809864"/>
                  <a:pt x="1236125" y="1809864"/>
                </a:cubicBezTo>
                <a:close/>
                <a:moveTo>
                  <a:pt x="1475036" y="1549226"/>
                </a:moveTo>
                <a:cubicBezTo>
                  <a:pt x="1472497" y="1550706"/>
                  <a:pt x="1472854" y="1552497"/>
                  <a:pt x="1475749" y="1553197"/>
                </a:cubicBezTo>
                <a:cubicBezTo>
                  <a:pt x="1476484" y="1553197"/>
                  <a:pt x="1477575" y="1552497"/>
                  <a:pt x="1478645" y="1552107"/>
                </a:cubicBezTo>
                <a:cubicBezTo>
                  <a:pt x="1478645" y="1551406"/>
                  <a:pt x="1478645" y="1550005"/>
                  <a:pt x="1477931" y="1549615"/>
                </a:cubicBezTo>
                <a:cubicBezTo>
                  <a:pt x="1477197" y="1549226"/>
                  <a:pt x="1475749" y="1548525"/>
                  <a:pt x="1475036" y="1549226"/>
                </a:cubicBezTo>
                <a:close/>
                <a:moveTo>
                  <a:pt x="1856774" y="1375458"/>
                </a:moveTo>
                <a:cubicBezTo>
                  <a:pt x="1877048" y="1411997"/>
                  <a:pt x="1907459" y="1435514"/>
                  <a:pt x="1947262" y="1448211"/>
                </a:cubicBezTo>
                <a:cubicBezTo>
                  <a:pt x="1968990" y="1455467"/>
                  <a:pt x="1984530" y="1472117"/>
                  <a:pt x="1993587" y="1492395"/>
                </a:cubicBezTo>
                <a:cubicBezTo>
                  <a:pt x="2013861" y="1538327"/>
                  <a:pt x="2058396" y="1557892"/>
                  <a:pt x="2094211" y="1587175"/>
                </a:cubicBezTo>
                <a:cubicBezTo>
                  <a:pt x="2100025" y="1591904"/>
                  <a:pt x="2109417" y="1592617"/>
                  <a:pt x="2115231" y="1599484"/>
                </a:cubicBezTo>
                <a:cubicBezTo>
                  <a:pt x="2218017" y="1714995"/>
                  <a:pt x="2318269" y="1832644"/>
                  <a:pt x="2405142" y="1961112"/>
                </a:cubicBezTo>
                <a:cubicBezTo>
                  <a:pt x="2445690" y="2020844"/>
                  <a:pt x="2489107" y="2078761"/>
                  <a:pt x="2537631" y="2131625"/>
                </a:cubicBezTo>
                <a:cubicBezTo>
                  <a:pt x="2596962" y="2196734"/>
                  <a:pt x="2606391" y="2270200"/>
                  <a:pt x="2590105" y="2350922"/>
                </a:cubicBezTo>
                <a:cubicBezTo>
                  <a:pt x="2562601" y="2485609"/>
                  <a:pt x="2543780" y="2621722"/>
                  <a:pt x="2526749" y="2758159"/>
                </a:cubicBezTo>
                <a:cubicBezTo>
                  <a:pt x="2525668" y="2762499"/>
                  <a:pt x="2523506" y="2768654"/>
                  <a:pt x="2522053" y="2774808"/>
                </a:cubicBezTo>
                <a:cubicBezTo>
                  <a:pt x="2508301" y="2759260"/>
                  <a:pt x="2503605" y="2736456"/>
                  <a:pt x="2503232" y="2720519"/>
                </a:cubicBezTo>
                <a:cubicBezTo>
                  <a:pt x="2502487" y="2656058"/>
                  <a:pt x="2513369" y="2592374"/>
                  <a:pt x="2528910" y="2529728"/>
                </a:cubicBezTo>
                <a:cubicBezTo>
                  <a:pt x="2534724" y="2505887"/>
                  <a:pt x="2534724" y="2480880"/>
                  <a:pt x="2536886" y="2455938"/>
                </a:cubicBezTo>
                <a:cubicBezTo>
                  <a:pt x="2537631" y="2447257"/>
                  <a:pt x="2535097" y="2435271"/>
                  <a:pt x="2528575" y="2434170"/>
                </a:cubicBezTo>
                <a:cubicBezTo>
                  <a:pt x="2521307" y="2432745"/>
                  <a:pt x="2515531" y="2443629"/>
                  <a:pt x="2515158" y="2451921"/>
                </a:cubicBezTo>
                <a:cubicBezTo>
                  <a:pt x="2514823" y="2458464"/>
                  <a:pt x="2516612" y="2466044"/>
                  <a:pt x="2507220" y="2464230"/>
                </a:cubicBezTo>
                <a:cubicBezTo>
                  <a:pt x="2498164" y="2462416"/>
                  <a:pt x="2504313" y="2454448"/>
                  <a:pt x="2503605" y="2449071"/>
                </a:cubicBezTo>
                <a:cubicBezTo>
                  <a:pt x="2501406" y="2432745"/>
                  <a:pt x="2518438" y="2411755"/>
                  <a:pt x="2490188" y="2400871"/>
                </a:cubicBezTo>
                <a:cubicBezTo>
                  <a:pt x="2483666" y="2398344"/>
                  <a:pt x="2494921" y="2397308"/>
                  <a:pt x="2497083" y="2396919"/>
                </a:cubicBezTo>
                <a:cubicBezTo>
                  <a:pt x="2506475" y="2395818"/>
                  <a:pt x="2516984" y="2396919"/>
                  <a:pt x="2517357" y="2383185"/>
                </a:cubicBezTo>
                <a:cubicBezTo>
                  <a:pt x="2517357" y="2373013"/>
                  <a:pt x="2520972" y="2360704"/>
                  <a:pt x="2505394" y="2358566"/>
                </a:cubicBezTo>
                <a:cubicBezTo>
                  <a:pt x="2494549" y="2357076"/>
                  <a:pt x="2492014" y="2348395"/>
                  <a:pt x="2490561" y="2340815"/>
                </a:cubicBezTo>
                <a:cubicBezTo>
                  <a:pt x="2486573" y="2321250"/>
                  <a:pt x="2482586" y="2302463"/>
                  <a:pt x="2469206" y="2286526"/>
                </a:cubicBezTo>
                <a:cubicBezTo>
                  <a:pt x="2465218" y="2281796"/>
                  <a:pt x="2463430" y="2273504"/>
                  <a:pt x="2467753" y="2263722"/>
                </a:cubicBezTo>
                <a:cubicBezTo>
                  <a:pt x="2476101" y="2244545"/>
                  <a:pt x="2467045" y="2226406"/>
                  <a:pt x="2451094" y="2215586"/>
                </a:cubicBezTo>
                <a:cubicBezTo>
                  <a:pt x="2431938" y="2202176"/>
                  <a:pt x="2420720" y="2180084"/>
                  <a:pt x="2402608" y="2168553"/>
                </a:cubicBezTo>
                <a:cubicBezTo>
                  <a:pt x="2386694" y="2158382"/>
                  <a:pt x="2417440" y="2139594"/>
                  <a:pt x="2394297" y="2141732"/>
                </a:cubicBezTo>
                <a:cubicBezTo>
                  <a:pt x="2384160" y="2142833"/>
                  <a:pt x="2375812" y="2157669"/>
                  <a:pt x="2366047" y="2165637"/>
                </a:cubicBezTo>
                <a:cubicBezTo>
                  <a:pt x="2363140" y="2168164"/>
                  <a:pt x="2358444" y="2168553"/>
                  <a:pt x="2354457" y="2169589"/>
                </a:cubicBezTo>
                <a:cubicBezTo>
                  <a:pt x="2354457" y="2169589"/>
                  <a:pt x="2353749" y="2168553"/>
                  <a:pt x="2353749" y="2168553"/>
                </a:cubicBezTo>
                <a:cubicBezTo>
                  <a:pt x="2362805" y="2142444"/>
                  <a:pt x="2359898" y="2113162"/>
                  <a:pt x="2381625" y="2091070"/>
                </a:cubicBezTo>
                <a:cubicBezTo>
                  <a:pt x="2389228" y="2083490"/>
                  <a:pt x="2385240" y="2075522"/>
                  <a:pt x="2371488" y="2080186"/>
                </a:cubicBezTo>
                <a:cubicBezTo>
                  <a:pt x="2345065" y="2088868"/>
                  <a:pt x="2325499" y="2077336"/>
                  <a:pt x="2313909" y="2055244"/>
                </a:cubicBezTo>
                <a:cubicBezTo>
                  <a:pt x="2302355" y="2033477"/>
                  <a:pt x="2313201" y="2015078"/>
                  <a:pt x="2330940" y="2000566"/>
                </a:cubicBezTo>
                <a:cubicBezTo>
                  <a:pt x="2334183" y="1997651"/>
                  <a:pt x="2341785" y="1996225"/>
                  <a:pt x="2335636" y="1989358"/>
                </a:cubicBezTo>
                <a:cubicBezTo>
                  <a:pt x="2321511" y="2001991"/>
                  <a:pt x="2309921" y="1973032"/>
                  <a:pt x="2295833" y="1986832"/>
                </a:cubicBezTo>
                <a:cubicBezTo>
                  <a:pt x="2279883" y="2002769"/>
                  <a:pt x="2250925" y="2019742"/>
                  <a:pt x="2258901" y="2039631"/>
                </a:cubicBezTo>
                <a:cubicBezTo>
                  <a:pt x="2267957" y="2062435"/>
                  <a:pt x="2256739" y="2080186"/>
                  <a:pt x="2259981" y="2100140"/>
                </a:cubicBezTo>
                <a:lnTo>
                  <a:pt x="2259273" y="2100853"/>
                </a:lnTo>
                <a:cubicBezTo>
                  <a:pt x="2245521" y="2098326"/>
                  <a:pt x="2245857" y="2087054"/>
                  <a:pt x="2248763" y="2078761"/>
                </a:cubicBezTo>
                <a:cubicBezTo>
                  <a:pt x="2253124" y="2065739"/>
                  <a:pt x="2250925" y="2054856"/>
                  <a:pt x="2244776" y="2042935"/>
                </a:cubicBezTo>
                <a:cubicBezTo>
                  <a:pt x="2238291" y="2030237"/>
                  <a:pt x="2241161" y="2019030"/>
                  <a:pt x="2252751" y="2009247"/>
                </a:cubicBezTo>
                <a:cubicBezTo>
                  <a:pt x="2263261" y="2000177"/>
                  <a:pt x="2271944" y="1990071"/>
                  <a:pt x="2281709" y="1980288"/>
                </a:cubicBezTo>
                <a:cubicBezTo>
                  <a:pt x="2292927" y="1969081"/>
                  <a:pt x="2302691" y="1959687"/>
                  <a:pt x="2279883" y="1949192"/>
                </a:cubicBezTo>
                <a:cubicBezTo>
                  <a:pt x="2264677" y="1942324"/>
                  <a:pt x="2266503" y="1920946"/>
                  <a:pt x="2259646" y="1912588"/>
                </a:cubicBezTo>
                <a:cubicBezTo>
                  <a:pt x="2243695" y="1893412"/>
                  <a:pt x="2231396" y="1865943"/>
                  <a:pt x="2201358" y="1860825"/>
                </a:cubicBezTo>
                <a:cubicBezTo>
                  <a:pt x="2195209" y="1859789"/>
                  <a:pt x="2189059" y="1857975"/>
                  <a:pt x="2183991" y="1855059"/>
                </a:cubicBezTo>
                <a:cubicBezTo>
                  <a:pt x="2179258" y="1852144"/>
                  <a:pt x="2177096" y="1846378"/>
                  <a:pt x="2179631" y="1841325"/>
                </a:cubicBezTo>
                <a:cubicBezTo>
                  <a:pt x="2182910" y="1834782"/>
                  <a:pt x="2187979" y="1837697"/>
                  <a:pt x="2192675" y="1840612"/>
                </a:cubicBezTo>
                <a:cubicBezTo>
                  <a:pt x="2196662" y="1843139"/>
                  <a:pt x="2201731" y="1848905"/>
                  <a:pt x="2206054" y="1842750"/>
                </a:cubicBezTo>
                <a:cubicBezTo>
                  <a:pt x="2209669" y="1837697"/>
                  <a:pt x="2204265" y="1833357"/>
                  <a:pt x="2200613" y="1829729"/>
                </a:cubicBezTo>
                <a:cubicBezTo>
                  <a:pt x="2187233" y="1816318"/>
                  <a:pt x="2180376" y="1798956"/>
                  <a:pt x="2171320" y="1783019"/>
                </a:cubicBezTo>
                <a:cubicBezTo>
                  <a:pt x="2164052" y="1769997"/>
                  <a:pt x="2155033" y="1756975"/>
                  <a:pt x="2138002" y="1752959"/>
                </a:cubicBezTo>
                <a:cubicBezTo>
                  <a:pt x="2128946" y="1750821"/>
                  <a:pt x="2117728" y="1747906"/>
                  <a:pt x="2128237" y="1734560"/>
                </a:cubicBezTo>
                <a:cubicBezTo>
                  <a:pt x="2131852" y="1729831"/>
                  <a:pt x="2138747" y="1724389"/>
                  <a:pt x="2133306" y="1719335"/>
                </a:cubicBezTo>
                <a:cubicBezTo>
                  <a:pt x="2130772" y="1716809"/>
                  <a:pt x="2121715" y="1720761"/>
                  <a:pt x="2115939" y="1722575"/>
                </a:cubicBezTo>
                <a:cubicBezTo>
                  <a:pt x="2102895" y="1726591"/>
                  <a:pt x="2091304" y="1731968"/>
                  <a:pt x="2079006" y="1717845"/>
                </a:cubicBezTo>
                <a:cubicBezTo>
                  <a:pt x="2069950" y="1707350"/>
                  <a:pt x="2073229" y="1695819"/>
                  <a:pt x="2080087" y="1694717"/>
                </a:cubicBezTo>
                <a:cubicBezTo>
                  <a:pt x="2105056" y="1690377"/>
                  <a:pt x="2092050" y="1684222"/>
                  <a:pt x="2085155" y="1671913"/>
                </a:cubicBezTo>
                <a:cubicBezTo>
                  <a:pt x="2058732" y="1623389"/>
                  <a:pt x="2016768" y="1625203"/>
                  <a:pt x="1972977" y="1635374"/>
                </a:cubicBezTo>
                <a:cubicBezTo>
                  <a:pt x="1958107" y="1638614"/>
                  <a:pt x="1951958" y="1637901"/>
                  <a:pt x="1950877" y="1621251"/>
                </a:cubicBezTo>
                <a:cubicBezTo>
                  <a:pt x="1949424" y="1600585"/>
                  <a:pt x="1938206" y="1599160"/>
                  <a:pt x="1923746" y="1611469"/>
                </a:cubicBezTo>
                <a:cubicBezTo>
                  <a:pt x="1908540" y="1624102"/>
                  <a:pt x="1893707" y="1637188"/>
                  <a:pt x="1878502" y="1649821"/>
                </a:cubicBezTo>
                <a:cubicBezTo>
                  <a:pt x="1875595" y="1652348"/>
                  <a:pt x="1869446" y="1655587"/>
                  <a:pt x="1868365" y="1654875"/>
                </a:cubicBezTo>
                <a:cubicBezTo>
                  <a:pt x="1862216" y="1649109"/>
                  <a:pt x="1869073" y="1645870"/>
                  <a:pt x="1872315" y="1642566"/>
                </a:cubicBezTo>
                <a:cubicBezTo>
                  <a:pt x="1895124" y="1619437"/>
                  <a:pt x="1917932" y="1596244"/>
                  <a:pt x="1941113" y="1573440"/>
                </a:cubicBezTo>
                <a:cubicBezTo>
                  <a:pt x="1944728" y="1569812"/>
                  <a:pt x="1951585" y="1568387"/>
                  <a:pt x="1953411" y="1564435"/>
                </a:cubicBezTo>
                <a:cubicBezTo>
                  <a:pt x="1958107" y="1553551"/>
                  <a:pt x="1976592" y="1543769"/>
                  <a:pt x="1966083" y="1532885"/>
                </a:cubicBezTo>
                <a:cubicBezTo>
                  <a:pt x="1958480" y="1524981"/>
                  <a:pt x="1948343" y="1541631"/>
                  <a:pt x="1939287" y="1547397"/>
                </a:cubicBezTo>
                <a:cubicBezTo>
                  <a:pt x="1917932" y="1561131"/>
                  <a:pt x="1888974" y="1561844"/>
                  <a:pt x="1873769" y="1586138"/>
                </a:cubicBezTo>
                <a:cubicBezTo>
                  <a:pt x="1873061" y="1587175"/>
                  <a:pt x="1868365" y="1586138"/>
                  <a:pt x="1865831" y="1586138"/>
                </a:cubicBezTo>
                <a:cubicBezTo>
                  <a:pt x="1866166" y="1583223"/>
                  <a:pt x="1865458" y="1580307"/>
                  <a:pt x="1866539" y="1577457"/>
                </a:cubicBezTo>
                <a:cubicBezTo>
                  <a:pt x="1869073" y="1569812"/>
                  <a:pt x="1875968" y="1566573"/>
                  <a:pt x="1881371" y="1561844"/>
                </a:cubicBezTo>
                <a:cubicBezTo>
                  <a:pt x="1888974" y="1554977"/>
                  <a:pt x="1903099" y="1548109"/>
                  <a:pt x="1882117" y="1537226"/>
                </a:cubicBezTo>
                <a:cubicBezTo>
                  <a:pt x="1870899" y="1531460"/>
                  <a:pt x="1888639" y="1511571"/>
                  <a:pt x="1871607" y="1502177"/>
                </a:cubicBezTo>
                <a:cubicBezTo>
                  <a:pt x="1861470" y="1496735"/>
                  <a:pt x="1856066" y="1489868"/>
                  <a:pt x="1849544" y="1505416"/>
                </a:cubicBezTo>
                <a:cubicBezTo>
                  <a:pt x="1843022" y="1521353"/>
                  <a:pt x="1831804" y="1548109"/>
                  <a:pt x="1816972" y="1539428"/>
                </a:cubicBezTo>
                <a:cubicBezTo>
                  <a:pt x="1801393" y="1530358"/>
                  <a:pt x="1814437" y="1503602"/>
                  <a:pt x="1825991" y="1489091"/>
                </a:cubicBezTo>
                <a:cubicBezTo>
                  <a:pt x="1852787" y="1455079"/>
                  <a:pt x="1841196" y="1411997"/>
                  <a:pt x="1856774" y="1375458"/>
                </a:cubicBezTo>
                <a:close/>
                <a:moveTo>
                  <a:pt x="1577206" y="475313"/>
                </a:moveTo>
                <a:cubicBezTo>
                  <a:pt x="1573607" y="476076"/>
                  <a:pt x="1570317" y="478977"/>
                  <a:pt x="1567747" y="481877"/>
                </a:cubicBezTo>
                <a:cubicBezTo>
                  <a:pt x="1566718" y="482946"/>
                  <a:pt x="1568466" y="488747"/>
                  <a:pt x="1569597" y="489052"/>
                </a:cubicBezTo>
                <a:cubicBezTo>
                  <a:pt x="1575767" y="490503"/>
                  <a:pt x="1578646" y="485846"/>
                  <a:pt x="1581216" y="481496"/>
                </a:cubicBezTo>
                <a:cubicBezTo>
                  <a:pt x="1581936" y="477832"/>
                  <a:pt x="1580497" y="474626"/>
                  <a:pt x="1577206" y="475313"/>
                </a:cubicBezTo>
                <a:close/>
                <a:moveTo>
                  <a:pt x="1016665" y="75"/>
                </a:moveTo>
                <a:cubicBezTo>
                  <a:pt x="1029158" y="-288"/>
                  <a:pt x="1041651" y="609"/>
                  <a:pt x="1054144" y="4044"/>
                </a:cubicBezTo>
                <a:cubicBezTo>
                  <a:pt x="1060314" y="15646"/>
                  <a:pt x="1070493" y="19234"/>
                  <a:pt x="1083140" y="17097"/>
                </a:cubicBezTo>
                <a:cubicBezTo>
                  <a:pt x="1097947" y="21447"/>
                  <a:pt x="1109875" y="30149"/>
                  <a:pt x="1119334" y="42057"/>
                </a:cubicBezTo>
                <a:cubicBezTo>
                  <a:pt x="1124064" y="63811"/>
                  <a:pt x="1126532" y="87703"/>
                  <a:pt x="1158407" y="84802"/>
                </a:cubicBezTo>
                <a:cubicBezTo>
                  <a:pt x="1158407" y="84802"/>
                  <a:pt x="1159538" y="85871"/>
                  <a:pt x="1159538" y="85871"/>
                </a:cubicBezTo>
                <a:cubicBezTo>
                  <a:pt x="1155528" y="95259"/>
                  <a:pt x="1159127" y="99992"/>
                  <a:pt x="1168895" y="100679"/>
                </a:cubicBezTo>
                <a:cubicBezTo>
                  <a:pt x="1168895" y="123502"/>
                  <a:pt x="1179075" y="157546"/>
                  <a:pt x="1134861" y="129990"/>
                </a:cubicBezTo>
                <a:cubicBezTo>
                  <a:pt x="1130542" y="127471"/>
                  <a:pt x="1126943" y="129685"/>
                  <a:pt x="1126223" y="135104"/>
                </a:cubicBezTo>
                <a:cubicBezTo>
                  <a:pt x="1125504" y="140142"/>
                  <a:pt x="1128383" y="142661"/>
                  <a:pt x="1133113" y="144111"/>
                </a:cubicBezTo>
                <a:cubicBezTo>
                  <a:pt x="1163445" y="155027"/>
                  <a:pt x="1198611" y="156095"/>
                  <a:pt x="1210847" y="197314"/>
                </a:cubicBezTo>
                <a:cubicBezTo>
                  <a:pt x="1214549" y="209985"/>
                  <a:pt x="1231206" y="223038"/>
                  <a:pt x="1237273" y="238228"/>
                </a:cubicBezTo>
                <a:cubicBezTo>
                  <a:pt x="1251051" y="271508"/>
                  <a:pt x="1263390" y="305552"/>
                  <a:pt x="1276037" y="339596"/>
                </a:cubicBezTo>
                <a:cubicBezTo>
                  <a:pt x="1278196" y="345397"/>
                  <a:pt x="1278607" y="352954"/>
                  <a:pt x="1287245" y="351198"/>
                </a:cubicBezTo>
                <a:cubicBezTo>
                  <a:pt x="1295985" y="348985"/>
                  <a:pt x="1294854" y="341428"/>
                  <a:pt x="1291563" y="336008"/>
                </a:cubicBezTo>
                <a:cubicBezTo>
                  <a:pt x="1280355" y="317154"/>
                  <a:pt x="1295573" y="303033"/>
                  <a:pt x="1301743" y="289294"/>
                </a:cubicBezTo>
                <a:cubicBezTo>
                  <a:pt x="1314390" y="261051"/>
                  <a:pt x="1327449" y="285630"/>
                  <a:pt x="1340096" y="292194"/>
                </a:cubicBezTo>
                <a:cubicBezTo>
                  <a:pt x="1342666" y="293644"/>
                  <a:pt x="1346265" y="292499"/>
                  <a:pt x="1349144" y="293644"/>
                </a:cubicBezTo>
                <a:cubicBezTo>
                  <a:pt x="1378860" y="304102"/>
                  <a:pt x="1398705" y="331276"/>
                  <a:pt x="1429552" y="340664"/>
                </a:cubicBezTo>
                <a:cubicBezTo>
                  <a:pt x="1432020" y="341428"/>
                  <a:pt x="1434590" y="350435"/>
                  <a:pt x="1433871" y="354786"/>
                </a:cubicBezTo>
                <a:cubicBezTo>
                  <a:pt x="1429552" y="377990"/>
                  <a:pt x="1449397" y="395318"/>
                  <a:pt x="1449088" y="417759"/>
                </a:cubicBezTo>
                <a:cubicBezTo>
                  <a:pt x="1449088" y="424323"/>
                  <a:pt x="1456286" y="431880"/>
                  <a:pt x="1463895" y="431499"/>
                </a:cubicBezTo>
                <a:cubicBezTo>
                  <a:pt x="1472943" y="431499"/>
                  <a:pt x="1470373" y="422492"/>
                  <a:pt x="1471093" y="416690"/>
                </a:cubicBezTo>
                <a:cubicBezTo>
                  <a:pt x="1472224" y="410202"/>
                  <a:pt x="1476954" y="400737"/>
                  <a:pt x="1481581" y="406920"/>
                </a:cubicBezTo>
                <a:cubicBezTo>
                  <a:pt x="1493611" y="423942"/>
                  <a:pt x="1508006" y="417072"/>
                  <a:pt x="1522916" y="417377"/>
                </a:cubicBezTo>
                <a:cubicBezTo>
                  <a:pt x="1533404" y="417759"/>
                  <a:pt x="1543480" y="425010"/>
                  <a:pt x="1540601" y="438445"/>
                </a:cubicBezTo>
                <a:cubicBezTo>
                  <a:pt x="1534432" y="469206"/>
                  <a:pt x="1552940" y="452871"/>
                  <a:pt x="1562708" y="449284"/>
                </a:cubicBezTo>
                <a:cubicBezTo>
                  <a:pt x="1567747" y="447452"/>
                  <a:pt x="1571345" y="440582"/>
                  <a:pt x="1578234" y="440200"/>
                </a:cubicBezTo>
                <a:lnTo>
                  <a:pt x="1578954" y="440964"/>
                </a:lnTo>
                <a:cubicBezTo>
                  <a:pt x="1598182" y="473862"/>
                  <a:pt x="1612989" y="475313"/>
                  <a:pt x="1636227" y="445315"/>
                </a:cubicBezTo>
                <a:cubicBezTo>
                  <a:pt x="1642293" y="437300"/>
                  <a:pt x="1649183" y="439132"/>
                  <a:pt x="1656791" y="436994"/>
                </a:cubicBezTo>
                <a:cubicBezTo>
                  <a:pt x="1687227" y="428598"/>
                  <a:pt x="1720850" y="436231"/>
                  <a:pt x="1749435" y="419209"/>
                </a:cubicBezTo>
                <a:cubicBezTo>
                  <a:pt x="1753445" y="419209"/>
                  <a:pt x="1757044" y="419209"/>
                  <a:pt x="1761054" y="419591"/>
                </a:cubicBezTo>
                <a:cubicBezTo>
                  <a:pt x="1783161" y="426842"/>
                  <a:pt x="1797659" y="450352"/>
                  <a:pt x="1824393" y="447070"/>
                </a:cubicBezTo>
                <a:cubicBezTo>
                  <a:pt x="1864906" y="442032"/>
                  <a:pt x="1905521" y="435849"/>
                  <a:pt x="1945622" y="452490"/>
                </a:cubicBezTo>
                <a:cubicBezTo>
                  <a:pt x="1960531" y="458673"/>
                  <a:pt x="1984386" y="464474"/>
                  <a:pt x="1993846" y="456841"/>
                </a:cubicBezTo>
                <a:cubicBezTo>
                  <a:pt x="2025619" y="432644"/>
                  <a:pt x="2060373" y="444933"/>
                  <a:pt x="2093688" y="440200"/>
                </a:cubicBezTo>
                <a:cubicBezTo>
                  <a:pt x="2133891" y="434781"/>
                  <a:pt x="2170085" y="440582"/>
                  <a:pt x="2198362" y="473175"/>
                </a:cubicBezTo>
                <a:cubicBezTo>
                  <a:pt x="2202989" y="478595"/>
                  <a:pt x="2209569" y="477832"/>
                  <a:pt x="2215636" y="478213"/>
                </a:cubicBezTo>
                <a:lnTo>
                  <a:pt x="2216047" y="478595"/>
                </a:lnTo>
                <a:cubicBezTo>
                  <a:pt x="2216047" y="480732"/>
                  <a:pt x="2216047" y="482946"/>
                  <a:pt x="2216047" y="484778"/>
                </a:cubicBezTo>
                <a:cubicBezTo>
                  <a:pt x="2214608" y="486152"/>
                  <a:pt x="1618130" y="721481"/>
                  <a:pt x="1531964" y="704459"/>
                </a:cubicBezTo>
                <a:cubicBezTo>
                  <a:pt x="1445798" y="687437"/>
                  <a:pt x="1468214" y="714916"/>
                  <a:pt x="1468214" y="714916"/>
                </a:cubicBezTo>
                <a:cubicBezTo>
                  <a:pt x="1465335" y="733083"/>
                  <a:pt x="1454127" y="739190"/>
                  <a:pt x="1436750" y="737358"/>
                </a:cubicBezTo>
                <a:cubicBezTo>
                  <a:pt x="1430992" y="736671"/>
                  <a:pt x="1422971" y="735221"/>
                  <a:pt x="1421223" y="743541"/>
                </a:cubicBezTo>
                <a:cubicBezTo>
                  <a:pt x="1419784" y="750410"/>
                  <a:pt x="1425850" y="756975"/>
                  <a:pt x="1430992" y="758044"/>
                </a:cubicBezTo>
                <a:cubicBezTo>
                  <a:pt x="1465335" y="765600"/>
                  <a:pt x="1461736" y="783691"/>
                  <a:pt x="1446518" y="806896"/>
                </a:cubicBezTo>
                <a:cubicBezTo>
                  <a:pt x="1441788" y="814147"/>
                  <a:pt x="1433459" y="822849"/>
                  <a:pt x="1442199" y="832238"/>
                </a:cubicBezTo>
                <a:cubicBezTo>
                  <a:pt x="1449808" y="840176"/>
                  <a:pt x="1459165" y="838039"/>
                  <a:pt x="1468625" y="834375"/>
                </a:cubicBezTo>
                <a:cubicBezTo>
                  <a:pt x="1474794" y="832238"/>
                  <a:pt x="1481683" y="830024"/>
                  <a:pt x="1484871" y="837275"/>
                </a:cubicBezTo>
                <a:cubicBezTo>
                  <a:pt x="1488470" y="844527"/>
                  <a:pt x="1480141" y="846740"/>
                  <a:pt x="1476954" y="851397"/>
                </a:cubicBezTo>
                <a:cubicBezTo>
                  <a:pt x="1466054" y="867350"/>
                  <a:pt x="1452687" y="885440"/>
                  <a:pt x="1477982" y="900630"/>
                </a:cubicBezTo>
                <a:cubicBezTo>
                  <a:pt x="1492891" y="909714"/>
                  <a:pt x="1490732" y="924904"/>
                  <a:pt x="1484871" y="933605"/>
                </a:cubicBezTo>
                <a:cubicBezTo>
                  <a:pt x="1473663" y="949482"/>
                  <a:pt x="1479113" y="960703"/>
                  <a:pt x="1488470" y="972305"/>
                </a:cubicBezTo>
                <a:cubicBezTo>
                  <a:pt x="1510268" y="998716"/>
                  <a:pt x="1513456" y="1039248"/>
                  <a:pt x="1550781" y="1053751"/>
                </a:cubicBezTo>
                <a:cubicBezTo>
                  <a:pt x="1556539" y="1055888"/>
                  <a:pt x="1557978" y="1063140"/>
                  <a:pt x="1554791" y="1067109"/>
                </a:cubicBezTo>
                <a:cubicBezTo>
                  <a:pt x="1530833" y="1094283"/>
                  <a:pt x="1558698" y="1116037"/>
                  <a:pt x="1562400" y="1139929"/>
                </a:cubicBezTo>
                <a:cubicBezTo>
                  <a:pt x="1563428" y="1146417"/>
                  <a:pt x="1566718" y="1151149"/>
                  <a:pt x="1573916" y="1152600"/>
                </a:cubicBezTo>
                <a:cubicBezTo>
                  <a:pt x="1610829" y="1160538"/>
                  <a:pt x="1623888" y="1192368"/>
                  <a:pt x="1640545" y="1220229"/>
                </a:cubicBezTo>
                <a:cubicBezTo>
                  <a:pt x="1643836" y="1225649"/>
                  <a:pt x="1647023" y="1232900"/>
                  <a:pt x="1641574" y="1237633"/>
                </a:cubicBezTo>
                <a:cubicBezTo>
                  <a:pt x="1632217" y="1245953"/>
                  <a:pt x="1635816" y="1254273"/>
                  <a:pt x="1638386" y="1263356"/>
                </a:cubicBezTo>
                <a:cubicBezTo>
                  <a:pt x="1651033" y="1304957"/>
                  <a:pt x="1673860" y="1344802"/>
                  <a:pt x="1663681" y="1391135"/>
                </a:cubicBezTo>
                <a:lnTo>
                  <a:pt x="1651767" y="1387196"/>
                </a:lnTo>
                <a:lnTo>
                  <a:pt x="1651753" y="1387089"/>
                </a:lnTo>
                <a:lnTo>
                  <a:pt x="1651179" y="1386587"/>
                </a:lnTo>
                <a:lnTo>
                  <a:pt x="1650314" y="1384952"/>
                </a:lnTo>
                <a:cubicBezTo>
                  <a:pt x="1649902" y="1384570"/>
                  <a:pt x="1649183" y="1384570"/>
                  <a:pt x="1648874" y="1384570"/>
                </a:cubicBezTo>
                <a:lnTo>
                  <a:pt x="1651179" y="1386587"/>
                </a:lnTo>
                <a:lnTo>
                  <a:pt x="1651445" y="1387089"/>
                </a:lnTo>
                <a:lnTo>
                  <a:pt x="1651767" y="1387196"/>
                </a:lnTo>
                <a:lnTo>
                  <a:pt x="1654677" y="1409036"/>
                </a:lnTo>
                <a:cubicBezTo>
                  <a:pt x="1661406" y="1429563"/>
                  <a:pt x="1677330" y="1446666"/>
                  <a:pt x="1682497" y="1467848"/>
                </a:cubicBezTo>
                <a:cubicBezTo>
                  <a:pt x="1660493" y="1464566"/>
                  <a:pt x="1657511" y="1441742"/>
                  <a:pt x="1644144" y="1429835"/>
                </a:cubicBezTo>
                <a:cubicBezTo>
                  <a:pt x="1634787" y="1421515"/>
                  <a:pt x="1626767" y="1413882"/>
                  <a:pt x="1614840" y="1418614"/>
                </a:cubicBezTo>
                <a:cubicBezTo>
                  <a:pt x="1546771" y="1445788"/>
                  <a:pt x="1479113" y="1474336"/>
                  <a:pt x="1417213" y="1514181"/>
                </a:cubicBezTo>
                <a:lnTo>
                  <a:pt x="1405331" y="1519358"/>
                </a:lnTo>
                <a:lnTo>
                  <a:pt x="1406260" y="1519557"/>
                </a:lnTo>
                <a:cubicBezTo>
                  <a:pt x="1436662" y="1507954"/>
                  <a:pt x="1471050" y="1515585"/>
                  <a:pt x="1499647" y="1497830"/>
                </a:cubicBezTo>
                <a:cubicBezTo>
                  <a:pt x="1502186" y="1496429"/>
                  <a:pt x="1506529" y="1496740"/>
                  <a:pt x="1507599" y="1494949"/>
                </a:cubicBezTo>
                <a:cubicBezTo>
                  <a:pt x="1512319" y="1487006"/>
                  <a:pt x="1528244" y="1481555"/>
                  <a:pt x="1536930" y="1485137"/>
                </a:cubicBezTo>
                <a:cubicBezTo>
                  <a:pt x="1544525" y="1488408"/>
                  <a:pt x="1545260" y="1494248"/>
                  <a:pt x="1541986" y="1500400"/>
                </a:cubicBezTo>
                <a:cubicBezTo>
                  <a:pt x="1539469" y="1504683"/>
                  <a:pt x="1535482" y="1508343"/>
                  <a:pt x="1531853" y="1512315"/>
                </a:cubicBezTo>
                <a:cubicBezTo>
                  <a:pt x="1519914" y="1524618"/>
                  <a:pt x="1500360" y="1527889"/>
                  <a:pt x="1492408" y="1544865"/>
                </a:cubicBezTo>
                <a:cubicBezTo>
                  <a:pt x="1507242" y="1541984"/>
                  <a:pt x="1522453" y="1538713"/>
                  <a:pt x="1537643" y="1536221"/>
                </a:cubicBezTo>
                <a:cubicBezTo>
                  <a:pt x="1541273" y="1535521"/>
                  <a:pt x="1547421" y="1534742"/>
                  <a:pt x="1546330" y="1541283"/>
                </a:cubicBezTo>
                <a:cubicBezTo>
                  <a:pt x="1544882" y="1550706"/>
                  <a:pt x="1538734" y="1565501"/>
                  <a:pt x="1532587" y="1563710"/>
                </a:cubicBezTo>
                <a:cubicBezTo>
                  <a:pt x="1511942" y="1557948"/>
                  <a:pt x="1505081" y="1590887"/>
                  <a:pt x="1479736" y="1577805"/>
                </a:cubicBezTo>
                <a:cubicBezTo>
                  <a:pt x="1470315" y="1573133"/>
                  <a:pt x="1464902" y="1603191"/>
                  <a:pt x="1457286" y="1616897"/>
                </a:cubicBezTo>
                <a:cubicBezTo>
                  <a:pt x="1451495" y="1627098"/>
                  <a:pt x="1459091" y="1635742"/>
                  <a:pt x="1473211" y="1636832"/>
                </a:cubicBezTo>
                <a:cubicBezTo>
                  <a:pt x="1494569" y="1638312"/>
                  <a:pt x="1483345" y="1645554"/>
                  <a:pt x="1475036" y="1652017"/>
                </a:cubicBezTo>
                <a:cubicBezTo>
                  <a:pt x="1469602" y="1656378"/>
                  <a:pt x="1461273" y="1661440"/>
                  <a:pt x="1465972" y="1669772"/>
                </a:cubicBezTo>
                <a:cubicBezTo>
                  <a:pt x="1469959" y="1676313"/>
                  <a:pt x="1477554" y="1669071"/>
                  <a:pt x="1483345" y="1669772"/>
                </a:cubicBezTo>
                <a:cubicBezTo>
                  <a:pt x="1508690" y="1672653"/>
                  <a:pt x="1526062" y="1654587"/>
                  <a:pt x="1547064" y="1645865"/>
                </a:cubicBezTo>
                <a:cubicBezTo>
                  <a:pt x="1556841" y="1641894"/>
                  <a:pt x="1565527" y="1636131"/>
                  <a:pt x="1576731" y="1637221"/>
                </a:cubicBezTo>
                <a:cubicBezTo>
                  <a:pt x="1589047" y="1638312"/>
                  <a:pt x="1592299" y="1650226"/>
                  <a:pt x="1586151" y="1654197"/>
                </a:cubicBezTo>
                <a:cubicBezTo>
                  <a:pt x="1567688" y="1666891"/>
                  <a:pt x="1557198" y="1689707"/>
                  <a:pt x="1531139" y="1692978"/>
                </a:cubicBezTo>
                <a:cubicBezTo>
                  <a:pt x="1496751" y="1697650"/>
                  <a:pt x="1470315" y="1726618"/>
                  <a:pt x="1434480" y="1729500"/>
                </a:cubicBezTo>
                <a:cubicBezTo>
                  <a:pt x="1430137" y="1729889"/>
                  <a:pt x="1425794" y="1739234"/>
                  <a:pt x="1428332" y="1745775"/>
                </a:cubicBezTo>
                <a:cubicBezTo>
                  <a:pt x="1431584" y="1753718"/>
                  <a:pt x="1437753" y="1760960"/>
                  <a:pt x="1446796" y="1760960"/>
                </a:cubicBezTo>
                <a:cubicBezTo>
                  <a:pt x="1454747" y="1760960"/>
                  <a:pt x="1463077" y="1757378"/>
                  <a:pt x="1471050" y="1756288"/>
                </a:cubicBezTo>
                <a:cubicBezTo>
                  <a:pt x="1490961" y="1753406"/>
                  <a:pt x="1505794" y="1769682"/>
                  <a:pt x="1493122" y="1783465"/>
                </a:cubicBezTo>
                <a:cubicBezTo>
                  <a:pt x="1466329" y="1812745"/>
                  <a:pt x="1496374" y="1821466"/>
                  <a:pt x="1506885" y="1837742"/>
                </a:cubicBezTo>
                <a:lnTo>
                  <a:pt x="1507242" y="1838053"/>
                </a:lnTo>
                <a:cubicBezTo>
                  <a:pt x="1502542" y="1862349"/>
                  <a:pt x="1514124" y="1865620"/>
                  <a:pt x="1533657" y="1857988"/>
                </a:cubicBezTo>
                <a:cubicBezTo>
                  <a:pt x="1542343" y="1854718"/>
                  <a:pt x="1550673" y="1850045"/>
                  <a:pt x="1559359" y="1846775"/>
                </a:cubicBezTo>
                <a:cubicBezTo>
                  <a:pt x="1566597" y="1843894"/>
                  <a:pt x="1575283" y="1852226"/>
                  <a:pt x="1574213" y="1853316"/>
                </a:cubicBezTo>
                <a:cubicBezTo>
                  <a:pt x="1554302" y="1872083"/>
                  <a:pt x="1588690" y="1910863"/>
                  <a:pt x="1548868" y="1921376"/>
                </a:cubicBezTo>
                <a:cubicBezTo>
                  <a:pt x="1543791" y="1922778"/>
                  <a:pt x="1539091" y="1927528"/>
                  <a:pt x="1541630" y="1933291"/>
                </a:cubicBezTo>
                <a:cubicBezTo>
                  <a:pt x="1545616" y="1941934"/>
                  <a:pt x="1555372" y="1940533"/>
                  <a:pt x="1560806" y="1937963"/>
                </a:cubicBezTo>
                <a:cubicBezTo>
                  <a:pt x="1581808" y="1928930"/>
                  <a:pt x="1602810" y="1919507"/>
                  <a:pt x="1620896" y="1904712"/>
                </a:cubicBezTo>
                <a:cubicBezTo>
                  <a:pt x="1625239" y="1901052"/>
                  <a:pt x="1629939" y="1892408"/>
                  <a:pt x="1635730" y="1899261"/>
                </a:cubicBezTo>
                <a:cubicBezTo>
                  <a:pt x="1640807" y="1905023"/>
                  <a:pt x="1632478" y="1910085"/>
                  <a:pt x="1628491" y="1914446"/>
                </a:cubicBezTo>
                <a:cubicBezTo>
                  <a:pt x="1600272" y="1947074"/>
                  <a:pt x="1569136" y="1977444"/>
                  <a:pt x="1561541" y="2023077"/>
                </a:cubicBezTo>
                <a:cubicBezTo>
                  <a:pt x="1559736" y="2034602"/>
                  <a:pt x="1555016" y="2045115"/>
                  <a:pt x="1563702" y="2055628"/>
                </a:cubicBezTo>
                <a:cubicBezTo>
                  <a:pt x="1565149" y="2057107"/>
                  <a:pt x="1567332" y="2060300"/>
                  <a:pt x="1566975" y="2060689"/>
                </a:cubicBezTo>
                <a:cubicBezTo>
                  <a:pt x="1542343" y="2089268"/>
                  <a:pt x="1565884" y="2105543"/>
                  <a:pt x="1580717" y="2126180"/>
                </a:cubicBezTo>
                <a:cubicBezTo>
                  <a:pt x="1585417" y="2132721"/>
                  <a:pt x="1579270" y="2148295"/>
                  <a:pt x="1576018" y="2159509"/>
                </a:cubicBezTo>
                <a:cubicBezTo>
                  <a:pt x="1560093" y="2213085"/>
                  <a:pt x="1572388" y="2263001"/>
                  <a:pt x="1591942" y="2312605"/>
                </a:cubicBezTo>
                <a:cubicBezTo>
                  <a:pt x="1599894" y="2332540"/>
                  <a:pt x="1593747" y="2354267"/>
                  <a:pt x="1595929" y="2374903"/>
                </a:cubicBezTo>
                <a:cubicBezTo>
                  <a:pt x="1596285" y="2378485"/>
                  <a:pt x="1598090" y="2382145"/>
                  <a:pt x="1598824" y="2386116"/>
                </a:cubicBezTo>
                <a:cubicBezTo>
                  <a:pt x="1599537" y="2382145"/>
                  <a:pt x="1600628" y="2378173"/>
                  <a:pt x="1601363" y="2374124"/>
                </a:cubicBezTo>
                <a:cubicBezTo>
                  <a:pt x="1605706" y="2347025"/>
                  <a:pt x="1593033" y="2318056"/>
                  <a:pt x="1608601" y="2291658"/>
                </a:cubicBezTo>
                <a:cubicBezTo>
                  <a:pt x="1612944" y="2337602"/>
                  <a:pt x="1612567" y="2383235"/>
                  <a:pt x="1608223" y="2429179"/>
                </a:cubicBezTo>
                <a:cubicBezTo>
                  <a:pt x="1598824" y="2524028"/>
                  <a:pt x="1589404" y="2618876"/>
                  <a:pt x="1580004" y="2714035"/>
                </a:cubicBezTo>
                <a:cubicBezTo>
                  <a:pt x="1568779" y="2830921"/>
                  <a:pt x="1525705" y="2933712"/>
                  <a:pt x="1447887" y="3022408"/>
                </a:cubicBezTo>
                <a:cubicBezTo>
                  <a:pt x="1413855" y="3061188"/>
                  <a:pt x="1386349" y="3105653"/>
                  <a:pt x="1350871" y="3143655"/>
                </a:cubicBezTo>
                <a:cubicBezTo>
                  <a:pt x="1326260" y="3135712"/>
                  <a:pt x="1303453" y="3131741"/>
                  <a:pt x="1279913" y="3150586"/>
                </a:cubicBezTo>
                <a:cubicBezTo>
                  <a:pt x="1267261" y="3160709"/>
                  <a:pt x="1248420" y="3163590"/>
                  <a:pt x="1233587" y="3150586"/>
                </a:cubicBezTo>
                <a:cubicBezTo>
                  <a:pt x="1219110" y="3137503"/>
                  <a:pt x="1224901" y="3123019"/>
                  <a:pt x="1228153" y="3105653"/>
                </a:cubicBezTo>
                <a:cubicBezTo>
                  <a:pt x="1234321" y="3074894"/>
                  <a:pt x="1244812" y="3056438"/>
                  <a:pt x="1276304" y="3045926"/>
                </a:cubicBezTo>
                <a:cubicBezTo>
                  <a:pt x="1284990" y="3043044"/>
                  <a:pt x="1283542" y="3009793"/>
                  <a:pt x="1286081" y="2990247"/>
                </a:cubicBezTo>
                <a:cubicBezTo>
                  <a:pt x="1286438" y="2986587"/>
                  <a:pt x="1281738" y="2981525"/>
                  <a:pt x="1283186" y="2979345"/>
                </a:cubicBezTo>
                <a:cubicBezTo>
                  <a:pt x="1286438" y="2973894"/>
                  <a:pt x="1289690" y="2980046"/>
                  <a:pt x="1292942" y="2981136"/>
                </a:cubicBezTo>
                <a:cubicBezTo>
                  <a:pt x="1307797" y="2985886"/>
                  <a:pt x="1329512" y="2967041"/>
                  <a:pt x="1321539" y="2955127"/>
                </a:cubicBezTo>
                <a:cubicBezTo>
                  <a:pt x="1303076" y="2927249"/>
                  <a:pt x="1327707" y="2915256"/>
                  <a:pt x="1338911" y="2899760"/>
                </a:cubicBezTo>
                <a:cubicBezTo>
                  <a:pt x="1357752" y="2872972"/>
                  <a:pt x="1353409" y="2858799"/>
                  <a:pt x="1335659" y="2832790"/>
                </a:cubicBezTo>
                <a:cubicBezTo>
                  <a:pt x="1321182" y="2811064"/>
                  <a:pt x="1303810" y="2779915"/>
                  <a:pt x="1315748" y="2755307"/>
                </a:cubicBezTo>
                <a:cubicBezTo>
                  <a:pt x="1328778" y="2727819"/>
                  <a:pt x="1317930" y="2706092"/>
                  <a:pt x="1313587" y="2683276"/>
                </a:cubicBezTo>
                <a:cubicBezTo>
                  <a:pt x="1307440" y="2651037"/>
                  <a:pt x="1299110" y="2619888"/>
                  <a:pt x="1314301" y="2588038"/>
                </a:cubicBezTo>
                <a:cubicBezTo>
                  <a:pt x="1315035" y="2586247"/>
                  <a:pt x="1316483" y="2583366"/>
                  <a:pt x="1315748" y="2582276"/>
                </a:cubicBezTo>
                <a:cubicBezTo>
                  <a:pt x="1297285" y="2545364"/>
                  <a:pt x="1309244" y="2511724"/>
                  <a:pt x="1325169" y="2478005"/>
                </a:cubicBezTo>
                <a:cubicBezTo>
                  <a:pt x="1328421" y="2471542"/>
                  <a:pt x="1329869" y="2464300"/>
                  <a:pt x="1332764" y="2457759"/>
                </a:cubicBezTo>
                <a:cubicBezTo>
                  <a:pt x="1336750" y="2448725"/>
                  <a:pt x="1352318" y="2443664"/>
                  <a:pt x="1344345" y="2431671"/>
                </a:cubicBezTo>
                <a:cubicBezTo>
                  <a:pt x="1335303" y="2417966"/>
                  <a:pt x="1325882" y="2401301"/>
                  <a:pt x="1312140" y="2394760"/>
                </a:cubicBezTo>
                <a:cubicBezTo>
                  <a:pt x="1298733" y="2388297"/>
                  <a:pt x="1307440" y="2404883"/>
                  <a:pt x="1305614" y="2410334"/>
                </a:cubicBezTo>
                <a:cubicBezTo>
                  <a:pt x="1303453" y="2416876"/>
                  <a:pt x="1307797" y="2425208"/>
                  <a:pt x="1301271" y="2430971"/>
                </a:cubicBezTo>
                <a:cubicBezTo>
                  <a:pt x="1295837" y="2424819"/>
                  <a:pt x="1299110" y="2416876"/>
                  <a:pt x="1298019" y="2410023"/>
                </a:cubicBezTo>
                <a:cubicBezTo>
                  <a:pt x="1291872" y="2376694"/>
                  <a:pt x="1276304" y="2345233"/>
                  <a:pt x="1279913" y="2310425"/>
                </a:cubicBezTo>
                <a:cubicBezTo>
                  <a:pt x="1280647" y="2303572"/>
                  <a:pt x="1276304" y="2292748"/>
                  <a:pt x="1284633" y="2290879"/>
                </a:cubicBezTo>
                <a:cubicBezTo>
                  <a:pt x="1295837" y="2288698"/>
                  <a:pt x="1290781" y="2301392"/>
                  <a:pt x="1293676" y="2306843"/>
                </a:cubicBezTo>
                <a:cubicBezTo>
                  <a:pt x="1302362" y="2323118"/>
                  <a:pt x="1303453" y="2340094"/>
                  <a:pt x="1299467" y="2358238"/>
                </a:cubicBezTo>
                <a:cubicBezTo>
                  <a:pt x="1298376" y="2362599"/>
                  <a:pt x="1298019" y="2370931"/>
                  <a:pt x="1305258" y="2370153"/>
                </a:cubicBezTo>
                <a:cubicBezTo>
                  <a:pt x="1313587" y="2369452"/>
                  <a:pt x="1310692" y="2360730"/>
                  <a:pt x="1311405" y="2354967"/>
                </a:cubicBezTo>
                <a:cubicBezTo>
                  <a:pt x="1337464" y="2329270"/>
                  <a:pt x="1341807" y="2299601"/>
                  <a:pt x="1332764" y="2264870"/>
                </a:cubicBezTo>
                <a:cubicBezTo>
                  <a:pt x="1330603" y="2257238"/>
                  <a:pt x="1332051" y="2252176"/>
                  <a:pt x="1324434" y="2245324"/>
                </a:cubicBezTo>
                <a:cubicBezTo>
                  <a:pt x="1312496" y="2235512"/>
                  <a:pt x="1308510" y="2218847"/>
                  <a:pt x="1305614" y="2203662"/>
                </a:cubicBezTo>
                <a:cubicBezTo>
                  <a:pt x="1299110" y="2168542"/>
                  <a:pt x="1298733" y="2168931"/>
                  <a:pt x="1260736" y="2147205"/>
                </a:cubicBezTo>
                <a:cubicBezTo>
                  <a:pt x="1253141" y="2142844"/>
                  <a:pt x="1247350" y="2132331"/>
                  <a:pt x="1246259" y="2120806"/>
                </a:cubicBezTo>
                <a:cubicBezTo>
                  <a:pt x="1241182" y="2069411"/>
                  <a:pt x="1232496" y="2018327"/>
                  <a:pt x="1214767" y="1969501"/>
                </a:cubicBezTo>
                <a:cubicBezTo>
                  <a:pt x="1207885" y="1951045"/>
                  <a:pt x="1216928" y="1931811"/>
                  <a:pt x="1224544" y="1915925"/>
                </a:cubicBezTo>
                <a:cubicBezTo>
                  <a:pt x="1231048" y="1902142"/>
                  <a:pt x="1229957" y="1891629"/>
                  <a:pt x="1225257" y="1878235"/>
                </a:cubicBezTo>
                <a:cubicBezTo>
                  <a:pt x="1220914" y="1865931"/>
                  <a:pt x="1202094" y="1861259"/>
                  <a:pt x="1208619" y="1843894"/>
                </a:cubicBezTo>
                <a:cubicBezTo>
                  <a:pt x="1221271" y="1808773"/>
                  <a:pt x="1233230" y="1773264"/>
                  <a:pt x="1263632" y="1749046"/>
                </a:cubicBezTo>
                <a:cubicBezTo>
                  <a:pt x="1270513" y="1743594"/>
                  <a:pt x="1276661" y="1749046"/>
                  <a:pt x="1275947" y="1759169"/>
                </a:cubicBezTo>
                <a:lnTo>
                  <a:pt x="1274516" y="1793198"/>
                </a:lnTo>
                <a:lnTo>
                  <a:pt x="1274500" y="1793199"/>
                </a:lnTo>
                <a:cubicBezTo>
                  <a:pt x="1274122" y="1793900"/>
                  <a:pt x="1273409" y="1794990"/>
                  <a:pt x="1273052" y="1795769"/>
                </a:cubicBezTo>
                <a:cubicBezTo>
                  <a:pt x="1273409" y="1794990"/>
                  <a:pt x="1274122" y="1794289"/>
                  <a:pt x="1274500" y="1793588"/>
                </a:cubicBezTo>
                <a:lnTo>
                  <a:pt x="1274516" y="1793198"/>
                </a:lnTo>
                <a:lnTo>
                  <a:pt x="1285397" y="1792430"/>
                </a:lnTo>
                <a:cubicBezTo>
                  <a:pt x="1288882" y="1791934"/>
                  <a:pt x="1291148" y="1790123"/>
                  <a:pt x="1288977" y="1783776"/>
                </a:cubicBezTo>
                <a:cubicBezTo>
                  <a:pt x="1276661" y="1749046"/>
                  <a:pt x="1294767" y="1737131"/>
                  <a:pt x="1324078" y="1731680"/>
                </a:cubicBezTo>
                <a:cubicBezTo>
                  <a:pt x="1329155" y="1730590"/>
                  <a:pt x="1334568" y="1730979"/>
                  <a:pt x="1339646" y="1729889"/>
                </a:cubicBezTo>
                <a:cubicBezTo>
                  <a:pt x="1348688" y="1728020"/>
                  <a:pt x="1359200" y="1726930"/>
                  <a:pt x="1361718" y="1715405"/>
                </a:cubicBezTo>
                <a:cubicBezTo>
                  <a:pt x="1362452" y="1712524"/>
                  <a:pt x="1359557" y="1707384"/>
                  <a:pt x="1356661" y="1705281"/>
                </a:cubicBezTo>
                <a:cubicBezTo>
                  <a:pt x="1347975" y="1698351"/>
                  <a:pt x="1333498" y="1693289"/>
                  <a:pt x="1328064" y="1701621"/>
                </a:cubicBezTo>
                <a:cubicBezTo>
                  <a:pt x="1308153" y="1730200"/>
                  <a:pt x="1279556" y="1708163"/>
                  <a:pt x="1256750" y="1717196"/>
                </a:cubicBezTo>
                <a:cubicBezTo>
                  <a:pt x="1253141" y="1718675"/>
                  <a:pt x="1247707" y="1718987"/>
                  <a:pt x="1244455" y="1717196"/>
                </a:cubicBezTo>
                <a:cubicBezTo>
                  <a:pt x="1233587" y="1711433"/>
                  <a:pt x="1224166" y="1732069"/>
                  <a:pt x="1219110" y="1722647"/>
                </a:cubicBezTo>
                <a:cubicBezTo>
                  <a:pt x="1187617" y="1661050"/>
                  <a:pt x="1187974" y="1655288"/>
                  <a:pt x="1210780" y="1632471"/>
                </a:cubicBezTo>
                <a:cubicBezTo>
                  <a:pt x="1216928" y="1626319"/>
                  <a:pt x="1220558" y="1620557"/>
                  <a:pt x="1207885" y="1617286"/>
                </a:cubicBezTo>
                <a:cubicBezTo>
                  <a:pt x="1203542" y="1616196"/>
                  <a:pt x="1193765" y="1624528"/>
                  <a:pt x="1195569" y="1612224"/>
                </a:cubicBezTo>
                <a:cubicBezTo>
                  <a:pt x="1195936" y="1609499"/>
                  <a:pt x="1197206" y="1606053"/>
                  <a:pt x="1199243" y="1603386"/>
                </a:cubicBezTo>
                <a:lnTo>
                  <a:pt x="1202390" y="1601804"/>
                </a:lnTo>
                <a:lnTo>
                  <a:pt x="1209257" y="1598949"/>
                </a:lnTo>
                <a:lnTo>
                  <a:pt x="1223485" y="1596717"/>
                </a:lnTo>
                <a:cubicBezTo>
                  <a:pt x="1238108" y="1590683"/>
                  <a:pt x="1249784" y="1576579"/>
                  <a:pt x="1267975" y="1577104"/>
                </a:cubicBezTo>
                <a:cubicBezTo>
                  <a:pt x="1273765" y="1577649"/>
                  <a:pt x="1280553" y="1575021"/>
                  <a:pt x="1285759" y="1569950"/>
                </a:cubicBezTo>
                <a:lnTo>
                  <a:pt x="1287769" y="1564663"/>
                </a:lnTo>
                <a:lnTo>
                  <a:pt x="1281274" y="1566239"/>
                </a:lnTo>
                <a:cubicBezTo>
                  <a:pt x="1263528" y="1572794"/>
                  <a:pt x="1246750" y="1581796"/>
                  <a:pt x="1229791" y="1590412"/>
                </a:cubicBezTo>
                <a:lnTo>
                  <a:pt x="1209257" y="1598949"/>
                </a:lnTo>
                <a:lnTo>
                  <a:pt x="1207528" y="1599220"/>
                </a:lnTo>
                <a:lnTo>
                  <a:pt x="1202390" y="1601804"/>
                </a:lnTo>
                <a:lnTo>
                  <a:pt x="1177224" y="1612266"/>
                </a:lnTo>
                <a:cubicBezTo>
                  <a:pt x="1127252" y="1625624"/>
                  <a:pt x="1078822" y="1645242"/>
                  <a:pt x="1025971" y="1645547"/>
                </a:cubicBezTo>
                <a:cubicBezTo>
                  <a:pt x="994095" y="1645929"/>
                  <a:pt x="961809" y="1644478"/>
                  <a:pt x="930756" y="1645242"/>
                </a:cubicBezTo>
                <a:cubicBezTo>
                  <a:pt x="903200" y="1645547"/>
                  <a:pt x="883355" y="1618449"/>
                  <a:pt x="856209" y="1632876"/>
                </a:cubicBezTo>
                <a:cubicBezTo>
                  <a:pt x="821764" y="1628907"/>
                  <a:pt x="834411" y="1601733"/>
                  <a:pt x="831532" y="1582192"/>
                </a:cubicBezTo>
                <a:cubicBezTo>
                  <a:pt x="838113" y="1577154"/>
                  <a:pt x="836673" y="1573185"/>
                  <a:pt x="830092" y="1569521"/>
                </a:cubicBezTo>
                <a:cubicBezTo>
                  <a:pt x="826802" y="1551430"/>
                  <a:pt x="823203" y="1532958"/>
                  <a:pt x="820735" y="1514868"/>
                </a:cubicBezTo>
                <a:cubicBezTo>
                  <a:pt x="819296" y="1506242"/>
                  <a:pt x="817754" y="1498609"/>
                  <a:pt x="806546" y="1498991"/>
                </a:cubicBezTo>
                <a:lnTo>
                  <a:pt x="730559" y="1504029"/>
                </a:lnTo>
                <a:cubicBezTo>
                  <a:pt x="703106" y="1503342"/>
                  <a:pt x="686037" y="1487770"/>
                  <a:pt x="675138" y="1464184"/>
                </a:cubicBezTo>
                <a:cubicBezTo>
                  <a:pt x="640486" y="1387853"/>
                  <a:pt x="601002" y="1314040"/>
                  <a:pt x="542393" y="1252823"/>
                </a:cubicBezTo>
                <a:cubicBezTo>
                  <a:pt x="497459" y="1205803"/>
                  <a:pt x="511957" y="1198170"/>
                  <a:pt x="442449" y="1230381"/>
                </a:cubicBezTo>
                <a:cubicBezTo>
                  <a:pt x="357002" y="1269845"/>
                  <a:pt x="265078" y="1291599"/>
                  <a:pt x="171715" y="1304575"/>
                </a:cubicBezTo>
                <a:cubicBezTo>
                  <a:pt x="125753" y="1311140"/>
                  <a:pt x="82670" y="1282516"/>
                  <a:pt x="60254" y="1229694"/>
                </a:cubicBezTo>
                <a:cubicBezTo>
                  <a:pt x="23649" y="1142829"/>
                  <a:pt x="5553" y="1052301"/>
                  <a:pt x="16760" y="957497"/>
                </a:cubicBezTo>
                <a:cubicBezTo>
                  <a:pt x="21079" y="921621"/>
                  <a:pt x="19331" y="886509"/>
                  <a:pt x="13573" y="851015"/>
                </a:cubicBezTo>
                <a:cubicBezTo>
                  <a:pt x="5244" y="801094"/>
                  <a:pt x="16760" y="751174"/>
                  <a:pt x="21799" y="701177"/>
                </a:cubicBezTo>
                <a:cubicBezTo>
                  <a:pt x="23649" y="683086"/>
                  <a:pt x="26940" y="666828"/>
                  <a:pt x="17172" y="649806"/>
                </a:cubicBezTo>
                <a:cubicBezTo>
                  <a:pt x="7712" y="633166"/>
                  <a:pt x="5244" y="614694"/>
                  <a:pt x="6272" y="595153"/>
                </a:cubicBezTo>
                <a:cubicBezTo>
                  <a:pt x="9871" y="525997"/>
                  <a:pt x="7712" y="457222"/>
                  <a:pt x="1542" y="388448"/>
                </a:cubicBezTo>
                <a:cubicBezTo>
                  <a:pt x="-4936" y="315704"/>
                  <a:pt x="6992" y="250517"/>
                  <a:pt x="76192" y="208917"/>
                </a:cubicBezTo>
                <a:cubicBezTo>
                  <a:pt x="85960" y="203497"/>
                  <a:pt x="98608" y="222656"/>
                  <a:pt x="107656" y="202429"/>
                </a:cubicBezTo>
                <a:cubicBezTo>
                  <a:pt x="122874" y="169072"/>
                  <a:pt x="146318" y="143425"/>
                  <a:pt x="185802" y="137623"/>
                </a:cubicBezTo>
                <a:cubicBezTo>
                  <a:pt x="190120" y="136860"/>
                  <a:pt x="194130" y="131822"/>
                  <a:pt x="197421" y="128235"/>
                </a:cubicBezTo>
                <a:cubicBezTo>
                  <a:pt x="216546" y="106862"/>
                  <a:pt x="244103" y="101442"/>
                  <a:pt x="268677" y="103198"/>
                </a:cubicBezTo>
                <a:cubicBezTo>
                  <a:pt x="292944" y="105030"/>
                  <a:pt x="316079" y="108999"/>
                  <a:pt x="339317" y="101061"/>
                </a:cubicBezTo>
                <a:cubicBezTo>
                  <a:pt x="351244" y="96710"/>
                  <a:pt x="370781" y="116632"/>
                  <a:pt x="374380" y="96710"/>
                </a:cubicBezTo>
                <a:cubicBezTo>
                  <a:pt x="377670" y="78619"/>
                  <a:pt x="351244" y="81138"/>
                  <a:pt x="340037" y="71368"/>
                </a:cubicBezTo>
                <a:cubicBezTo>
                  <a:pt x="333456" y="65948"/>
                  <a:pt x="317930" y="66635"/>
                  <a:pt x="319780" y="56560"/>
                </a:cubicBezTo>
                <a:cubicBezTo>
                  <a:pt x="321528" y="45645"/>
                  <a:pt x="337466" y="49690"/>
                  <a:pt x="346514" y="45339"/>
                </a:cubicBezTo>
                <a:cubicBezTo>
                  <a:pt x="354843" y="41370"/>
                  <a:pt x="362452" y="48240"/>
                  <a:pt x="370061" y="51827"/>
                </a:cubicBezTo>
                <a:cubicBezTo>
                  <a:pt x="379418" y="56560"/>
                  <a:pt x="383839" y="53659"/>
                  <a:pt x="385279" y="43889"/>
                </a:cubicBezTo>
                <a:cubicBezTo>
                  <a:pt x="408414" y="52896"/>
                  <a:pt x="431961" y="61597"/>
                  <a:pt x="451497" y="77856"/>
                </a:cubicBezTo>
                <a:cubicBezTo>
                  <a:pt x="461677" y="86252"/>
                  <a:pt x="468874" y="86252"/>
                  <a:pt x="477923" y="76482"/>
                </a:cubicBezTo>
                <a:cubicBezTo>
                  <a:pt x="498590" y="53277"/>
                  <a:pt x="516687" y="37706"/>
                  <a:pt x="553601" y="56865"/>
                </a:cubicBezTo>
                <a:cubicBezTo>
                  <a:pt x="594113" y="77856"/>
                  <a:pt x="642234" y="77169"/>
                  <a:pt x="688196" y="75719"/>
                </a:cubicBezTo>
                <a:cubicBezTo>
                  <a:pt x="718632" y="76788"/>
                  <a:pt x="748348" y="81520"/>
                  <a:pt x="775082" y="97473"/>
                </a:cubicBezTo>
                <a:cubicBezTo>
                  <a:pt x="784850" y="103198"/>
                  <a:pt x="795338" y="109381"/>
                  <a:pt x="807677" y="106099"/>
                </a:cubicBezTo>
                <a:cubicBezTo>
                  <a:pt x="811995" y="105030"/>
                  <a:pt x="822895" y="101748"/>
                  <a:pt x="811687" y="94878"/>
                </a:cubicBezTo>
                <a:cubicBezTo>
                  <a:pt x="802947" y="89458"/>
                  <a:pt x="787009" y="83352"/>
                  <a:pt x="793899" y="75032"/>
                </a:cubicBezTo>
                <a:cubicBezTo>
                  <a:pt x="801919" y="64880"/>
                  <a:pt x="808397" y="84802"/>
                  <a:pt x="818165" y="86558"/>
                </a:cubicBezTo>
                <a:cubicBezTo>
                  <a:pt x="821044" y="86939"/>
                  <a:pt x="824334" y="86939"/>
                  <a:pt x="827522" y="86939"/>
                </a:cubicBezTo>
                <a:cubicBezTo>
                  <a:pt x="838113" y="88008"/>
                  <a:pt x="848600" y="89077"/>
                  <a:pt x="859088" y="90222"/>
                </a:cubicBezTo>
                <a:cubicBezTo>
                  <a:pt x="861968" y="92741"/>
                  <a:pt x="863407" y="91290"/>
                  <a:pt x="864127" y="88008"/>
                </a:cubicBezTo>
                <a:cubicBezTo>
                  <a:pt x="887262" y="76101"/>
                  <a:pt x="889113" y="54346"/>
                  <a:pt x="889421" y="32286"/>
                </a:cubicBezTo>
                <a:cubicBezTo>
                  <a:pt x="894151" y="26103"/>
                  <a:pt x="898470" y="19997"/>
                  <a:pt x="903200" y="13814"/>
                </a:cubicBezTo>
                <a:cubicBezTo>
                  <a:pt x="913379" y="11982"/>
                  <a:pt x="923147" y="6944"/>
                  <a:pt x="933944" y="11677"/>
                </a:cubicBezTo>
                <a:cubicBezTo>
                  <a:pt x="933635" y="17478"/>
                  <a:pt x="940113" y="24348"/>
                  <a:pt x="940525" y="23203"/>
                </a:cubicBezTo>
                <a:cubicBezTo>
                  <a:pt x="949573" y="8395"/>
                  <a:pt x="971269" y="19234"/>
                  <a:pt x="979186" y="3662"/>
                </a:cubicBezTo>
                <a:cubicBezTo>
                  <a:pt x="991679" y="2059"/>
                  <a:pt x="1004172" y="437"/>
                  <a:pt x="1016665" y="7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B6A5B330-153D-436F-809D-AC98076A4059}"/>
              </a:ext>
            </a:extLst>
          </p:cNvPr>
          <p:cNvSpPr/>
          <p:nvPr/>
        </p:nvSpPr>
        <p:spPr>
          <a:xfrm>
            <a:off x="911462" y="2937554"/>
            <a:ext cx="1316460" cy="2627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05" y="0"/>
                </a:moveTo>
                <a:cubicBezTo>
                  <a:pt x="20353" y="30"/>
                  <a:pt x="20394" y="65"/>
                  <a:pt x="20448" y="95"/>
                </a:cubicBezTo>
                <a:cubicBezTo>
                  <a:pt x="20590" y="179"/>
                  <a:pt x="20555" y="229"/>
                  <a:pt x="20472" y="295"/>
                </a:cubicBezTo>
                <a:cubicBezTo>
                  <a:pt x="19842" y="807"/>
                  <a:pt x="19474" y="1372"/>
                  <a:pt x="19076" y="1931"/>
                </a:cubicBezTo>
                <a:cubicBezTo>
                  <a:pt x="18791" y="2330"/>
                  <a:pt x="18334" y="2696"/>
                  <a:pt x="18031" y="3092"/>
                </a:cubicBezTo>
                <a:cubicBezTo>
                  <a:pt x="17704" y="3512"/>
                  <a:pt x="17467" y="3949"/>
                  <a:pt x="17193" y="4381"/>
                </a:cubicBezTo>
                <a:cubicBezTo>
                  <a:pt x="17110" y="4512"/>
                  <a:pt x="17051" y="4649"/>
                  <a:pt x="16861" y="4756"/>
                </a:cubicBezTo>
                <a:cubicBezTo>
                  <a:pt x="16487" y="5297"/>
                  <a:pt x="16142" y="5848"/>
                  <a:pt x="15732" y="6381"/>
                </a:cubicBezTo>
                <a:cubicBezTo>
                  <a:pt x="15400" y="6809"/>
                  <a:pt x="15121" y="7241"/>
                  <a:pt x="14871" y="7684"/>
                </a:cubicBezTo>
                <a:cubicBezTo>
                  <a:pt x="14545" y="8273"/>
                  <a:pt x="13992" y="8830"/>
                  <a:pt x="13725" y="9434"/>
                </a:cubicBezTo>
                <a:cubicBezTo>
                  <a:pt x="13571" y="9788"/>
                  <a:pt x="13345" y="10139"/>
                  <a:pt x="13084" y="10479"/>
                </a:cubicBezTo>
                <a:cubicBezTo>
                  <a:pt x="12798" y="10845"/>
                  <a:pt x="12597" y="11220"/>
                  <a:pt x="12323" y="11586"/>
                </a:cubicBezTo>
                <a:cubicBezTo>
                  <a:pt x="12080" y="11910"/>
                  <a:pt x="11813" y="12231"/>
                  <a:pt x="11575" y="12559"/>
                </a:cubicBezTo>
                <a:cubicBezTo>
                  <a:pt x="11171" y="13103"/>
                  <a:pt x="10702" y="13636"/>
                  <a:pt x="10274" y="14178"/>
                </a:cubicBezTo>
                <a:cubicBezTo>
                  <a:pt x="9995" y="14535"/>
                  <a:pt x="9591" y="14871"/>
                  <a:pt x="9336" y="15234"/>
                </a:cubicBezTo>
                <a:cubicBezTo>
                  <a:pt x="9027" y="15678"/>
                  <a:pt x="8516" y="16076"/>
                  <a:pt x="8089" y="16490"/>
                </a:cubicBezTo>
                <a:cubicBezTo>
                  <a:pt x="7590" y="16978"/>
                  <a:pt x="6955" y="17439"/>
                  <a:pt x="6402" y="17913"/>
                </a:cubicBezTo>
                <a:cubicBezTo>
                  <a:pt x="5886" y="18356"/>
                  <a:pt x="5321" y="18779"/>
                  <a:pt x="4757" y="19201"/>
                </a:cubicBezTo>
                <a:cubicBezTo>
                  <a:pt x="4395" y="19478"/>
                  <a:pt x="4062" y="19785"/>
                  <a:pt x="3611" y="20005"/>
                </a:cubicBezTo>
                <a:cubicBezTo>
                  <a:pt x="2874" y="20365"/>
                  <a:pt x="2055" y="20701"/>
                  <a:pt x="1063" y="20907"/>
                </a:cubicBezTo>
                <a:cubicBezTo>
                  <a:pt x="713" y="20978"/>
                  <a:pt x="333" y="20996"/>
                  <a:pt x="0" y="21082"/>
                </a:cubicBezTo>
                <a:cubicBezTo>
                  <a:pt x="0" y="21255"/>
                  <a:pt x="0" y="21427"/>
                  <a:pt x="0" y="21600"/>
                </a:cubicBezTo>
                <a:cubicBezTo>
                  <a:pt x="903" y="21532"/>
                  <a:pt x="1710" y="21320"/>
                  <a:pt x="2512" y="21124"/>
                </a:cubicBezTo>
                <a:cubicBezTo>
                  <a:pt x="3664" y="20844"/>
                  <a:pt x="4531" y="20383"/>
                  <a:pt x="5197" y="19841"/>
                </a:cubicBezTo>
                <a:cubicBezTo>
                  <a:pt x="5399" y="19675"/>
                  <a:pt x="5796" y="19603"/>
                  <a:pt x="5933" y="19425"/>
                </a:cubicBezTo>
                <a:cubicBezTo>
                  <a:pt x="6182" y="19100"/>
                  <a:pt x="6628" y="18844"/>
                  <a:pt x="7014" y="18564"/>
                </a:cubicBezTo>
                <a:cubicBezTo>
                  <a:pt x="7519" y="18201"/>
                  <a:pt x="7934" y="17809"/>
                  <a:pt x="8303" y="17407"/>
                </a:cubicBezTo>
                <a:lnTo>
                  <a:pt x="8451" y="17246"/>
                </a:lnTo>
                <a:cubicBezTo>
                  <a:pt x="8986" y="17068"/>
                  <a:pt x="8968" y="16740"/>
                  <a:pt x="9247" y="16490"/>
                </a:cubicBezTo>
                <a:cubicBezTo>
                  <a:pt x="10001" y="15824"/>
                  <a:pt x="10583" y="15115"/>
                  <a:pt x="11189" y="14413"/>
                </a:cubicBezTo>
                <a:cubicBezTo>
                  <a:pt x="11581" y="13958"/>
                  <a:pt x="12009" y="13511"/>
                  <a:pt x="12294" y="13035"/>
                </a:cubicBezTo>
                <a:cubicBezTo>
                  <a:pt x="12543" y="12618"/>
                  <a:pt x="12846" y="12211"/>
                  <a:pt x="13137" y="11800"/>
                </a:cubicBezTo>
                <a:cubicBezTo>
                  <a:pt x="13458" y="11339"/>
                  <a:pt x="13968" y="10910"/>
                  <a:pt x="14164" y="10431"/>
                </a:cubicBezTo>
                <a:cubicBezTo>
                  <a:pt x="14384" y="9880"/>
                  <a:pt x="14871" y="9377"/>
                  <a:pt x="15121" y="8833"/>
                </a:cubicBezTo>
                <a:cubicBezTo>
                  <a:pt x="15352" y="8327"/>
                  <a:pt x="15845" y="7863"/>
                  <a:pt x="16136" y="7363"/>
                </a:cubicBezTo>
                <a:cubicBezTo>
                  <a:pt x="16487" y="6756"/>
                  <a:pt x="16979" y="6172"/>
                  <a:pt x="17371" y="5571"/>
                </a:cubicBezTo>
                <a:cubicBezTo>
                  <a:pt x="17567" y="5274"/>
                  <a:pt x="17823" y="4994"/>
                  <a:pt x="18144" y="4726"/>
                </a:cubicBezTo>
                <a:cubicBezTo>
                  <a:pt x="18642" y="4220"/>
                  <a:pt x="18850" y="3661"/>
                  <a:pt x="19337" y="3152"/>
                </a:cubicBezTo>
                <a:cubicBezTo>
                  <a:pt x="19658" y="2818"/>
                  <a:pt x="19973" y="2467"/>
                  <a:pt x="20097" y="2089"/>
                </a:cubicBezTo>
                <a:cubicBezTo>
                  <a:pt x="20163" y="1884"/>
                  <a:pt x="20383" y="1702"/>
                  <a:pt x="20543" y="1518"/>
                </a:cubicBezTo>
                <a:cubicBezTo>
                  <a:pt x="20769" y="1256"/>
                  <a:pt x="20959" y="985"/>
                  <a:pt x="21119" y="720"/>
                </a:cubicBezTo>
                <a:cubicBezTo>
                  <a:pt x="21214" y="560"/>
                  <a:pt x="21392" y="458"/>
                  <a:pt x="21600" y="378"/>
                </a:cubicBezTo>
                <a:cubicBezTo>
                  <a:pt x="20988" y="318"/>
                  <a:pt x="20543" y="125"/>
                  <a:pt x="20305" y="0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78D08D4C-A899-4D2D-8EDE-333C0C90F48B}"/>
              </a:ext>
            </a:extLst>
          </p:cNvPr>
          <p:cNvSpPr/>
          <p:nvPr/>
        </p:nvSpPr>
        <p:spPr>
          <a:xfrm>
            <a:off x="2323119" y="2467002"/>
            <a:ext cx="1147785" cy="296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5" y="1633"/>
                </a:moveTo>
                <a:cubicBezTo>
                  <a:pt x="19802" y="2502"/>
                  <a:pt x="19277" y="2502"/>
                  <a:pt x="18794" y="2924"/>
                </a:cubicBezTo>
                <a:cubicBezTo>
                  <a:pt x="17745" y="3819"/>
                  <a:pt x="16702" y="5137"/>
                  <a:pt x="15640" y="5611"/>
                </a:cubicBezTo>
                <a:cubicBezTo>
                  <a:pt x="14666" y="6058"/>
                  <a:pt x="13719" y="7033"/>
                  <a:pt x="12738" y="7376"/>
                </a:cubicBezTo>
                <a:cubicBezTo>
                  <a:pt x="11846" y="7692"/>
                  <a:pt x="10974" y="8640"/>
                  <a:pt x="10088" y="9351"/>
                </a:cubicBezTo>
                <a:cubicBezTo>
                  <a:pt x="8603" y="10510"/>
                  <a:pt x="7125" y="11775"/>
                  <a:pt x="5633" y="12828"/>
                </a:cubicBezTo>
                <a:cubicBezTo>
                  <a:pt x="4898" y="13355"/>
                  <a:pt x="4196" y="14514"/>
                  <a:pt x="3481" y="14988"/>
                </a:cubicBezTo>
                <a:cubicBezTo>
                  <a:pt x="2657" y="15541"/>
                  <a:pt x="1798" y="15884"/>
                  <a:pt x="1042" y="16964"/>
                </a:cubicBezTo>
                <a:cubicBezTo>
                  <a:pt x="681" y="17491"/>
                  <a:pt x="334" y="17596"/>
                  <a:pt x="0" y="17491"/>
                </a:cubicBezTo>
                <a:cubicBezTo>
                  <a:pt x="525" y="18413"/>
                  <a:pt x="1226" y="19809"/>
                  <a:pt x="1839" y="21600"/>
                </a:cubicBezTo>
                <a:cubicBezTo>
                  <a:pt x="1907" y="21258"/>
                  <a:pt x="2037" y="21310"/>
                  <a:pt x="2139" y="21337"/>
                </a:cubicBezTo>
                <a:cubicBezTo>
                  <a:pt x="2834" y="21468"/>
                  <a:pt x="3454" y="20336"/>
                  <a:pt x="4101" y="19624"/>
                </a:cubicBezTo>
                <a:cubicBezTo>
                  <a:pt x="4795" y="18887"/>
                  <a:pt x="5531" y="18755"/>
                  <a:pt x="6246" y="18360"/>
                </a:cubicBezTo>
                <a:cubicBezTo>
                  <a:pt x="6314" y="17886"/>
                  <a:pt x="6410" y="18176"/>
                  <a:pt x="6498" y="18228"/>
                </a:cubicBezTo>
                <a:cubicBezTo>
                  <a:pt x="6757" y="16806"/>
                  <a:pt x="7118" y="17701"/>
                  <a:pt x="7438" y="17596"/>
                </a:cubicBezTo>
                <a:cubicBezTo>
                  <a:pt x="7438" y="17464"/>
                  <a:pt x="7438" y="17333"/>
                  <a:pt x="7438" y="17201"/>
                </a:cubicBezTo>
                <a:cubicBezTo>
                  <a:pt x="7725" y="16200"/>
                  <a:pt x="8126" y="15989"/>
                  <a:pt x="8447" y="15937"/>
                </a:cubicBezTo>
                <a:cubicBezTo>
                  <a:pt x="9523" y="15726"/>
                  <a:pt x="10517" y="13987"/>
                  <a:pt x="11587" y="13592"/>
                </a:cubicBezTo>
                <a:cubicBezTo>
                  <a:pt x="12942" y="13092"/>
                  <a:pt x="14250" y="11327"/>
                  <a:pt x="15626" y="10905"/>
                </a:cubicBezTo>
                <a:cubicBezTo>
                  <a:pt x="16518" y="10642"/>
                  <a:pt x="17397" y="9536"/>
                  <a:pt x="18276" y="8772"/>
                </a:cubicBezTo>
                <a:cubicBezTo>
                  <a:pt x="19052" y="8087"/>
                  <a:pt x="19829" y="7270"/>
                  <a:pt x="20606" y="6612"/>
                </a:cubicBezTo>
                <a:cubicBezTo>
                  <a:pt x="20783" y="6454"/>
                  <a:pt x="21021" y="6243"/>
                  <a:pt x="21096" y="7270"/>
                </a:cubicBezTo>
                <a:cubicBezTo>
                  <a:pt x="21096" y="5558"/>
                  <a:pt x="21191" y="2950"/>
                  <a:pt x="21600" y="0"/>
                </a:cubicBezTo>
                <a:cubicBezTo>
                  <a:pt x="21253" y="1133"/>
                  <a:pt x="20823" y="1765"/>
                  <a:pt x="20265" y="1633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0CAFDB17-A4A4-4CF4-9F2D-5C95F15CC2BA}"/>
              </a:ext>
            </a:extLst>
          </p:cNvPr>
          <p:cNvSpPr/>
          <p:nvPr/>
        </p:nvSpPr>
        <p:spPr>
          <a:xfrm>
            <a:off x="3843361" y="2394606"/>
            <a:ext cx="2362540" cy="98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3" extrusionOk="0">
                <a:moveTo>
                  <a:pt x="19115" y="1178"/>
                </a:moveTo>
                <a:cubicBezTo>
                  <a:pt x="18466" y="864"/>
                  <a:pt x="17821" y="1571"/>
                  <a:pt x="17175" y="1414"/>
                </a:cubicBezTo>
                <a:cubicBezTo>
                  <a:pt x="16576" y="1257"/>
                  <a:pt x="15974" y="2749"/>
                  <a:pt x="15378" y="2592"/>
                </a:cubicBezTo>
                <a:cubicBezTo>
                  <a:pt x="14697" y="2356"/>
                  <a:pt x="14015" y="4791"/>
                  <a:pt x="13333" y="2356"/>
                </a:cubicBezTo>
                <a:cubicBezTo>
                  <a:pt x="13002" y="1178"/>
                  <a:pt x="12675" y="2749"/>
                  <a:pt x="12341" y="2356"/>
                </a:cubicBezTo>
                <a:cubicBezTo>
                  <a:pt x="11953" y="1885"/>
                  <a:pt x="11560" y="1100"/>
                  <a:pt x="11166" y="1650"/>
                </a:cubicBezTo>
                <a:cubicBezTo>
                  <a:pt x="10855" y="2042"/>
                  <a:pt x="10547" y="2513"/>
                  <a:pt x="10236" y="3063"/>
                </a:cubicBezTo>
                <a:cubicBezTo>
                  <a:pt x="9812" y="3849"/>
                  <a:pt x="9382" y="2513"/>
                  <a:pt x="8955" y="2828"/>
                </a:cubicBezTo>
                <a:cubicBezTo>
                  <a:pt x="8565" y="3142"/>
                  <a:pt x="8174" y="4241"/>
                  <a:pt x="7787" y="4713"/>
                </a:cubicBezTo>
                <a:cubicBezTo>
                  <a:pt x="7234" y="5420"/>
                  <a:pt x="6678" y="4634"/>
                  <a:pt x="6122" y="5734"/>
                </a:cubicBezTo>
                <a:cubicBezTo>
                  <a:pt x="5629" y="6676"/>
                  <a:pt x="5123" y="4477"/>
                  <a:pt x="4623" y="4084"/>
                </a:cubicBezTo>
                <a:cubicBezTo>
                  <a:pt x="4186" y="3770"/>
                  <a:pt x="3746" y="3221"/>
                  <a:pt x="3313" y="4320"/>
                </a:cubicBezTo>
                <a:cubicBezTo>
                  <a:pt x="2684" y="5891"/>
                  <a:pt x="2052" y="4870"/>
                  <a:pt x="1426" y="6284"/>
                </a:cubicBezTo>
                <a:cubicBezTo>
                  <a:pt x="1042" y="7148"/>
                  <a:pt x="662" y="4634"/>
                  <a:pt x="281" y="6284"/>
                </a:cubicBezTo>
                <a:cubicBezTo>
                  <a:pt x="189" y="6676"/>
                  <a:pt x="109" y="6991"/>
                  <a:pt x="53" y="6284"/>
                </a:cubicBezTo>
                <a:cubicBezTo>
                  <a:pt x="63" y="11153"/>
                  <a:pt x="56" y="16966"/>
                  <a:pt x="0" y="20893"/>
                </a:cubicBezTo>
                <a:cubicBezTo>
                  <a:pt x="3" y="20814"/>
                  <a:pt x="10" y="20814"/>
                  <a:pt x="13" y="20736"/>
                </a:cubicBezTo>
                <a:lnTo>
                  <a:pt x="453" y="20815"/>
                </a:lnTo>
                <a:cubicBezTo>
                  <a:pt x="745" y="21600"/>
                  <a:pt x="1033" y="21129"/>
                  <a:pt x="1324" y="21050"/>
                </a:cubicBezTo>
                <a:cubicBezTo>
                  <a:pt x="1506" y="20972"/>
                  <a:pt x="1684" y="20972"/>
                  <a:pt x="1866" y="20893"/>
                </a:cubicBezTo>
                <a:lnTo>
                  <a:pt x="3515" y="21050"/>
                </a:lnTo>
                <a:cubicBezTo>
                  <a:pt x="3779" y="21600"/>
                  <a:pt x="4051" y="21600"/>
                  <a:pt x="4309" y="20972"/>
                </a:cubicBezTo>
                <a:cubicBezTo>
                  <a:pt x="5080" y="19087"/>
                  <a:pt x="5851" y="20343"/>
                  <a:pt x="6625" y="19950"/>
                </a:cubicBezTo>
                <a:cubicBezTo>
                  <a:pt x="6913" y="19793"/>
                  <a:pt x="7194" y="21443"/>
                  <a:pt x="7482" y="20265"/>
                </a:cubicBezTo>
                <a:cubicBezTo>
                  <a:pt x="8098" y="17751"/>
                  <a:pt x="8723" y="20265"/>
                  <a:pt x="9346" y="18772"/>
                </a:cubicBezTo>
                <a:cubicBezTo>
                  <a:pt x="9733" y="17830"/>
                  <a:pt x="10146" y="19793"/>
                  <a:pt x="10517" y="18458"/>
                </a:cubicBezTo>
                <a:cubicBezTo>
                  <a:pt x="11186" y="15945"/>
                  <a:pt x="11844" y="19086"/>
                  <a:pt x="12509" y="17673"/>
                </a:cubicBezTo>
                <a:cubicBezTo>
                  <a:pt x="12701" y="17280"/>
                  <a:pt x="12920" y="16416"/>
                  <a:pt x="13141" y="17044"/>
                </a:cubicBezTo>
                <a:cubicBezTo>
                  <a:pt x="13704" y="18537"/>
                  <a:pt x="14283" y="19479"/>
                  <a:pt x="14856" y="18301"/>
                </a:cubicBezTo>
                <a:cubicBezTo>
                  <a:pt x="15203" y="17594"/>
                  <a:pt x="15560" y="16337"/>
                  <a:pt x="15905" y="17280"/>
                </a:cubicBezTo>
                <a:cubicBezTo>
                  <a:pt x="16543" y="19087"/>
                  <a:pt x="17175" y="16809"/>
                  <a:pt x="17811" y="16887"/>
                </a:cubicBezTo>
                <a:cubicBezTo>
                  <a:pt x="18380" y="16966"/>
                  <a:pt x="18949" y="15945"/>
                  <a:pt x="19522" y="15788"/>
                </a:cubicBezTo>
                <a:cubicBezTo>
                  <a:pt x="20104" y="15552"/>
                  <a:pt x="20687" y="15631"/>
                  <a:pt x="21272" y="14845"/>
                </a:cubicBezTo>
                <a:lnTo>
                  <a:pt x="21600" y="0"/>
                </a:lnTo>
                <a:cubicBezTo>
                  <a:pt x="20773" y="628"/>
                  <a:pt x="19942" y="1571"/>
                  <a:pt x="19115" y="1178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5727FBB0-56AB-4114-B833-70B186D879C0}"/>
              </a:ext>
            </a:extLst>
          </p:cNvPr>
          <p:cNvSpPr/>
          <p:nvPr/>
        </p:nvSpPr>
        <p:spPr>
          <a:xfrm>
            <a:off x="2105938" y="2901358"/>
            <a:ext cx="11227" cy="13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0"/>
                  <a:pt x="7664" y="9341"/>
                  <a:pt x="21600" y="21600"/>
                </a:cubicBezTo>
                <a:cubicBezTo>
                  <a:pt x="15327" y="15179"/>
                  <a:pt x="9756" y="8172"/>
                  <a:pt x="3483" y="1751"/>
                </a:cubicBezTo>
                <a:lnTo>
                  <a:pt x="0" y="0"/>
                </a:ln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656D1313-3E21-4399-93FB-239EADBA6BDF}"/>
              </a:ext>
            </a:extLst>
          </p:cNvPr>
          <p:cNvSpPr/>
          <p:nvPr/>
        </p:nvSpPr>
        <p:spPr>
          <a:xfrm>
            <a:off x="2431705" y="2756570"/>
            <a:ext cx="22807" cy="1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50"/>
                </a:moveTo>
                <a:lnTo>
                  <a:pt x="21600" y="21600"/>
                </a:lnTo>
                <a:cubicBezTo>
                  <a:pt x="15429" y="13950"/>
                  <a:pt x="8571" y="6751"/>
                  <a:pt x="1714" y="0"/>
                </a:cubicBezTo>
                <a:cubicBezTo>
                  <a:pt x="1371" y="450"/>
                  <a:pt x="1027" y="899"/>
                  <a:pt x="684" y="1800"/>
                </a:cubicBezTo>
                <a:cubicBezTo>
                  <a:pt x="0" y="3599"/>
                  <a:pt x="0" y="4499"/>
                  <a:pt x="0" y="5850"/>
                </a:cubicBezTo>
                <a:close/>
              </a:path>
            </a:pathLst>
          </a:custGeom>
          <a:solidFill>
            <a:srgbClr val="A08C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841672AB-FCEE-4259-B2FF-C2479CF4BBF6}"/>
              </a:ext>
            </a:extLst>
          </p:cNvPr>
          <p:cNvSpPr/>
          <p:nvPr/>
        </p:nvSpPr>
        <p:spPr>
          <a:xfrm>
            <a:off x="2033545" y="2684180"/>
            <a:ext cx="458026" cy="289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21521" extrusionOk="0">
                <a:moveTo>
                  <a:pt x="20551" y="9808"/>
                </a:moveTo>
                <a:cubicBezTo>
                  <a:pt x="20117" y="8867"/>
                  <a:pt x="19600" y="8034"/>
                  <a:pt x="19133" y="7148"/>
                </a:cubicBezTo>
                <a:cubicBezTo>
                  <a:pt x="18966" y="6825"/>
                  <a:pt x="18583" y="6691"/>
                  <a:pt x="18616" y="6208"/>
                </a:cubicBezTo>
                <a:cubicBezTo>
                  <a:pt x="18616" y="6127"/>
                  <a:pt x="18616" y="6073"/>
                  <a:pt x="18633" y="5966"/>
                </a:cubicBezTo>
                <a:cubicBezTo>
                  <a:pt x="18649" y="5912"/>
                  <a:pt x="18666" y="5912"/>
                  <a:pt x="18683" y="5858"/>
                </a:cubicBezTo>
                <a:cubicBezTo>
                  <a:pt x="17182" y="4031"/>
                  <a:pt x="15464" y="2608"/>
                  <a:pt x="14179" y="1667"/>
                </a:cubicBezTo>
                <a:cubicBezTo>
                  <a:pt x="13946" y="1640"/>
                  <a:pt x="13729" y="1614"/>
                  <a:pt x="13495" y="1560"/>
                </a:cubicBezTo>
                <a:cubicBezTo>
                  <a:pt x="12111" y="1237"/>
                  <a:pt x="10777" y="431"/>
                  <a:pt x="9392" y="136"/>
                </a:cubicBezTo>
                <a:cubicBezTo>
                  <a:pt x="8958" y="28"/>
                  <a:pt x="8491" y="-79"/>
                  <a:pt x="8091" y="82"/>
                </a:cubicBezTo>
                <a:cubicBezTo>
                  <a:pt x="5739" y="1157"/>
                  <a:pt x="3287" y="834"/>
                  <a:pt x="919" y="1425"/>
                </a:cubicBezTo>
                <a:cubicBezTo>
                  <a:pt x="51" y="1640"/>
                  <a:pt x="-182" y="2097"/>
                  <a:pt x="135" y="3387"/>
                </a:cubicBezTo>
                <a:cubicBezTo>
                  <a:pt x="1303" y="8303"/>
                  <a:pt x="2704" y="13031"/>
                  <a:pt x="4672" y="17196"/>
                </a:cubicBezTo>
                <a:cubicBezTo>
                  <a:pt x="4822" y="17491"/>
                  <a:pt x="4955" y="17814"/>
                  <a:pt x="5105" y="18109"/>
                </a:cubicBezTo>
                <a:cubicBezTo>
                  <a:pt x="5756" y="19237"/>
                  <a:pt x="7024" y="20984"/>
                  <a:pt x="8725" y="21521"/>
                </a:cubicBezTo>
                <a:cubicBezTo>
                  <a:pt x="8925" y="21279"/>
                  <a:pt x="9125" y="21037"/>
                  <a:pt x="9342" y="20849"/>
                </a:cubicBezTo>
                <a:cubicBezTo>
                  <a:pt x="9926" y="20285"/>
                  <a:pt x="10560" y="19802"/>
                  <a:pt x="11127" y="19237"/>
                </a:cubicBezTo>
                <a:cubicBezTo>
                  <a:pt x="11277" y="19076"/>
                  <a:pt x="11677" y="19425"/>
                  <a:pt x="11911" y="19640"/>
                </a:cubicBezTo>
                <a:cubicBezTo>
                  <a:pt x="13095" y="20769"/>
                  <a:pt x="13979" y="19936"/>
                  <a:pt x="14613" y="18351"/>
                </a:cubicBezTo>
                <a:cubicBezTo>
                  <a:pt x="14913" y="17599"/>
                  <a:pt x="14980" y="17169"/>
                  <a:pt x="15630" y="17760"/>
                </a:cubicBezTo>
                <a:cubicBezTo>
                  <a:pt x="17215" y="19184"/>
                  <a:pt x="17498" y="18969"/>
                  <a:pt x="18683" y="16336"/>
                </a:cubicBezTo>
                <a:cubicBezTo>
                  <a:pt x="19016" y="14912"/>
                  <a:pt x="18349" y="13918"/>
                  <a:pt x="18115" y="12736"/>
                </a:cubicBezTo>
                <a:cubicBezTo>
                  <a:pt x="18032" y="12682"/>
                  <a:pt x="17932" y="12628"/>
                  <a:pt x="17849" y="12575"/>
                </a:cubicBezTo>
                <a:cubicBezTo>
                  <a:pt x="17882" y="12494"/>
                  <a:pt x="17915" y="12414"/>
                  <a:pt x="17965" y="12333"/>
                </a:cubicBezTo>
                <a:cubicBezTo>
                  <a:pt x="18032" y="12440"/>
                  <a:pt x="18082" y="12548"/>
                  <a:pt x="18149" y="12655"/>
                </a:cubicBezTo>
                <a:cubicBezTo>
                  <a:pt x="18816" y="13139"/>
                  <a:pt x="19483" y="13649"/>
                  <a:pt x="20167" y="14133"/>
                </a:cubicBezTo>
                <a:cubicBezTo>
                  <a:pt x="21418" y="12951"/>
                  <a:pt x="21285" y="11419"/>
                  <a:pt x="20551" y="9808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80BB697-BE9A-43CA-9AA0-BF984702F8FF}"/>
              </a:ext>
            </a:extLst>
          </p:cNvPr>
          <p:cNvSpPr/>
          <p:nvPr/>
        </p:nvSpPr>
        <p:spPr>
          <a:xfrm>
            <a:off x="3445205" y="2367272"/>
            <a:ext cx="451980" cy="257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0720" extrusionOk="0">
                <a:moveTo>
                  <a:pt x="21542" y="3677"/>
                </a:moveTo>
                <a:cubicBezTo>
                  <a:pt x="21330" y="3481"/>
                  <a:pt x="21175" y="3090"/>
                  <a:pt x="21098" y="2439"/>
                </a:cubicBezTo>
                <a:cubicBezTo>
                  <a:pt x="21078" y="2308"/>
                  <a:pt x="21059" y="2210"/>
                  <a:pt x="21059" y="2080"/>
                </a:cubicBezTo>
                <a:cubicBezTo>
                  <a:pt x="21001" y="1233"/>
                  <a:pt x="20537" y="875"/>
                  <a:pt x="20054" y="810"/>
                </a:cubicBezTo>
                <a:cubicBezTo>
                  <a:pt x="15572" y="158"/>
                  <a:pt x="11090" y="-689"/>
                  <a:pt x="6607" y="940"/>
                </a:cubicBezTo>
                <a:cubicBezTo>
                  <a:pt x="5641" y="1298"/>
                  <a:pt x="4733" y="2308"/>
                  <a:pt x="3671" y="1950"/>
                </a:cubicBezTo>
                <a:cubicBezTo>
                  <a:pt x="3149" y="3481"/>
                  <a:pt x="2589" y="4882"/>
                  <a:pt x="1913" y="6022"/>
                </a:cubicBezTo>
                <a:cubicBezTo>
                  <a:pt x="1758" y="6283"/>
                  <a:pt x="1604" y="6511"/>
                  <a:pt x="1430" y="6739"/>
                </a:cubicBezTo>
                <a:cubicBezTo>
                  <a:pt x="271" y="10388"/>
                  <a:pt x="0" y="13613"/>
                  <a:pt x="0" y="15731"/>
                </a:cubicBezTo>
                <a:cubicBezTo>
                  <a:pt x="19" y="15829"/>
                  <a:pt x="39" y="15861"/>
                  <a:pt x="58" y="15959"/>
                </a:cubicBezTo>
                <a:cubicBezTo>
                  <a:pt x="97" y="16480"/>
                  <a:pt x="193" y="16936"/>
                  <a:pt x="290" y="17327"/>
                </a:cubicBezTo>
                <a:cubicBezTo>
                  <a:pt x="850" y="19673"/>
                  <a:pt x="2203" y="20357"/>
                  <a:pt x="3690" y="20716"/>
                </a:cubicBezTo>
                <a:cubicBezTo>
                  <a:pt x="3961" y="20716"/>
                  <a:pt x="4212" y="20716"/>
                  <a:pt x="4482" y="20683"/>
                </a:cubicBezTo>
                <a:cubicBezTo>
                  <a:pt x="5873" y="20650"/>
                  <a:pt x="7264" y="20553"/>
                  <a:pt x="8655" y="20683"/>
                </a:cubicBezTo>
                <a:cubicBezTo>
                  <a:pt x="10800" y="20911"/>
                  <a:pt x="12732" y="20097"/>
                  <a:pt x="14355" y="17230"/>
                </a:cubicBezTo>
                <a:cubicBezTo>
                  <a:pt x="16055" y="14200"/>
                  <a:pt x="17562" y="10453"/>
                  <a:pt x="20363" y="10095"/>
                </a:cubicBezTo>
                <a:cubicBezTo>
                  <a:pt x="20460" y="10095"/>
                  <a:pt x="20557" y="10030"/>
                  <a:pt x="20673" y="10030"/>
                </a:cubicBezTo>
                <a:cubicBezTo>
                  <a:pt x="20866" y="10030"/>
                  <a:pt x="21040" y="9834"/>
                  <a:pt x="21233" y="9704"/>
                </a:cubicBezTo>
                <a:cubicBezTo>
                  <a:pt x="21561" y="8107"/>
                  <a:pt x="21600" y="5729"/>
                  <a:pt x="21542" y="3677"/>
                </a:cubicBezTo>
                <a:close/>
              </a:path>
            </a:pathLst>
          </a:custGeom>
          <a:solidFill>
            <a:srgbClr val="F5B77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D74AA327-61BD-40BD-873D-C7872B62F840}"/>
              </a:ext>
            </a:extLst>
          </p:cNvPr>
          <p:cNvSpPr/>
          <p:nvPr/>
        </p:nvSpPr>
        <p:spPr>
          <a:xfrm>
            <a:off x="5012531" y="1127735"/>
            <a:ext cx="2509098" cy="250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2" h="21302" extrusionOk="0">
                <a:moveTo>
                  <a:pt x="16676" y="17"/>
                </a:moveTo>
                <a:lnTo>
                  <a:pt x="2442" y="1596"/>
                </a:lnTo>
                <a:cubicBezTo>
                  <a:pt x="936" y="1762"/>
                  <a:pt x="-149" y="3121"/>
                  <a:pt x="17" y="4626"/>
                </a:cubicBezTo>
                <a:lnTo>
                  <a:pt x="1596" y="18860"/>
                </a:lnTo>
                <a:cubicBezTo>
                  <a:pt x="1762" y="20366"/>
                  <a:pt x="3121" y="21451"/>
                  <a:pt x="4626" y="21285"/>
                </a:cubicBezTo>
                <a:lnTo>
                  <a:pt x="18860" y="19706"/>
                </a:lnTo>
                <a:cubicBezTo>
                  <a:pt x="20366" y="19540"/>
                  <a:pt x="21451" y="18181"/>
                  <a:pt x="21285" y="16676"/>
                </a:cubicBezTo>
                <a:lnTo>
                  <a:pt x="19706" y="2442"/>
                </a:lnTo>
                <a:cubicBezTo>
                  <a:pt x="19540" y="936"/>
                  <a:pt x="18181" y="-149"/>
                  <a:pt x="16676" y="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DACD757-A8B6-4D92-9C62-AF041DBB1FA0}"/>
              </a:ext>
            </a:extLst>
          </p:cNvPr>
          <p:cNvGrpSpPr/>
          <p:nvPr/>
        </p:nvGrpSpPr>
        <p:grpSpPr>
          <a:xfrm>
            <a:off x="8364680" y="1069454"/>
            <a:ext cx="2333580" cy="2333580"/>
            <a:chOff x="8234003" y="1122027"/>
            <a:chExt cx="2333580" cy="2333580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D3066A92-858A-4017-81E9-B22CEF5DCEB1}"/>
                </a:ext>
              </a:extLst>
            </p:cNvPr>
            <p:cNvSpPr/>
            <p:nvPr/>
          </p:nvSpPr>
          <p:spPr>
            <a:xfrm>
              <a:off x="8234003" y="1122027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37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799674C-AC9B-4AC4-B6D2-999AF3F83E68}"/>
                </a:ext>
              </a:extLst>
            </p:cNvPr>
            <p:cNvSpPr/>
            <p:nvPr/>
          </p:nvSpPr>
          <p:spPr>
            <a:xfrm>
              <a:off x="8421068" y="1372365"/>
              <a:ext cx="195945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5F4AE33-DC1B-498D-8CC5-81DE78A663D0}"/>
              </a:ext>
            </a:extLst>
          </p:cNvPr>
          <p:cNvGrpSpPr/>
          <p:nvPr/>
        </p:nvGrpSpPr>
        <p:grpSpPr>
          <a:xfrm>
            <a:off x="8364680" y="3625284"/>
            <a:ext cx="2333580" cy="2333580"/>
            <a:chOff x="8234003" y="3510984"/>
            <a:chExt cx="2333580" cy="2333580"/>
          </a:xfrm>
          <a:effectLst>
            <a:reflection blurRad="6350" stA="52000" endA="300" endPos="16000" dir="5400000" sy="-100000" algn="bl" rotWithShape="0"/>
          </a:effectLst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DB1BEE44-7196-44D7-8739-6EFCED563515}"/>
                </a:ext>
              </a:extLst>
            </p:cNvPr>
            <p:cNvSpPr/>
            <p:nvPr/>
          </p:nvSpPr>
          <p:spPr>
            <a:xfrm>
              <a:off x="8234003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5470DB5-16F6-4BC9-AF3A-AC6745AF9F01}"/>
                </a:ext>
              </a:extLst>
            </p:cNvPr>
            <p:cNvSpPr/>
            <p:nvPr/>
          </p:nvSpPr>
          <p:spPr>
            <a:xfrm>
              <a:off x="8421068" y="3755378"/>
              <a:ext cx="195945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8652F3B-759B-442C-8804-BED9937A2D31}"/>
              </a:ext>
            </a:extLst>
          </p:cNvPr>
          <p:cNvGrpSpPr/>
          <p:nvPr/>
        </p:nvGrpSpPr>
        <p:grpSpPr>
          <a:xfrm>
            <a:off x="5808850" y="3625284"/>
            <a:ext cx="2333580" cy="2333580"/>
            <a:chOff x="5808850" y="3510984"/>
            <a:chExt cx="2333580" cy="2333580"/>
          </a:xfrm>
          <a:effectLst>
            <a:reflection blurRad="6350" stA="52000" endA="300" endPos="16000" dir="5400000" sy="-100000" algn="bl" rotWithShape="0"/>
          </a:effectLst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3A0221-7C31-45B1-96AC-1F36A6D12ACC}"/>
                </a:ext>
              </a:extLst>
            </p:cNvPr>
            <p:cNvSpPr/>
            <p:nvPr/>
          </p:nvSpPr>
          <p:spPr>
            <a:xfrm>
              <a:off x="5808850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6416962-2DB0-44CE-93B2-24862AFB2FB3}"/>
                </a:ext>
              </a:extLst>
            </p:cNvPr>
            <p:cNvSpPr/>
            <p:nvPr/>
          </p:nvSpPr>
          <p:spPr>
            <a:xfrm>
              <a:off x="5995915" y="3755378"/>
              <a:ext cx="195945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962A5A5D-BCF0-41D6-AA60-0D05CBBCA85C}"/>
              </a:ext>
            </a:extLst>
          </p:cNvPr>
          <p:cNvSpPr/>
          <p:nvPr/>
        </p:nvSpPr>
        <p:spPr>
          <a:xfrm rot="21215240">
            <a:off x="5293405" y="1445475"/>
            <a:ext cx="19594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100033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4ADFC21-A60C-42BB-B974-37301425F67F}"/>
              </a:ext>
            </a:extLst>
          </p:cNvPr>
          <p:cNvGrpSpPr/>
          <p:nvPr/>
        </p:nvGrpSpPr>
        <p:grpSpPr>
          <a:xfrm>
            <a:off x="911462" y="1259688"/>
            <a:ext cx="5294439" cy="4690355"/>
            <a:chOff x="911462" y="1259688"/>
            <a:chExt cx="5294439" cy="469035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06449FEB-F9E1-42FB-9737-B80A8A620FC8}"/>
                </a:ext>
              </a:extLst>
            </p:cNvPr>
            <p:cNvSpPr/>
            <p:nvPr/>
          </p:nvSpPr>
          <p:spPr>
            <a:xfrm>
              <a:off x="1556992" y="1286958"/>
              <a:ext cx="623038" cy="84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0" extrusionOk="0">
                  <a:moveTo>
                    <a:pt x="2571" y="19728"/>
                  </a:moveTo>
                  <a:lnTo>
                    <a:pt x="11924" y="21040"/>
                  </a:lnTo>
                  <a:lnTo>
                    <a:pt x="17985" y="21250"/>
                  </a:lnTo>
                  <a:cubicBezTo>
                    <a:pt x="17985" y="21250"/>
                    <a:pt x="17861" y="18434"/>
                    <a:pt x="18035" y="17449"/>
                  </a:cubicBezTo>
                  <a:cubicBezTo>
                    <a:pt x="17997" y="17267"/>
                    <a:pt x="18022" y="17048"/>
                    <a:pt x="17898" y="16912"/>
                  </a:cubicBezTo>
                  <a:cubicBezTo>
                    <a:pt x="17414" y="16356"/>
                    <a:pt x="17588" y="15946"/>
                    <a:pt x="18283" y="15581"/>
                  </a:cubicBezTo>
                  <a:cubicBezTo>
                    <a:pt x="18445" y="15490"/>
                    <a:pt x="18544" y="15326"/>
                    <a:pt x="18643" y="15189"/>
                  </a:cubicBezTo>
                  <a:cubicBezTo>
                    <a:pt x="18917" y="14788"/>
                    <a:pt x="19227" y="14551"/>
                    <a:pt x="19960" y="14588"/>
                  </a:cubicBezTo>
                  <a:cubicBezTo>
                    <a:pt x="20755" y="14633"/>
                    <a:pt x="21190" y="14132"/>
                    <a:pt x="20929" y="13567"/>
                  </a:cubicBezTo>
                  <a:cubicBezTo>
                    <a:pt x="20742" y="13166"/>
                    <a:pt x="20469" y="12792"/>
                    <a:pt x="20221" y="12410"/>
                  </a:cubicBezTo>
                  <a:cubicBezTo>
                    <a:pt x="20059" y="12173"/>
                    <a:pt x="19823" y="11908"/>
                    <a:pt x="20072" y="11671"/>
                  </a:cubicBezTo>
                  <a:cubicBezTo>
                    <a:pt x="20680" y="11070"/>
                    <a:pt x="20432" y="10213"/>
                    <a:pt x="21214" y="9675"/>
                  </a:cubicBezTo>
                  <a:cubicBezTo>
                    <a:pt x="21339" y="9584"/>
                    <a:pt x="21438" y="9447"/>
                    <a:pt x="21339" y="9311"/>
                  </a:cubicBezTo>
                  <a:cubicBezTo>
                    <a:pt x="20618" y="8345"/>
                    <a:pt x="20842" y="7178"/>
                    <a:pt x="20121" y="6212"/>
                  </a:cubicBezTo>
                  <a:cubicBezTo>
                    <a:pt x="19811" y="5784"/>
                    <a:pt x="19513" y="5328"/>
                    <a:pt x="20072" y="4836"/>
                  </a:cubicBezTo>
                  <a:cubicBezTo>
                    <a:pt x="20233" y="4699"/>
                    <a:pt x="20469" y="4262"/>
                    <a:pt x="19799" y="4180"/>
                  </a:cubicBezTo>
                  <a:cubicBezTo>
                    <a:pt x="19997" y="3615"/>
                    <a:pt x="19264" y="3469"/>
                    <a:pt x="18917" y="3150"/>
                  </a:cubicBezTo>
                  <a:cubicBezTo>
                    <a:pt x="18084" y="2284"/>
                    <a:pt x="16805" y="1810"/>
                    <a:pt x="15637" y="1254"/>
                  </a:cubicBezTo>
                  <a:cubicBezTo>
                    <a:pt x="13414" y="206"/>
                    <a:pt x="11017" y="-350"/>
                    <a:pt x="8359" y="242"/>
                  </a:cubicBezTo>
                  <a:cubicBezTo>
                    <a:pt x="6980" y="552"/>
                    <a:pt x="6036" y="1464"/>
                    <a:pt x="4620" y="1746"/>
                  </a:cubicBezTo>
                  <a:cubicBezTo>
                    <a:pt x="3043" y="2275"/>
                    <a:pt x="2123" y="3223"/>
                    <a:pt x="1515" y="4371"/>
                  </a:cubicBezTo>
                  <a:cubicBezTo>
                    <a:pt x="956" y="5091"/>
                    <a:pt x="434" y="5820"/>
                    <a:pt x="198" y="6640"/>
                  </a:cubicBezTo>
                  <a:cubicBezTo>
                    <a:pt x="62" y="6732"/>
                    <a:pt x="37" y="6841"/>
                    <a:pt x="99" y="6968"/>
                  </a:cubicBezTo>
                  <a:cubicBezTo>
                    <a:pt x="-162" y="7780"/>
                    <a:pt x="161" y="8563"/>
                    <a:pt x="273" y="9356"/>
                  </a:cubicBezTo>
                  <a:cubicBezTo>
                    <a:pt x="235" y="10332"/>
                    <a:pt x="509" y="11270"/>
                    <a:pt x="794" y="12218"/>
                  </a:cubicBezTo>
                  <a:cubicBezTo>
                    <a:pt x="770" y="12419"/>
                    <a:pt x="844" y="12601"/>
                    <a:pt x="1030" y="12747"/>
                  </a:cubicBezTo>
                  <a:cubicBezTo>
                    <a:pt x="1068" y="12993"/>
                    <a:pt x="1105" y="13230"/>
                    <a:pt x="1130" y="13476"/>
                  </a:cubicBezTo>
                  <a:cubicBezTo>
                    <a:pt x="1105" y="13777"/>
                    <a:pt x="1515" y="13968"/>
                    <a:pt x="1440" y="14287"/>
                  </a:cubicBezTo>
                  <a:cubicBezTo>
                    <a:pt x="1440" y="14287"/>
                    <a:pt x="1515" y="16256"/>
                    <a:pt x="1751" y="16939"/>
                  </a:cubicBezTo>
                  <a:cubicBezTo>
                    <a:pt x="1763" y="16976"/>
                    <a:pt x="1751" y="17003"/>
                    <a:pt x="1751" y="17030"/>
                  </a:cubicBezTo>
                  <a:cubicBezTo>
                    <a:pt x="1850" y="17395"/>
                    <a:pt x="1912" y="17723"/>
                    <a:pt x="1925" y="17951"/>
                  </a:cubicBezTo>
                  <a:cubicBezTo>
                    <a:pt x="1999" y="18835"/>
                    <a:pt x="2571" y="19728"/>
                    <a:pt x="2571" y="19728"/>
                  </a:cubicBezTo>
                  <a:close/>
                </a:path>
              </a:pathLst>
            </a:custGeom>
            <a:solidFill>
              <a:srgbClr val="F5B77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32BF81D-4EB3-4A56-98CF-598CD8F92498}"/>
                </a:ext>
              </a:extLst>
            </p:cNvPr>
            <p:cNvSpPr/>
            <p:nvPr/>
          </p:nvSpPr>
          <p:spPr>
            <a:xfrm>
              <a:off x="1544292" y="1259688"/>
              <a:ext cx="623038" cy="58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637" extrusionOk="0">
                  <a:moveTo>
                    <a:pt x="20269" y="4776"/>
                  </a:moveTo>
                  <a:cubicBezTo>
                    <a:pt x="19377" y="3463"/>
                    <a:pt x="18007" y="2744"/>
                    <a:pt x="16756" y="1901"/>
                  </a:cubicBezTo>
                  <a:cubicBezTo>
                    <a:pt x="14373" y="312"/>
                    <a:pt x="11805" y="-531"/>
                    <a:pt x="8957" y="367"/>
                  </a:cubicBezTo>
                  <a:cubicBezTo>
                    <a:pt x="7480" y="837"/>
                    <a:pt x="6468" y="2219"/>
                    <a:pt x="4951" y="2648"/>
                  </a:cubicBezTo>
                  <a:cubicBezTo>
                    <a:pt x="3261" y="3449"/>
                    <a:pt x="2276" y="4886"/>
                    <a:pt x="1624" y="6628"/>
                  </a:cubicBezTo>
                  <a:cubicBezTo>
                    <a:pt x="1025" y="7719"/>
                    <a:pt x="466" y="8825"/>
                    <a:pt x="213" y="10069"/>
                  </a:cubicBezTo>
                  <a:cubicBezTo>
                    <a:pt x="67" y="10207"/>
                    <a:pt x="40" y="10373"/>
                    <a:pt x="107" y="10566"/>
                  </a:cubicBezTo>
                  <a:cubicBezTo>
                    <a:pt x="-173" y="11796"/>
                    <a:pt x="173" y="12985"/>
                    <a:pt x="293" y="14187"/>
                  </a:cubicBezTo>
                  <a:cubicBezTo>
                    <a:pt x="253" y="15666"/>
                    <a:pt x="546" y="17089"/>
                    <a:pt x="852" y="18526"/>
                  </a:cubicBezTo>
                  <a:cubicBezTo>
                    <a:pt x="825" y="18830"/>
                    <a:pt x="905" y="19107"/>
                    <a:pt x="1105" y="19328"/>
                  </a:cubicBezTo>
                  <a:cubicBezTo>
                    <a:pt x="1145" y="19701"/>
                    <a:pt x="1185" y="20060"/>
                    <a:pt x="1211" y="20433"/>
                  </a:cubicBezTo>
                  <a:cubicBezTo>
                    <a:pt x="3194" y="21069"/>
                    <a:pt x="4365" y="20198"/>
                    <a:pt x="4166" y="18084"/>
                  </a:cubicBezTo>
                  <a:cubicBezTo>
                    <a:pt x="3966" y="16039"/>
                    <a:pt x="4126" y="14062"/>
                    <a:pt x="4725" y="12128"/>
                  </a:cubicBezTo>
                  <a:cubicBezTo>
                    <a:pt x="4725" y="12128"/>
                    <a:pt x="4804" y="12045"/>
                    <a:pt x="4804" y="12045"/>
                  </a:cubicBezTo>
                  <a:cubicBezTo>
                    <a:pt x="4924" y="11976"/>
                    <a:pt x="5031" y="11907"/>
                    <a:pt x="5150" y="11838"/>
                  </a:cubicBezTo>
                  <a:cubicBezTo>
                    <a:pt x="5310" y="11782"/>
                    <a:pt x="5483" y="11727"/>
                    <a:pt x="5643" y="11672"/>
                  </a:cubicBezTo>
                  <a:cubicBezTo>
                    <a:pt x="6162" y="11713"/>
                    <a:pt x="6681" y="11741"/>
                    <a:pt x="7200" y="11782"/>
                  </a:cubicBezTo>
                  <a:cubicBezTo>
                    <a:pt x="7200" y="11782"/>
                    <a:pt x="7280" y="11824"/>
                    <a:pt x="7280" y="11824"/>
                  </a:cubicBezTo>
                  <a:cubicBezTo>
                    <a:pt x="8584" y="13109"/>
                    <a:pt x="9369" y="14657"/>
                    <a:pt x="9622" y="16509"/>
                  </a:cubicBezTo>
                  <a:cubicBezTo>
                    <a:pt x="9649" y="16702"/>
                    <a:pt x="9649" y="16951"/>
                    <a:pt x="9915" y="16937"/>
                  </a:cubicBezTo>
                  <a:cubicBezTo>
                    <a:pt x="10194" y="16909"/>
                    <a:pt x="10460" y="16771"/>
                    <a:pt x="10474" y="16426"/>
                  </a:cubicBezTo>
                  <a:cubicBezTo>
                    <a:pt x="10540" y="14753"/>
                    <a:pt x="11632" y="13745"/>
                    <a:pt x="12696" y="12722"/>
                  </a:cubicBezTo>
                  <a:cubicBezTo>
                    <a:pt x="13136" y="12307"/>
                    <a:pt x="13388" y="11920"/>
                    <a:pt x="12856" y="11243"/>
                  </a:cubicBezTo>
                  <a:cubicBezTo>
                    <a:pt x="12364" y="10621"/>
                    <a:pt x="11725" y="9806"/>
                    <a:pt x="12310" y="8894"/>
                  </a:cubicBezTo>
                  <a:cubicBezTo>
                    <a:pt x="12616" y="8424"/>
                    <a:pt x="12829" y="7927"/>
                    <a:pt x="13056" y="7429"/>
                  </a:cubicBezTo>
                  <a:cubicBezTo>
                    <a:pt x="13801" y="5840"/>
                    <a:pt x="15052" y="5135"/>
                    <a:pt x="16702" y="5066"/>
                  </a:cubicBezTo>
                  <a:cubicBezTo>
                    <a:pt x="16782" y="5094"/>
                    <a:pt x="16862" y="5107"/>
                    <a:pt x="16928" y="5135"/>
                  </a:cubicBezTo>
                  <a:cubicBezTo>
                    <a:pt x="17461" y="6171"/>
                    <a:pt x="18472" y="6600"/>
                    <a:pt x="19351" y="7180"/>
                  </a:cubicBezTo>
                  <a:cubicBezTo>
                    <a:pt x="19870" y="7526"/>
                    <a:pt x="20469" y="7761"/>
                    <a:pt x="20575" y="6697"/>
                  </a:cubicBezTo>
                  <a:cubicBezTo>
                    <a:pt x="20602" y="6420"/>
                    <a:pt x="20854" y="6227"/>
                    <a:pt x="21187" y="6351"/>
                  </a:cubicBezTo>
                  <a:cubicBezTo>
                    <a:pt x="21427" y="5480"/>
                    <a:pt x="20642" y="5259"/>
                    <a:pt x="20269" y="4776"/>
                  </a:cubicBezTo>
                  <a:close/>
                </a:path>
              </a:pathLst>
            </a:custGeom>
            <a:solidFill>
              <a:srgbClr val="59330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9D81CCE-06FF-4602-9177-260783CCF754}"/>
                </a:ext>
              </a:extLst>
            </p:cNvPr>
            <p:cNvSpPr/>
            <p:nvPr/>
          </p:nvSpPr>
          <p:spPr>
            <a:xfrm>
              <a:off x="1201030" y="1996447"/>
              <a:ext cx="2781434" cy="395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4" extrusionOk="0">
                  <a:moveTo>
                    <a:pt x="21390" y="20749"/>
                  </a:moveTo>
                  <a:cubicBezTo>
                    <a:pt x="21034" y="20638"/>
                    <a:pt x="20646" y="20593"/>
                    <a:pt x="20296" y="20472"/>
                  </a:cubicBezTo>
                  <a:cubicBezTo>
                    <a:pt x="19794" y="20316"/>
                    <a:pt x="19350" y="20093"/>
                    <a:pt x="18929" y="19846"/>
                  </a:cubicBezTo>
                  <a:cubicBezTo>
                    <a:pt x="18913" y="19732"/>
                    <a:pt x="18840" y="19637"/>
                    <a:pt x="18705" y="19570"/>
                  </a:cubicBezTo>
                  <a:cubicBezTo>
                    <a:pt x="18638" y="19495"/>
                    <a:pt x="18590" y="19414"/>
                    <a:pt x="18506" y="19342"/>
                  </a:cubicBezTo>
                  <a:cubicBezTo>
                    <a:pt x="18380" y="19240"/>
                    <a:pt x="18480" y="18884"/>
                    <a:pt x="18640" y="18805"/>
                  </a:cubicBezTo>
                  <a:cubicBezTo>
                    <a:pt x="19056" y="18600"/>
                    <a:pt x="19311" y="18333"/>
                    <a:pt x="19339" y="17966"/>
                  </a:cubicBezTo>
                  <a:cubicBezTo>
                    <a:pt x="19359" y="17685"/>
                    <a:pt x="19387" y="17405"/>
                    <a:pt x="19448" y="17128"/>
                  </a:cubicBezTo>
                  <a:cubicBezTo>
                    <a:pt x="19575" y="16556"/>
                    <a:pt x="19600" y="15979"/>
                    <a:pt x="19653" y="15402"/>
                  </a:cubicBezTo>
                  <a:cubicBezTo>
                    <a:pt x="19659" y="15402"/>
                    <a:pt x="19664" y="15400"/>
                    <a:pt x="19670" y="15400"/>
                  </a:cubicBezTo>
                  <a:cubicBezTo>
                    <a:pt x="19664" y="15396"/>
                    <a:pt x="19662" y="15392"/>
                    <a:pt x="19656" y="15388"/>
                  </a:cubicBezTo>
                  <a:cubicBezTo>
                    <a:pt x="19667" y="15303"/>
                    <a:pt x="19681" y="15220"/>
                    <a:pt x="19692" y="15135"/>
                  </a:cubicBezTo>
                  <a:cubicBezTo>
                    <a:pt x="19704" y="15102"/>
                    <a:pt x="19721" y="15070"/>
                    <a:pt x="19726" y="15037"/>
                  </a:cubicBezTo>
                  <a:cubicBezTo>
                    <a:pt x="19858" y="14292"/>
                    <a:pt x="20004" y="13549"/>
                    <a:pt x="20217" y="12815"/>
                  </a:cubicBezTo>
                  <a:cubicBezTo>
                    <a:pt x="20343" y="12374"/>
                    <a:pt x="20273" y="11973"/>
                    <a:pt x="19810" y="11618"/>
                  </a:cubicBezTo>
                  <a:cubicBezTo>
                    <a:pt x="19434" y="11329"/>
                    <a:pt x="19095" y="11013"/>
                    <a:pt x="18784" y="10687"/>
                  </a:cubicBezTo>
                  <a:cubicBezTo>
                    <a:pt x="18110" y="9986"/>
                    <a:pt x="17333" y="9344"/>
                    <a:pt x="16536" y="8714"/>
                  </a:cubicBezTo>
                  <a:cubicBezTo>
                    <a:pt x="16491" y="8679"/>
                    <a:pt x="16418" y="8673"/>
                    <a:pt x="16374" y="8647"/>
                  </a:cubicBezTo>
                  <a:cubicBezTo>
                    <a:pt x="16096" y="8489"/>
                    <a:pt x="15751" y="8382"/>
                    <a:pt x="15594" y="8130"/>
                  </a:cubicBezTo>
                  <a:cubicBezTo>
                    <a:pt x="15523" y="8019"/>
                    <a:pt x="15403" y="7928"/>
                    <a:pt x="15234" y="7889"/>
                  </a:cubicBezTo>
                  <a:cubicBezTo>
                    <a:pt x="14926" y="7818"/>
                    <a:pt x="14690" y="7689"/>
                    <a:pt x="14533" y="7492"/>
                  </a:cubicBezTo>
                  <a:cubicBezTo>
                    <a:pt x="14533" y="7492"/>
                    <a:pt x="14525" y="7486"/>
                    <a:pt x="14525" y="7486"/>
                  </a:cubicBezTo>
                  <a:cubicBezTo>
                    <a:pt x="14463" y="7389"/>
                    <a:pt x="14337" y="7349"/>
                    <a:pt x="14210" y="7310"/>
                  </a:cubicBezTo>
                  <a:cubicBezTo>
                    <a:pt x="14196" y="7186"/>
                    <a:pt x="14073" y="7118"/>
                    <a:pt x="13950" y="7041"/>
                  </a:cubicBezTo>
                  <a:cubicBezTo>
                    <a:pt x="13571" y="6804"/>
                    <a:pt x="13212" y="6555"/>
                    <a:pt x="13116" y="6180"/>
                  </a:cubicBezTo>
                  <a:cubicBezTo>
                    <a:pt x="13099" y="6113"/>
                    <a:pt x="13060" y="6048"/>
                    <a:pt x="13021" y="5985"/>
                  </a:cubicBezTo>
                  <a:cubicBezTo>
                    <a:pt x="12597" y="5266"/>
                    <a:pt x="11994" y="4610"/>
                    <a:pt x="11495" y="3917"/>
                  </a:cubicBezTo>
                  <a:cubicBezTo>
                    <a:pt x="11601" y="3810"/>
                    <a:pt x="11750" y="3877"/>
                    <a:pt x="11882" y="3869"/>
                  </a:cubicBezTo>
                  <a:cubicBezTo>
                    <a:pt x="12022" y="3897"/>
                    <a:pt x="12162" y="3938"/>
                    <a:pt x="12305" y="3948"/>
                  </a:cubicBezTo>
                  <a:cubicBezTo>
                    <a:pt x="12839" y="3986"/>
                    <a:pt x="13374" y="3962"/>
                    <a:pt x="13907" y="3956"/>
                  </a:cubicBezTo>
                  <a:cubicBezTo>
                    <a:pt x="14589" y="3948"/>
                    <a:pt x="15257" y="3830"/>
                    <a:pt x="15941" y="3818"/>
                  </a:cubicBezTo>
                  <a:cubicBezTo>
                    <a:pt x="16146" y="3814"/>
                    <a:pt x="16345" y="3788"/>
                    <a:pt x="16531" y="3721"/>
                  </a:cubicBezTo>
                  <a:cubicBezTo>
                    <a:pt x="16915" y="3583"/>
                    <a:pt x="17305" y="3456"/>
                    <a:pt x="17754" y="3482"/>
                  </a:cubicBezTo>
                  <a:cubicBezTo>
                    <a:pt x="17838" y="3492"/>
                    <a:pt x="17922" y="3508"/>
                    <a:pt x="17998" y="3464"/>
                  </a:cubicBezTo>
                  <a:cubicBezTo>
                    <a:pt x="18076" y="3472"/>
                    <a:pt x="18135" y="3456"/>
                    <a:pt x="18158" y="3399"/>
                  </a:cubicBezTo>
                  <a:cubicBezTo>
                    <a:pt x="18360" y="3397"/>
                    <a:pt x="18562" y="3391"/>
                    <a:pt x="18764" y="3399"/>
                  </a:cubicBezTo>
                  <a:cubicBezTo>
                    <a:pt x="19075" y="3413"/>
                    <a:pt x="19356" y="3364"/>
                    <a:pt x="19591" y="3190"/>
                  </a:cubicBezTo>
                  <a:cubicBezTo>
                    <a:pt x="19847" y="3000"/>
                    <a:pt x="20068" y="2759"/>
                    <a:pt x="20509" y="2753"/>
                  </a:cubicBezTo>
                  <a:cubicBezTo>
                    <a:pt x="20509" y="2753"/>
                    <a:pt x="20773" y="2730"/>
                    <a:pt x="20562" y="2271"/>
                  </a:cubicBezTo>
                  <a:cubicBezTo>
                    <a:pt x="20540" y="2222"/>
                    <a:pt x="20486" y="2198"/>
                    <a:pt x="20416" y="2194"/>
                  </a:cubicBezTo>
                  <a:cubicBezTo>
                    <a:pt x="19765" y="2155"/>
                    <a:pt x="19115" y="2104"/>
                    <a:pt x="18464" y="2202"/>
                  </a:cubicBezTo>
                  <a:cubicBezTo>
                    <a:pt x="18323" y="2224"/>
                    <a:pt x="18191" y="2285"/>
                    <a:pt x="18037" y="2264"/>
                  </a:cubicBezTo>
                  <a:cubicBezTo>
                    <a:pt x="17987" y="2250"/>
                    <a:pt x="17939" y="2260"/>
                    <a:pt x="17897" y="2275"/>
                  </a:cubicBezTo>
                  <a:cubicBezTo>
                    <a:pt x="17555" y="2402"/>
                    <a:pt x="17212" y="2445"/>
                    <a:pt x="16820" y="2372"/>
                  </a:cubicBezTo>
                  <a:cubicBezTo>
                    <a:pt x="16435" y="2299"/>
                    <a:pt x="16031" y="2236"/>
                    <a:pt x="15636" y="2388"/>
                  </a:cubicBezTo>
                  <a:cubicBezTo>
                    <a:pt x="15540" y="2425"/>
                    <a:pt x="15394" y="2418"/>
                    <a:pt x="15277" y="2406"/>
                  </a:cubicBezTo>
                  <a:cubicBezTo>
                    <a:pt x="14732" y="2346"/>
                    <a:pt x="14177" y="2384"/>
                    <a:pt x="13635" y="2317"/>
                  </a:cubicBezTo>
                  <a:cubicBezTo>
                    <a:pt x="13604" y="2317"/>
                    <a:pt x="13576" y="2317"/>
                    <a:pt x="13545" y="2315"/>
                  </a:cubicBezTo>
                  <a:cubicBezTo>
                    <a:pt x="13433" y="2313"/>
                    <a:pt x="13315" y="2325"/>
                    <a:pt x="13212" y="2303"/>
                  </a:cubicBezTo>
                  <a:cubicBezTo>
                    <a:pt x="13055" y="2267"/>
                    <a:pt x="12878" y="2295"/>
                    <a:pt x="12749" y="2269"/>
                  </a:cubicBezTo>
                  <a:cubicBezTo>
                    <a:pt x="12502" y="2222"/>
                    <a:pt x="12275" y="2137"/>
                    <a:pt x="12008" y="2153"/>
                  </a:cubicBezTo>
                  <a:cubicBezTo>
                    <a:pt x="11977" y="2155"/>
                    <a:pt x="11941" y="2094"/>
                    <a:pt x="11907" y="2062"/>
                  </a:cubicBezTo>
                  <a:cubicBezTo>
                    <a:pt x="11812" y="1967"/>
                    <a:pt x="11691" y="1892"/>
                    <a:pt x="11540" y="1845"/>
                  </a:cubicBezTo>
                  <a:cubicBezTo>
                    <a:pt x="11043" y="1689"/>
                    <a:pt x="10600" y="1456"/>
                    <a:pt x="10179" y="1229"/>
                  </a:cubicBezTo>
                  <a:cubicBezTo>
                    <a:pt x="9794" y="1021"/>
                    <a:pt x="9360" y="841"/>
                    <a:pt x="9045" y="571"/>
                  </a:cubicBezTo>
                  <a:lnTo>
                    <a:pt x="9045" y="571"/>
                  </a:lnTo>
                  <a:cubicBezTo>
                    <a:pt x="9048" y="533"/>
                    <a:pt x="9017" y="508"/>
                    <a:pt x="8972" y="490"/>
                  </a:cubicBezTo>
                  <a:cubicBezTo>
                    <a:pt x="8972" y="490"/>
                    <a:pt x="8964" y="484"/>
                    <a:pt x="8964" y="484"/>
                  </a:cubicBezTo>
                  <a:cubicBezTo>
                    <a:pt x="8885" y="391"/>
                    <a:pt x="8796" y="308"/>
                    <a:pt x="8661" y="251"/>
                  </a:cubicBezTo>
                  <a:cubicBezTo>
                    <a:pt x="8588" y="184"/>
                    <a:pt x="8495" y="138"/>
                    <a:pt x="8380" y="115"/>
                  </a:cubicBezTo>
                  <a:cubicBezTo>
                    <a:pt x="8319" y="73"/>
                    <a:pt x="8251" y="36"/>
                    <a:pt x="8156" y="43"/>
                  </a:cubicBezTo>
                  <a:cubicBezTo>
                    <a:pt x="7962" y="6"/>
                    <a:pt x="7769" y="24"/>
                    <a:pt x="7575" y="41"/>
                  </a:cubicBezTo>
                  <a:cubicBezTo>
                    <a:pt x="7452" y="30"/>
                    <a:pt x="7328" y="24"/>
                    <a:pt x="7225" y="85"/>
                  </a:cubicBezTo>
                  <a:cubicBezTo>
                    <a:pt x="7143" y="59"/>
                    <a:pt x="7065" y="87"/>
                    <a:pt x="6986" y="97"/>
                  </a:cubicBezTo>
                  <a:cubicBezTo>
                    <a:pt x="6938" y="95"/>
                    <a:pt x="6888" y="93"/>
                    <a:pt x="6840" y="91"/>
                  </a:cubicBezTo>
                  <a:cubicBezTo>
                    <a:pt x="6801" y="304"/>
                    <a:pt x="6829" y="914"/>
                    <a:pt x="6829" y="914"/>
                  </a:cubicBezTo>
                  <a:lnTo>
                    <a:pt x="5460" y="869"/>
                  </a:lnTo>
                  <a:lnTo>
                    <a:pt x="3347" y="585"/>
                  </a:lnTo>
                  <a:cubicBezTo>
                    <a:pt x="3347" y="585"/>
                    <a:pt x="3215" y="391"/>
                    <a:pt x="3204" y="199"/>
                  </a:cubicBezTo>
                  <a:cubicBezTo>
                    <a:pt x="3201" y="150"/>
                    <a:pt x="3185" y="77"/>
                    <a:pt x="3165" y="0"/>
                  </a:cubicBezTo>
                  <a:cubicBezTo>
                    <a:pt x="3168" y="130"/>
                    <a:pt x="2744" y="178"/>
                    <a:pt x="2744" y="178"/>
                  </a:cubicBezTo>
                  <a:cubicBezTo>
                    <a:pt x="2262" y="300"/>
                    <a:pt x="1815" y="484"/>
                    <a:pt x="1316" y="573"/>
                  </a:cubicBezTo>
                  <a:cubicBezTo>
                    <a:pt x="1288" y="579"/>
                    <a:pt x="1263" y="598"/>
                    <a:pt x="1243" y="616"/>
                  </a:cubicBezTo>
                  <a:cubicBezTo>
                    <a:pt x="1038" y="806"/>
                    <a:pt x="755" y="946"/>
                    <a:pt x="589" y="1161"/>
                  </a:cubicBezTo>
                  <a:cubicBezTo>
                    <a:pt x="56" y="1389"/>
                    <a:pt x="-39" y="1744"/>
                    <a:pt x="11" y="2141"/>
                  </a:cubicBezTo>
                  <a:cubicBezTo>
                    <a:pt x="62" y="2516"/>
                    <a:pt x="76" y="2894"/>
                    <a:pt x="48" y="3269"/>
                  </a:cubicBezTo>
                  <a:cubicBezTo>
                    <a:pt x="40" y="3375"/>
                    <a:pt x="56" y="3478"/>
                    <a:pt x="132" y="3567"/>
                  </a:cubicBezTo>
                  <a:cubicBezTo>
                    <a:pt x="208" y="3660"/>
                    <a:pt x="183" y="3749"/>
                    <a:pt x="169" y="3848"/>
                  </a:cubicBezTo>
                  <a:cubicBezTo>
                    <a:pt x="129" y="4120"/>
                    <a:pt x="42" y="4391"/>
                    <a:pt x="104" y="4665"/>
                  </a:cubicBezTo>
                  <a:cubicBezTo>
                    <a:pt x="149" y="4861"/>
                    <a:pt x="163" y="5052"/>
                    <a:pt x="129" y="5246"/>
                  </a:cubicBezTo>
                  <a:cubicBezTo>
                    <a:pt x="40" y="5763"/>
                    <a:pt x="180" y="6257"/>
                    <a:pt x="466" y="6731"/>
                  </a:cubicBezTo>
                  <a:cubicBezTo>
                    <a:pt x="640" y="7020"/>
                    <a:pt x="974" y="7176"/>
                    <a:pt x="1330" y="7140"/>
                  </a:cubicBezTo>
                  <a:cubicBezTo>
                    <a:pt x="2054" y="7069"/>
                    <a:pt x="2767" y="6950"/>
                    <a:pt x="3429" y="6735"/>
                  </a:cubicBezTo>
                  <a:cubicBezTo>
                    <a:pt x="3967" y="6559"/>
                    <a:pt x="3855" y="6601"/>
                    <a:pt x="4203" y="6858"/>
                  </a:cubicBezTo>
                  <a:cubicBezTo>
                    <a:pt x="4658" y="7193"/>
                    <a:pt x="4963" y="7594"/>
                    <a:pt x="5233" y="8011"/>
                  </a:cubicBezTo>
                  <a:cubicBezTo>
                    <a:pt x="5317" y="8140"/>
                    <a:pt x="5449" y="8224"/>
                    <a:pt x="5662" y="8228"/>
                  </a:cubicBezTo>
                  <a:lnTo>
                    <a:pt x="6262" y="8209"/>
                  </a:lnTo>
                  <a:cubicBezTo>
                    <a:pt x="6349" y="8207"/>
                    <a:pt x="6360" y="8248"/>
                    <a:pt x="6372" y="8296"/>
                  </a:cubicBezTo>
                  <a:cubicBezTo>
                    <a:pt x="6394" y="8396"/>
                    <a:pt x="6419" y="8495"/>
                    <a:pt x="6445" y="8594"/>
                  </a:cubicBezTo>
                  <a:cubicBezTo>
                    <a:pt x="6422" y="8619"/>
                    <a:pt x="6431" y="8641"/>
                    <a:pt x="6456" y="8663"/>
                  </a:cubicBezTo>
                  <a:cubicBezTo>
                    <a:pt x="6478" y="8770"/>
                    <a:pt x="6380" y="8918"/>
                    <a:pt x="6647" y="8939"/>
                  </a:cubicBezTo>
                  <a:cubicBezTo>
                    <a:pt x="6661" y="8979"/>
                    <a:pt x="6683" y="9016"/>
                    <a:pt x="6689" y="9056"/>
                  </a:cubicBezTo>
                  <a:cubicBezTo>
                    <a:pt x="6764" y="9520"/>
                    <a:pt x="7053" y="9913"/>
                    <a:pt x="7500" y="10253"/>
                  </a:cubicBezTo>
                  <a:cubicBezTo>
                    <a:pt x="7570" y="10306"/>
                    <a:pt x="7620" y="10364"/>
                    <a:pt x="7623" y="10435"/>
                  </a:cubicBezTo>
                  <a:cubicBezTo>
                    <a:pt x="7631" y="10664"/>
                    <a:pt x="7887" y="10840"/>
                    <a:pt x="7898" y="11069"/>
                  </a:cubicBezTo>
                  <a:cubicBezTo>
                    <a:pt x="7898" y="11092"/>
                    <a:pt x="7934" y="11130"/>
                    <a:pt x="7965" y="11136"/>
                  </a:cubicBezTo>
                  <a:cubicBezTo>
                    <a:pt x="8108" y="11167"/>
                    <a:pt x="8125" y="11250"/>
                    <a:pt x="8162" y="11331"/>
                  </a:cubicBezTo>
                  <a:cubicBezTo>
                    <a:pt x="8249" y="11527"/>
                    <a:pt x="8330" y="11722"/>
                    <a:pt x="8392" y="11924"/>
                  </a:cubicBezTo>
                  <a:cubicBezTo>
                    <a:pt x="8557" y="12477"/>
                    <a:pt x="8776" y="13022"/>
                    <a:pt x="9012" y="13563"/>
                  </a:cubicBezTo>
                  <a:cubicBezTo>
                    <a:pt x="9037" y="13620"/>
                    <a:pt x="9071" y="13678"/>
                    <a:pt x="9020" y="13729"/>
                  </a:cubicBezTo>
                  <a:cubicBezTo>
                    <a:pt x="8860" y="13883"/>
                    <a:pt x="8981" y="14016"/>
                    <a:pt x="9051" y="14164"/>
                  </a:cubicBezTo>
                  <a:cubicBezTo>
                    <a:pt x="9132" y="14335"/>
                    <a:pt x="9267" y="14499"/>
                    <a:pt x="9284" y="14687"/>
                  </a:cubicBezTo>
                  <a:cubicBezTo>
                    <a:pt x="9203" y="14715"/>
                    <a:pt x="9186" y="14764"/>
                    <a:pt x="9191" y="14823"/>
                  </a:cubicBezTo>
                  <a:cubicBezTo>
                    <a:pt x="9057" y="14843"/>
                    <a:pt x="9043" y="14918"/>
                    <a:pt x="9029" y="14995"/>
                  </a:cubicBezTo>
                  <a:cubicBezTo>
                    <a:pt x="9017" y="15005"/>
                    <a:pt x="9003" y="15015"/>
                    <a:pt x="8992" y="15027"/>
                  </a:cubicBezTo>
                  <a:cubicBezTo>
                    <a:pt x="8762" y="15049"/>
                    <a:pt x="8599" y="15133"/>
                    <a:pt x="8456" y="15264"/>
                  </a:cubicBezTo>
                  <a:cubicBezTo>
                    <a:pt x="8033" y="15649"/>
                    <a:pt x="7634" y="16044"/>
                    <a:pt x="7284" y="16463"/>
                  </a:cubicBezTo>
                  <a:cubicBezTo>
                    <a:pt x="7067" y="16723"/>
                    <a:pt x="6849" y="16982"/>
                    <a:pt x="6706" y="17273"/>
                  </a:cubicBezTo>
                  <a:cubicBezTo>
                    <a:pt x="6588" y="17510"/>
                    <a:pt x="6397" y="17723"/>
                    <a:pt x="6100" y="17899"/>
                  </a:cubicBezTo>
                  <a:cubicBezTo>
                    <a:pt x="5721" y="18124"/>
                    <a:pt x="5435" y="18398"/>
                    <a:pt x="5491" y="18801"/>
                  </a:cubicBezTo>
                  <a:cubicBezTo>
                    <a:pt x="5538" y="19143"/>
                    <a:pt x="5611" y="19493"/>
                    <a:pt x="5474" y="19838"/>
                  </a:cubicBezTo>
                  <a:cubicBezTo>
                    <a:pt x="5407" y="20004"/>
                    <a:pt x="5508" y="20142"/>
                    <a:pt x="5654" y="20281"/>
                  </a:cubicBezTo>
                  <a:cubicBezTo>
                    <a:pt x="5957" y="20563"/>
                    <a:pt x="6456" y="20709"/>
                    <a:pt x="6694" y="21035"/>
                  </a:cubicBezTo>
                  <a:cubicBezTo>
                    <a:pt x="6703" y="20996"/>
                    <a:pt x="6722" y="20980"/>
                    <a:pt x="6750" y="20976"/>
                  </a:cubicBezTo>
                  <a:cubicBezTo>
                    <a:pt x="6722" y="20980"/>
                    <a:pt x="6703" y="20996"/>
                    <a:pt x="6694" y="21035"/>
                  </a:cubicBezTo>
                  <a:cubicBezTo>
                    <a:pt x="6722" y="21081"/>
                    <a:pt x="6776" y="21108"/>
                    <a:pt x="6840" y="21126"/>
                  </a:cubicBezTo>
                  <a:cubicBezTo>
                    <a:pt x="6958" y="21225"/>
                    <a:pt x="7132" y="21235"/>
                    <a:pt x="7292" y="21266"/>
                  </a:cubicBezTo>
                  <a:cubicBezTo>
                    <a:pt x="7326" y="21276"/>
                    <a:pt x="7359" y="21286"/>
                    <a:pt x="7393" y="21296"/>
                  </a:cubicBezTo>
                  <a:cubicBezTo>
                    <a:pt x="7575" y="21369"/>
                    <a:pt x="7777" y="21381"/>
                    <a:pt x="7979" y="21395"/>
                  </a:cubicBezTo>
                  <a:cubicBezTo>
                    <a:pt x="8013" y="21399"/>
                    <a:pt x="8044" y="21401"/>
                    <a:pt x="8078" y="21404"/>
                  </a:cubicBezTo>
                  <a:cubicBezTo>
                    <a:pt x="8524" y="21478"/>
                    <a:pt x="8922" y="21383"/>
                    <a:pt x="9306" y="21231"/>
                  </a:cubicBezTo>
                  <a:cubicBezTo>
                    <a:pt x="9691" y="21079"/>
                    <a:pt x="9724" y="20800"/>
                    <a:pt x="9357" y="20630"/>
                  </a:cubicBezTo>
                  <a:cubicBezTo>
                    <a:pt x="8933" y="20435"/>
                    <a:pt x="8616" y="20176"/>
                    <a:pt x="8386" y="19864"/>
                  </a:cubicBezTo>
                  <a:cubicBezTo>
                    <a:pt x="8417" y="19775"/>
                    <a:pt x="8333" y="19698"/>
                    <a:pt x="8336" y="19611"/>
                  </a:cubicBezTo>
                  <a:cubicBezTo>
                    <a:pt x="8355" y="19307"/>
                    <a:pt x="8619" y="19078"/>
                    <a:pt x="8860" y="18859"/>
                  </a:cubicBezTo>
                  <a:cubicBezTo>
                    <a:pt x="9405" y="18359"/>
                    <a:pt x="10033" y="17907"/>
                    <a:pt x="10541" y="17385"/>
                  </a:cubicBezTo>
                  <a:cubicBezTo>
                    <a:pt x="10572" y="17383"/>
                    <a:pt x="10580" y="17369"/>
                    <a:pt x="10574" y="17350"/>
                  </a:cubicBezTo>
                  <a:cubicBezTo>
                    <a:pt x="10611" y="17312"/>
                    <a:pt x="10647" y="17274"/>
                    <a:pt x="10681" y="17237"/>
                  </a:cubicBezTo>
                  <a:cubicBezTo>
                    <a:pt x="10956" y="17030"/>
                    <a:pt x="11169" y="16787"/>
                    <a:pt x="11433" y="16575"/>
                  </a:cubicBezTo>
                  <a:cubicBezTo>
                    <a:pt x="12036" y="16091"/>
                    <a:pt x="12370" y="15530"/>
                    <a:pt x="12457" y="14892"/>
                  </a:cubicBezTo>
                  <a:cubicBezTo>
                    <a:pt x="12527" y="14375"/>
                    <a:pt x="12600" y="13858"/>
                    <a:pt x="12676" y="13338"/>
                  </a:cubicBezTo>
                  <a:cubicBezTo>
                    <a:pt x="12712" y="13087"/>
                    <a:pt x="12715" y="12838"/>
                    <a:pt x="12679" y="12588"/>
                  </a:cubicBezTo>
                  <a:cubicBezTo>
                    <a:pt x="12768" y="12102"/>
                    <a:pt x="12763" y="11606"/>
                    <a:pt x="12914" y="11124"/>
                  </a:cubicBezTo>
                  <a:cubicBezTo>
                    <a:pt x="12956" y="10994"/>
                    <a:pt x="13012" y="10978"/>
                    <a:pt x="13164" y="11053"/>
                  </a:cubicBezTo>
                  <a:cubicBezTo>
                    <a:pt x="13907" y="11422"/>
                    <a:pt x="14687" y="11750"/>
                    <a:pt x="15481" y="12058"/>
                  </a:cubicBezTo>
                  <a:cubicBezTo>
                    <a:pt x="15883" y="12214"/>
                    <a:pt x="16228" y="12370"/>
                    <a:pt x="16360" y="12692"/>
                  </a:cubicBezTo>
                  <a:cubicBezTo>
                    <a:pt x="16404" y="12799"/>
                    <a:pt x="16427" y="12917"/>
                    <a:pt x="16637" y="12929"/>
                  </a:cubicBezTo>
                  <a:cubicBezTo>
                    <a:pt x="16668" y="12951"/>
                    <a:pt x="16702" y="12959"/>
                    <a:pt x="16738" y="12939"/>
                  </a:cubicBezTo>
                  <a:cubicBezTo>
                    <a:pt x="16797" y="12961"/>
                    <a:pt x="16853" y="12985"/>
                    <a:pt x="16912" y="13006"/>
                  </a:cubicBezTo>
                  <a:cubicBezTo>
                    <a:pt x="16929" y="13052"/>
                    <a:pt x="16971" y="13079"/>
                    <a:pt x="17030" y="13099"/>
                  </a:cubicBezTo>
                  <a:cubicBezTo>
                    <a:pt x="17027" y="13123"/>
                    <a:pt x="17027" y="13146"/>
                    <a:pt x="17024" y="13170"/>
                  </a:cubicBezTo>
                  <a:cubicBezTo>
                    <a:pt x="16965" y="13196"/>
                    <a:pt x="16954" y="13235"/>
                    <a:pt x="16951" y="13279"/>
                  </a:cubicBezTo>
                  <a:cubicBezTo>
                    <a:pt x="16946" y="13301"/>
                    <a:pt x="16937" y="13322"/>
                    <a:pt x="16932" y="13344"/>
                  </a:cubicBezTo>
                  <a:cubicBezTo>
                    <a:pt x="16845" y="13439"/>
                    <a:pt x="16881" y="13543"/>
                    <a:pt x="16887" y="13644"/>
                  </a:cubicBezTo>
                  <a:cubicBezTo>
                    <a:pt x="16890" y="13707"/>
                    <a:pt x="16893" y="13771"/>
                    <a:pt x="16867" y="13832"/>
                  </a:cubicBezTo>
                  <a:cubicBezTo>
                    <a:pt x="16648" y="14337"/>
                    <a:pt x="16564" y="14863"/>
                    <a:pt x="16441" y="15380"/>
                  </a:cubicBezTo>
                  <a:cubicBezTo>
                    <a:pt x="16365" y="15696"/>
                    <a:pt x="16365" y="16022"/>
                    <a:pt x="16275" y="16334"/>
                  </a:cubicBezTo>
                  <a:cubicBezTo>
                    <a:pt x="16096" y="16964"/>
                    <a:pt x="15739" y="17577"/>
                    <a:pt x="15919" y="18238"/>
                  </a:cubicBezTo>
                  <a:cubicBezTo>
                    <a:pt x="15925" y="18260"/>
                    <a:pt x="15916" y="18284"/>
                    <a:pt x="15919" y="18307"/>
                  </a:cubicBezTo>
                  <a:cubicBezTo>
                    <a:pt x="15933" y="18402"/>
                    <a:pt x="15880" y="18473"/>
                    <a:pt x="15768" y="18525"/>
                  </a:cubicBezTo>
                  <a:cubicBezTo>
                    <a:pt x="15582" y="18612"/>
                    <a:pt x="15470" y="18740"/>
                    <a:pt x="15425" y="18888"/>
                  </a:cubicBezTo>
                  <a:cubicBezTo>
                    <a:pt x="15335" y="19194"/>
                    <a:pt x="15150" y="19498"/>
                    <a:pt x="15333" y="19820"/>
                  </a:cubicBezTo>
                  <a:cubicBezTo>
                    <a:pt x="15330" y="19890"/>
                    <a:pt x="15327" y="19959"/>
                    <a:pt x="15324" y="20028"/>
                  </a:cubicBezTo>
                  <a:cubicBezTo>
                    <a:pt x="15232" y="20148"/>
                    <a:pt x="15226" y="20275"/>
                    <a:pt x="15277" y="20405"/>
                  </a:cubicBezTo>
                  <a:cubicBezTo>
                    <a:pt x="15296" y="20697"/>
                    <a:pt x="15591" y="20812"/>
                    <a:pt x="15927" y="20887"/>
                  </a:cubicBezTo>
                  <a:cubicBezTo>
                    <a:pt x="16382" y="20988"/>
                    <a:pt x="16853" y="20988"/>
                    <a:pt x="17325" y="20974"/>
                  </a:cubicBezTo>
                  <a:cubicBezTo>
                    <a:pt x="17546" y="20968"/>
                    <a:pt x="17757" y="20988"/>
                    <a:pt x="17964" y="21051"/>
                  </a:cubicBezTo>
                  <a:cubicBezTo>
                    <a:pt x="18335" y="21164"/>
                    <a:pt x="18691" y="21304"/>
                    <a:pt x="19084" y="21381"/>
                  </a:cubicBezTo>
                  <a:cubicBezTo>
                    <a:pt x="19157" y="21436"/>
                    <a:pt x="19260" y="21434"/>
                    <a:pt x="19353" y="21452"/>
                  </a:cubicBezTo>
                  <a:cubicBezTo>
                    <a:pt x="19810" y="21584"/>
                    <a:pt x="20284" y="21600"/>
                    <a:pt x="20764" y="21541"/>
                  </a:cubicBezTo>
                  <a:cubicBezTo>
                    <a:pt x="21286" y="21476"/>
                    <a:pt x="21547" y="21241"/>
                    <a:pt x="21558" y="20855"/>
                  </a:cubicBezTo>
                  <a:cubicBezTo>
                    <a:pt x="21561" y="20772"/>
                    <a:pt x="21452" y="20768"/>
                    <a:pt x="21390" y="2074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272DBCB-AB69-4A8A-9573-70565B1DFEFD}"/>
                </a:ext>
              </a:extLst>
            </p:cNvPr>
            <p:cNvSpPr/>
            <p:nvPr/>
          </p:nvSpPr>
          <p:spPr>
            <a:xfrm>
              <a:off x="1201032" y="1996452"/>
              <a:ext cx="2597206" cy="3689283"/>
            </a:xfrm>
            <a:custGeom>
              <a:avLst/>
              <a:gdLst>
                <a:gd name="connsiteX0" fmla="*/ 1030699 w 2597206"/>
                <a:gd name="connsiteY0" fmla="*/ 3583454 h 3689283"/>
                <a:gd name="connsiteX1" fmla="*/ 1056534 w 2597206"/>
                <a:gd name="connsiteY1" fmla="*/ 3587425 h 3689283"/>
                <a:gd name="connsiteX2" fmla="*/ 1063044 w 2597206"/>
                <a:gd name="connsiteY2" fmla="*/ 3633758 h 3689283"/>
                <a:gd name="connsiteX3" fmla="*/ 1055085 w 2597206"/>
                <a:gd name="connsiteY3" fmla="*/ 3632311 h 3689283"/>
                <a:gd name="connsiteX4" fmla="*/ 1022147 w 2597206"/>
                <a:gd name="connsiteY4" fmla="*/ 3600818 h 3689283"/>
                <a:gd name="connsiteX5" fmla="*/ 941427 w 2597206"/>
                <a:gd name="connsiteY5" fmla="*/ 3606972 h 3689283"/>
                <a:gd name="connsiteX6" fmla="*/ 953737 w 2597206"/>
                <a:gd name="connsiteY6" fmla="*/ 3590684 h 3689283"/>
                <a:gd name="connsiteX7" fmla="*/ 1030699 w 2597206"/>
                <a:gd name="connsiteY7" fmla="*/ 3583454 h 3689283"/>
                <a:gd name="connsiteX8" fmla="*/ 2381028 w 2597206"/>
                <a:gd name="connsiteY8" fmla="*/ 3583431 h 3689283"/>
                <a:gd name="connsiteX9" fmla="*/ 2409617 w 2597206"/>
                <a:gd name="connsiteY9" fmla="*/ 3634104 h 3689283"/>
                <a:gd name="connsiteX10" fmla="*/ 2363642 w 2597206"/>
                <a:gd name="connsiteY10" fmla="*/ 3643874 h 3689283"/>
                <a:gd name="connsiteX11" fmla="*/ 2124376 w 2597206"/>
                <a:gd name="connsiteY11" fmla="*/ 3685504 h 3689283"/>
                <a:gd name="connsiteX12" fmla="*/ 2100489 w 2597206"/>
                <a:gd name="connsiteY12" fmla="*/ 3679712 h 3689283"/>
                <a:gd name="connsiteX13" fmla="*/ 2104480 w 2597206"/>
                <a:gd name="connsiteY13" fmla="*/ 3641704 h 3689283"/>
                <a:gd name="connsiteX14" fmla="*/ 2101215 w 2597206"/>
                <a:gd name="connsiteY14" fmla="*/ 3637726 h 3689283"/>
                <a:gd name="connsiteX15" fmla="*/ 2130892 w 2597206"/>
                <a:gd name="connsiteY15" fmla="*/ 3643879 h 3689283"/>
                <a:gd name="connsiteX16" fmla="*/ 2121488 w 2597206"/>
                <a:gd name="connsiteY16" fmla="*/ 3650395 h 3689283"/>
                <a:gd name="connsiteX17" fmla="*/ 2133795 w 2597206"/>
                <a:gd name="connsiteY17" fmla="*/ 3673925 h 3689283"/>
                <a:gd name="connsiteX18" fmla="*/ 2270255 w 2597206"/>
                <a:gd name="connsiteY18" fmla="*/ 3670303 h 3689283"/>
                <a:gd name="connsiteX19" fmla="*/ 2337578 w 2597206"/>
                <a:gd name="connsiteY19" fmla="*/ 3634470 h 3689283"/>
                <a:gd name="connsiteX20" fmla="*/ 2381028 w 2597206"/>
                <a:gd name="connsiteY20" fmla="*/ 3583431 h 3689283"/>
                <a:gd name="connsiteX21" fmla="*/ 1196345 w 2597206"/>
                <a:gd name="connsiteY21" fmla="*/ 2823311 h 3689283"/>
                <a:gd name="connsiteX22" fmla="*/ 1201415 w 2597206"/>
                <a:gd name="connsiteY22" fmla="*/ 2825845 h 3689283"/>
                <a:gd name="connsiteX23" fmla="*/ 1199605 w 2597206"/>
                <a:gd name="connsiteY23" fmla="*/ 2830912 h 3689283"/>
                <a:gd name="connsiteX24" fmla="*/ 1194535 w 2597206"/>
                <a:gd name="connsiteY24" fmla="*/ 2828379 h 3689283"/>
                <a:gd name="connsiteX25" fmla="*/ 1196345 w 2597206"/>
                <a:gd name="connsiteY25" fmla="*/ 2823311 h 3689283"/>
                <a:gd name="connsiteX26" fmla="*/ 2198514 w 2597206"/>
                <a:gd name="connsiteY26" fmla="*/ 2244622 h 3689283"/>
                <a:gd name="connsiteX27" fmla="*/ 2210866 w 2597206"/>
                <a:gd name="connsiteY27" fmla="*/ 2248462 h 3689283"/>
                <a:gd name="connsiteX28" fmla="*/ 2241993 w 2597206"/>
                <a:gd name="connsiteY28" fmla="*/ 2294093 h 3689283"/>
                <a:gd name="connsiteX29" fmla="*/ 2282178 w 2597206"/>
                <a:gd name="connsiteY29" fmla="*/ 2429093 h 3689283"/>
                <a:gd name="connsiteX30" fmla="*/ 2305348 w 2597206"/>
                <a:gd name="connsiteY30" fmla="*/ 2437790 h 3689283"/>
                <a:gd name="connsiteX31" fmla="*/ 2345161 w 2597206"/>
                <a:gd name="connsiteY31" fmla="*/ 2416415 h 3689283"/>
                <a:gd name="connsiteX32" fmla="*/ 2392216 w 2597206"/>
                <a:gd name="connsiteY32" fmla="*/ 2380949 h 3689283"/>
                <a:gd name="connsiteX33" fmla="*/ 2405611 w 2597206"/>
                <a:gd name="connsiteY33" fmla="*/ 2398315 h 3689283"/>
                <a:gd name="connsiteX34" fmla="*/ 2324525 w 2597206"/>
                <a:gd name="connsiteY34" fmla="*/ 2493897 h 3689283"/>
                <a:gd name="connsiteX35" fmla="*/ 2309684 w 2597206"/>
                <a:gd name="connsiteY35" fmla="*/ 2491722 h 3689283"/>
                <a:gd name="connsiteX36" fmla="*/ 2251767 w 2597206"/>
                <a:gd name="connsiteY36" fmla="*/ 2546728 h 3689283"/>
                <a:gd name="connsiteX37" fmla="*/ 2253943 w 2597206"/>
                <a:gd name="connsiteY37" fmla="*/ 2583662 h 3689283"/>
                <a:gd name="connsiteX38" fmla="*/ 2243512 w 2597206"/>
                <a:gd name="connsiteY38" fmla="*/ 2613788 h 3689283"/>
                <a:gd name="connsiteX39" fmla="*/ 2230232 w 2597206"/>
                <a:gd name="connsiteY39" fmla="*/ 2616550 h 3689283"/>
                <a:gd name="connsiteX40" fmla="*/ 2230043 w 2597206"/>
                <a:gd name="connsiteY40" fmla="*/ 2616512 h 3689283"/>
                <a:gd name="connsiteX41" fmla="*/ 2228694 w 2597206"/>
                <a:gd name="connsiteY41" fmla="*/ 2609805 h 3689283"/>
                <a:gd name="connsiteX42" fmla="*/ 2222458 w 2597206"/>
                <a:gd name="connsiteY42" fmla="*/ 2606816 h 3689283"/>
                <a:gd name="connsiteX43" fmla="*/ 2220641 w 2597206"/>
                <a:gd name="connsiteY43" fmla="*/ 2608990 h 3689283"/>
                <a:gd name="connsiteX44" fmla="*/ 2223628 w 2597206"/>
                <a:gd name="connsiteY44" fmla="*/ 2615244 h 3689283"/>
                <a:gd name="connsiteX45" fmla="*/ 2230043 w 2597206"/>
                <a:gd name="connsiteY45" fmla="*/ 2616512 h 3689283"/>
                <a:gd name="connsiteX46" fmla="*/ 2230058 w 2597206"/>
                <a:gd name="connsiteY46" fmla="*/ 2616586 h 3689283"/>
                <a:gd name="connsiteX47" fmla="*/ 2230232 w 2597206"/>
                <a:gd name="connsiteY47" fmla="*/ 2616550 h 3689283"/>
                <a:gd name="connsiteX48" fmla="*/ 2230415 w 2597206"/>
                <a:gd name="connsiteY48" fmla="*/ 2616586 h 3689283"/>
                <a:gd name="connsiteX49" fmla="*/ 2228970 w 2597206"/>
                <a:gd name="connsiteY49" fmla="*/ 2704910 h 3689283"/>
                <a:gd name="connsiteX50" fmla="*/ 2217750 w 2597206"/>
                <a:gd name="connsiteY50" fmla="*/ 2716855 h 3689283"/>
                <a:gd name="connsiteX51" fmla="*/ 2198559 w 2597206"/>
                <a:gd name="connsiteY51" fmla="*/ 2735321 h 3689283"/>
                <a:gd name="connsiteX52" fmla="*/ 2216662 w 2597206"/>
                <a:gd name="connsiteY52" fmla="*/ 2760650 h 3689283"/>
                <a:gd name="connsiteX53" fmla="*/ 2192405 w 2597206"/>
                <a:gd name="connsiteY53" fmla="*/ 2773328 h 3689283"/>
                <a:gd name="connsiteX54" fmla="*/ 2183003 w 2597206"/>
                <a:gd name="connsiteY54" fmla="*/ 2779117 h 3689283"/>
                <a:gd name="connsiteX55" fmla="*/ 2191690 w 2597206"/>
                <a:gd name="connsiteY55" fmla="*/ 2785639 h 3689283"/>
                <a:gd name="connsiteX56" fmla="*/ 2206888 w 2597206"/>
                <a:gd name="connsiteY56" fmla="*/ 2809895 h 3689283"/>
                <a:gd name="connsiteX57" fmla="*/ 2200004 w 2597206"/>
                <a:gd name="connsiteY57" fmla="*/ 2846800 h 3689283"/>
                <a:gd name="connsiteX58" fmla="*/ 2179740 w 2597206"/>
                <a:gd name="connsiteY58" fmla="*/ 2811702 h 3689283"/>
                <a:gd name="connsiteX59" fmla="*/ 2179740 w 2597206"/>
                <a:gd name="connsiteY59" fmla="*/ 2740743 h 3689283"/>
                <a:gd name="connsiteX60" fmla="*/ 2181185 w 2597206"/>
                <a:gd name="connsiteY60" fmla="*/ 2704910 h 3689283"/>
                <a:gd name="connsiteX61" fmla="*/ 2175031 w 2597206"/>
                <a:gd name="connsiteY61" fmla="*/ 2631438 h 3689283"/>
                <a:gd name="connsiteX62" fmla="*/ 2201822 w 2597206"/>
                <a:gd name="connsiteY62" fmla="*/ 2567736 h 3689283"/>
                <a:gd name="connsiteX63" fmla="*/ 2210866 w 2597206"/>
                <a:gd name="connsiteY63" fmla="*/ 2566635 h 3689283"/>
                <a:gd name="connsiteX64" fmla="*/ 2235481 w 2597206"/>
                <a:gd name="connsiteY64" fmla="*/ 2564460 h 3689283"/>
                <a:gd name="connsiteX65" fmla="*/ 2222458 w 2597206"/>
                <a:gd name="connsiteY65" fmla="*/ 2515978 h 3689283"/>
                <a:gd name="connsiteX66" fmla="*/ 2183361 w 2597206"/>
                <a:gd name="connsiteY66" fmla="*/ 2447560 h 3689283"/>
                <a:gd name="connsiteX67" fmla="*/ 2173228 w 2597206"/>
                <a:gd name="connsiteY67" fmla="*/ 2438863 h 3689283"/>
                <a:gd name="connsiteX68" fmla="*/ 2175761 w 2597206"/>
                <a:gd name="connsiteY68" fmla="*/ 2426919 h 3689283"/>
                <a:gd name="connsiteX69" fmla="*/ 2185164 w 2597206"/>
                <a:gd name="connsiteY69" fmla="*/ 2407012 h 3689283"/>
                <a:gd name="connsiteX70" fmla="*/ 2185894 w 2597206"/>
                <a:gd name="connsiteY70" fmla="*/ 2393995 h 3689283"/>
                <a:gd name="connsiteX71" fmla="*/ 2170695 w 2597206"/>
                <a:gd name="connsiteY71" fmla="*/ 2376968 h 3689283"/>
                <a:gd name="connsiteX72" fmla="*/ 2148241 w 2597206"/>
                <a:gd name="connsiteY72" fmla="*/ 2364657 h 3689283"/>
                <a:gd name="connsiteX73" fmla="*/ 2135218 w 2597206"/>
                <a:gd name="connsiteY73" fmla="*/ 2362850 h 3689283"/>
                <a:gd name="connsiteX74" fmla="*/ 2099383 w 2597206"/>
                <a:gd name="connsiteY74" fmla="*/ 2319421 h 3689283"/>
                <a:gd name="connsiteX75" fmla="*/ 2158016 w 2597206"/>
                <a:gd name="connsiteY75" fmla="*/ 2289377 h 3689283"/>
                <a:gd name="connsiteX76" fmla="*/ 2193493 w 2597206"/>
                <a:gd name="connsiteY76" fmla="*/ 2257893 h 3689283"/>
                <a:gd name="connsiteX77" fmla="*/ 2198514 w 2597206"/>
                <a:gd name="connsiteY77" fmla="*/ 2244622 h 3689283"/>
                <a:gd name="connsiteX78" fmla="*/ 1507976 w 2597206"/>
                <a:gd name="connsiteY78" fmla="*/ 1871382 h 3689283"/>
                <a:gd name="connsiteX79" fmla="*/ 1505794 w 2597206"/>
                <a:gd name="connsiteY79" fmla="*/ 1872083 h 3689283"/>
                <a:gd name="connsiteX80" fmla="*/ 1507599 w 2597206"/>
                <a:gd name="connsiteY80" fmla="*/ 1873563 h 3689283"/>
                <a:gd name="connsiteX81" fmla="*/ 1509781 w 2597206"/>
                <a:gd name="connsiteY81" fmla="*/ 1872862 h 3689283"/>
                <a:gd name="connsiteX82" fmla="*/ 1507976 w 2597206"/>
                <a:gd name="connsiteY82" fmla="*/ 1871382 h 3689283"/>
                <a:gd name="connsiteX83" fmla="*/ 1236125 w 2597206"/>
                <a:gd name="connsiteY83" fmla="*/ 1809864 h 3689283"/>
                <a:gd name="connsiteX84" fmla="*/ 1230335 w 2597206"/>
                <a:gd name="connsiteY84" fmla="*/ 1818897 h 3689283"/>
                <a:gd name="connsiteX85" fmla="*/ 1236125 w 2597206"/>
                <a:gd name="connsiteY85" fmla="*/ 1827930 h 3689283"/>
                <a:gd name="connsiteX86" fmla="*/ 1241916 w 2597206"/>
                <a:gd name="connsiteY86" fmla="*/ 1818897 h 3689283"/>
                <a:gd name="connsiteX87" fmla="*/ 1236125 w 2597206"/>
                <a:gd name="connsiteY87" fmla="*/ 1809864 h 3689283"/>
                <a:gd name="connsiteX88" fmla="*/ 1475036 w 2597206"/>
                <a:gd name="connsiteY88" fmla="*/ 1549226 h 3689283"/>
                <a:gd name="connsiteX89" fmla="*/ 1475749 w 2597206"/>
                <a:gd name="connsiteY89" fmla="*/ 1553197 h 3689283"/>
                <a:gd name="connsiteX90" fmla="*/ 1478645 w 2597206"/>
                <a:gd name="connsiteY90" fmla="*/ 1552107 h 3689283"/>
                <a:gd name="connsiteX91" fmla="*/ 1477931 w 2597206"/>
                <a:gd name="connsiteY91" fmla="*/ 1549615 h 3689283"/>
                <a:gd name="connsiteX92" fmla="*/ 1475036 w 2597206"/>
                <a:gd name="connsiteY92" fmla="*/ 1549226 h 3689283"/>
                <a:gd name="connsiteX93" fmla="*/ 1856774 w 2597206"/>
                <a:gd name="connsiteY93" fmla="*/ 1375458 h 3689283"/>
                <a:gd name="connsiteX94" fmla="*/ 1947262 w 2597206"/>
                <a:gd name="connsiteY94" fmla="*/ 1448211 h 3689283"/>
                <a:gd name="connsiteX95" fmla="*/ 1993587 w 2597206"/>
                <a:gd name="connsiteY95" fmla="*/ 1492395 h 3689283"/>
                <a:gd name="connsiteX96" fmla="*/ 2094211 w 2597206"/>
                <a:gd name="connsiteY96" fmla="*/ 1587175 h 3689283"/>
                <a:gd name="connsiteX97" fmla="*/ 2115231 w 2597206"/>
                <a:gd name="connsiteY97" fmla="*/ 1599484 h 3689283"/>
                <a:gd name="connsiteX98" fmla="*/ 2405142 w 2597206"/>
                <a:gd name="connsiteY98" fmla="*/ 1961112 h 3689283"/>
                <a:gd name="connsiteX99" fmla="*/ 2537631 w 2597206"/>
                <a:gd name="connsiteY99" fmla="*/ 2131625 h 3689283"/>
                <a:gd name="connsiteX100" fmla="*/ 2590105 w 2597206"/>
                <a:gd name="connsiteY100" fmla="*/ 2350922 h 3689283"/>
                <a:gd name="connsiteX101" fmla="*/ 2526749 w 2597206"/>
                <a:gd name="connsiteY101" fmla="*/ 2758159 h 3689283"/>
                <a:gd name="connsiteX102" fmla="*/ 2522053 w 2597206"/>
                <a:gd name="connsiteY102" fmla="*/ 2774808 h 3689283"/>
                <a:gd name="connsiteX103" fmla="*/ 2503232 w 2597206"/>
                <a:gd name="connsiteY103" fmla="*/ 2720519 h 3689283"/>
                <a:gd name="connsiteX104" fmla="*/ 2528910 w 2597206"/>
                <a:gd name="connsiteY104" fmla="*/ 2529728 h 3689283"/>
                <a:gd name="connsiteX105" fmla="*/ 2536886 w 2597206"/>
                <a:gd name="connsiteY105" fmla="*/ 2455938 h 3689283"/>
                <a:gd name="connsiteX106" fmla="*/ 2528575 w 2597206"/>
                <a:gd name="connsiteY106" fmla="*/ 2434170 h 3689283"/>
                <a:gd name="connsiteX107" fmla="*/ 2515158 w 2597206"/>
                <a:gd name="connsiteY107" fmla="*/ 2451921 h 3689283"/>
                <a:gd name="connsiteX108" fmla="*/ 2507220 w 2597206"/>
                <a:gd name="connsiteY108" fmla="*/ 2464230 h 3689283"/>
                <a:gd name="connsiteX109" fmla="*/ 2503605 w 2597206"/>
                <a:gd name="connsiteY109" fmla="*/ 2449071 h 3689283"/>
                <a:gd name="connsiteX110" fmla="*/ 2490188 w 2597206"/>
                <a:gd name="connsiteY110" fmla="*/ 2400871 h 3689283"/>
                <a:gd name="connsiteX111" fmla="*/ 2497083 w 2597206"/>
                <a:gd name="connsiteY111" fmla="*/ 2396919 h 3689283"/>
                <a:gd name="connsiteX112" fmla="*/ 2517357 w 2597206"/>
                <a:gd name="connsiteY112" fmla="*/ 2383185 h 3689283"/>
                <a:gd name="connsiteX113" fmla="*/ 2505394 w 2597206"/>
                <a:gd name="connsiteY113" fmla="*/ 2358566 h 3689283"/>
                <a:gd name="connsiteX114" fmla="*/ 2490561 w 2597206"/>
                <a:gd name="connsiteY114" fmla="*/ 2340815 h 3689283"/>
                <a:gd name="connsiteX115" fmla="*/ 2469206 w 2597206"/>
                <a:gd name="connsiteY115" fmla="*/ 2286526 h 3689283"/>
                <a:gd name="connsiteX116" fmla="*/ 2467753 w 2597206"/>
                <a:gd name="connsiteY116" fmla="*/ 2263722 h 3689283"/>
                <a:gd name="connsiteX117" fmla="*/ 2451094 w 2597206"/>
                <a:gd name="connsiteY117" fmla="*/ 2215586 h 3689283"/>
                <a:gd name="connsiteX118" fmla="*/ 2402608 w 2597206"/>
                <a:gd name="connsiteY118" fmla="*/ 2168553 h 3689283"/>
                <a:gd name="connsiteX119" fmla="*/ 2394297 w 2597206"/>
                <a:gd name="connsiteY119" fmla="*/ 2141732 h 3689283"/>
                <a:gd name="connsiteX120" fmla="*/ 2366047 w 2597206"/>
                <a:gd name="connsiteY120" fmla="*/ 2165637 h 3689283"/>
                <a:gd name="connsiteX121" fmla="*/ 2354457 w 2597206"/>
                <a:gd name="connsiteY121" fmla="*/ 2169589 h 3689283"/>
                <a:gd name="connsiteX122" fmla="*/ 2353749 w 2597206"/>
                <a:gd name="connsiteY122" fmla="*/ 2168553 h 3689283"/>
                <a:gd name="connsiteX123" fmla="*/ 2381625 w 2597206"/>
                <a:gd name="connsiteY123" fmla="*/ 2091070 h 3689283"/>
                <a:gd name="connsiteX124" fmla="*/ 2371488 w 2597206"/>
                <a:gd name="connsiteY124" fmla="*/ 2080186 h 3689283"/>
                <a:gd name="connsiteX125" fmla="*/ 2313909 w 2597206"/>
                <a:gd name="connsiteY125" fmla="*/ 2055244 h 3689283"/>
                <a:gd name="connsiteX126" fmla="*/ 2330940 w 2597206"/>
                <a:gd name="connsiteY126" fmla="*/ 2000566 h 3689283"/>
                <a:gd name="connsiteX127" fmla="*/ 2335636 w 2597206"/>
                <a:gd name="connsiteY127" fmla="*/ 1989358 h 3689283"/>
                <a:gd name="connsiteX128" fmla="*/ 2295833 w 2597206"/>
                <a:gd name="connsiteY128" fmla="*/ 1986832 h 3689283"/>
                <a:gd name="connsiteX129" fmla="*/ 2258901 w 2597206"/>
                <a:gd name="connsiteY129" fmla="*/ 2039631 h 3689283"/>
                <a:gd name="connsiteX130" fmla="*/ 2259981 w 2597206"/>
                <a:gd name="connsiteY130" fmla="*/ 2100140 h 3689283"/>
                <a:gd name="connsiteX131" fmla="*/ 2259273 w 2597206"/>
                <a:gd name="connsiteY131" fmla="*/ 2100853 h 3689283"/>
                <a:gd name="connsiteX132" fmla="*/ 2248763 w 2597206"/>
                <a:gd name="connsiteY132" fmla="*/ 2078761 h 3689283"/>
                <a:gd name="connsiteX133" fmla="*/ 2244776 w 2597206"/>
                <a:gd name="connsiteY133" fmla="*/ 2042935 h 3689283"/>
                <a:gd name="connsiteX134" fmla="*/ 2252751 w 2597206"/>
                <a:gd name="connsiteY134" fmla="*/ 2009247 h 3689283"/>
                <a:gd name="connsiteX135" fmla="*/ 2281709 w 2597206"/>
                <a:gd name="connsiteY135" fmla="*/ 1980288 h 3689283"/>
                <a:gd name="connsiteX136" fmla="*/ 2279883 w 2597206"/>
                <a:gd name="connsiteY136" fmla="*/ 1949192 h 3689283"/>
                <a:gd name="connsiteX137" fmla="*/ 2259646 w 2597206"/>
                <a:gd name="connsiteY137" fmla="*/ 1912588 h 3689283"/>
                <a:gd name="connsiteX138" fmla="*/ 2201358 w 2597206"/>
                <a:gd name="connsiteY138" fmla="*/ 1860825 h 3689283"/>
                <a:gd name="connsiteX139" fmla="*/ 2183991 w 2597206"/>
                <a:gd name="connsiteY139" fmla="*/ 1855059 h 3689283"/>
                <a:gd name="connsiteX140" fmla="*/ 2179631 w 2597206"/>
                <a:gd name="connsiteY140" fmla="*/ 1841325 h 3689283"/>
                <a:gd name="connsiteX141" fmla="*/ 2192675 w 2597206"/>
                <a:gd name="connsiteY141" fmla="*/ 1840612 h 3689283"/>
                <a:gd name="connsiteX142" fmla="*/ 2206054 w 2597206"/>
                <a:gd name="connsiteY142" fmla="*/ 1842750 h 3689283"/>
                <a:gd name="connsiteX143" fmla="*/ 2200613 w 2597206"/>
                <a:gd name="connsiteY143" fmla="*/ 1829729 h 3689283"/>
                <a:gd name="connsiteX144" fmla="*/ 2171320 w 2597206"/>
                <a:gd name="connsiteY144" fmla="*/ 1783019 h 3689283"/>
                <a:gd name="connsiteX145" fmla="*/ 2138002 w 2597206"/>
                <a:gd name="connsiteY145" fmla="*/ 1752959 h 3689283"/>
                <a:gd name="connsiteX146" fmla="*/ 2128237 w 2597206"/>
                <a:gd name="connsiteY146" fmla="*/ 1734560 h 3689283"/>
                <a:gd name="connsiteX147" fmla="*/ 2133306 w 2597206"/>
                <a:gd name="connsiteY147" fmla="*/ 1719335 h 3689283"/>
                <a:gd name="connsiteX148" fmla="*/ 2115939 w 2597206"/>
                <a:gd name="connsiteY148" fmla="*/ 1722575 h 3689283"/>
                <a:gd name="connsiteX149" fmla="*/ 2079006 w 2597206"/>
                <a:gd name="connsiteY149" fmla="*/ 1717845 h 3689283"/>
                <a:gd name="connsiteX150" fmla="*/ 2080087 w 2597206"/>
                <a:gd name="connsiteY150" fmla="*/ 1694717 h 3689283"/>
                <a:gd name="connsiteX151" fmla="*/ 2085155 w 2597206"/>
                <a:gd name="connsiteY151" fmla="*/ 1671913 h 3689283"/>
                <a:gd name="connsiteX152" fmla="*/ 1972977 w 2597206"/>
                <a:gd name="connsiteY152" fmla="*/ 1635374 h 3689283"/>
                <a:gd name="connsiteX153" fmla="*/ 1950877 w 2597206"/>
                <a:gd name="connsiteY153" fmla="*/ 1621251 h 3689283"/>
                <a:gd name="connsiteX154" fmla="*/ 1923746 w 2597206"/>
                <a:gd name="connsiteY154" fmla="*/ 1611469 h 3689283"/>
                <a:gd name="connsiteX155" fmla="*/ 1878502 w 2597206"/>
                <a:gd name="connsiteY155" fmla="*/ 1649821 h 3689283"/>
                <a:gd name="connsiteX156" fmla="*/ 1868365 w 2597206"/>
                <a:gd name="connsiteY156" fmla="*/ 1654875 h 3689283"/>
                <a:gd name="connsiteX157" fmla="*/ 1872315 w 2597206"/>
                <a:gd name="connsiteY157" fmla="*/ 1642566 h 3689283"/>
                <a:gd name="connsiteX158" fmla="*/ 1941113 w 2597206"/>
                <a:gd name="connsiteY158" fmla="*/ 1573440 h 3689283"/>
                <a:gd name="connsiteX159" fmla="*/ 1953411 w 2597206"/>
                <a:gd name="connsiteY159" fmla="*/ 1564435 h 3689283"/>
                <a:gd name="connsiteX160" fmla="*/ 1966083 w 2597206"/>
                <a:gd name="connsiteY160" fmla="*/ 1532885 h 3689283"/>
                <a:gd name="connsiteX161" fmla="*/ 1939287 w 2597206"/>
                <a:gd name="connsiteY161" fmla="*/ 1547397 h 3689283"/>
                <a:gd name="connsiteX162" fmla="*/ 1873769 w 2597206"/>
                <a:gd name="connsiteY162" fmla="*/ 1586138 h 3689283"/>
                <a:gd name="connsiteX163" fmla="*/ 1865831 w 2597206"/>
                <a:gd name="connsiteY163" fmla="*/ 1586138 h 3689283"/>
                <a:gd name="connsiteX164" fmla="*/ 1866539 w 2597206"/>
                <a:gd name="connsiteY164" fmla="*/ 1577457 h 3689283"/>
                <a:gd name="connsiteX165" fmla="*/ 1881371 w 2597206"/>
                <a:gd name="connsiteY165" fmla="*/ 1561844 h 3689283"/>
                <a:gd name="connsiteX166" fmla="*/ 1882117 w 2597206"/>
                <a:gd name="connsiteY166" fmla="*/ 1537226 h 3689283"/>
                <a:gd name="connsiteX167" fmla="*/ 1871607 w 2597206"/>
                <a:gd name="connsiteY167" fmla="*/ 1502177 h 3689283"/>
                <a:gd name="connsiteX168" fmla="*/ 1849544 w 2597206"/>
                <a:gd name="connsiteY168" fmla="*/ 1505416 h 3689283"/>
                <a:gd name="connsiteX169" fmla="*/ 1816972 w 2597206"/>
                <a:gd name="connsiteY169" fmla="*/ 1539428 h 3689283"/>
                <a:gd name="connsiteX170" fmla="*/ 1825991 w 2597206"/>
                <a:gd name="connsiteY170" fmla="*/ 1489091 h 3689283"/>
                <a:gd name="connsiteX171" fmla="*/ 1856774 w 2597206"/>
                <a:gd name="connsiteY171" fmla="*/ 1375458 h 3689283"/>
                <a:gd name="connsiteX172" fmla="*/ 1577206 w 2597206"/>
                <a:gd name="connsiteY172" fmla="*/ 475313 h 3689283"/>
                <a:gd name="connsiteX173" fmla="*/ 1567747 w 2597206"/>
                <a:gd name="connsiteY173" fmla="*/ 481877 h 3689283"/>
                <a:gd name="connsiteX174" fmla="*/ 1569597 w 2597206"/>
                <a:gd name="connsiteY174" fmla="*/ 489052 h 3689283"/>
                <a:gd name="connsiteX175" fmla="*/ 1581216 w 2597206"/>
                <a:gd name="connsiteY175" fmla="*/ 481496 h 3689283"/>
                <a:gd name="connsiteX176" fmla="*/ 1577206 w 2597206"/>
                <a:gd name="connsiteY176" fmla="*/ 475313 h 3689283"/>
                <a:gd name="connsiteX177" fmla="*/ 1016665 w 2597206"/>
                <a:gd name="connsiteY177" fmla="*/ 75 h 3689283"/>
                <a:gd name="connsiteX178" fmla="*/ 1054144 w 2597206"/>
                <a:gd name="connsiteY178" fmla="*/ 4044 h 3689283"/>
                <a:gd name="connsiteX179" fmla="*/ 1083140 w 2597206"/>
                <a:gd name="connsiteY179" fmla="*/ 17097 h 3689283"/>
                <a:gd name="connsiteX180" fmla="*/ 1119334 w 2597206"/>
                <a:gd name="connsiteY180" fmla="*/ 42057 h 3689283"/>
                <a:gd name="connsiteX181" fmla="*/ 1158407 w 2597206"/>
                <a:gd name="connsiteY181" fmla="*/ 84802 h 3689283"/>
                <a:gd name="connsiteX182" fmla="*/ 1159538 w 2597206"/>
                <a:gd name="connsiteY182" fmla="*/ 85871 h 3689283"/>
                <a:gd name="connsiteX183" fmla="*/ 1168895 w 2597206"/>
                <a:gd name="connsiteY183" fmla="*/ 100679 h 3689283"/>
                <a:gd name="connsiteX184" fmla="*/ 1134861 w 2597206"/>
                <a:gd name="connsiteY184" fmla="*/ 129990 h 3689283"/>
                <a:gd name="connsiteX185" fmla="*/ 1126223 w 2597206"/>
                <a:gd name="connsiteY185" fmla="*/ 135104 h 3689283"/>
                <a:gd name="connsiteX186" fmla="*/ 1133113 w 2597206"/>
                <a:gd name="connsiteY186" fmla="*/ 144111 h 3689283"/>
                <a:gd name="connsiteX187" fmla="*/ 1210847 w 2597206"/>
                <a:gd name="connsiteY187" fmla="*/ 197314 h 3689283"/>
                <a:gd name="connsiteX188" fmla="*/ 1237273 w 2597206"/>
                <a:gd name="connsiteY188" fmla="*/ 238228 h 3689283"/>
                <a:gd name="connsiteX189" fmla="*/ 1276037 w 2597206"/>
                <a:gd name="connsiteY189" fmla="*/ 339596 h 3689283"/>
                <a:gd name="connsiteX190" fmla="*/ 1287245 w 2597206"/>
                <a:gd name="connsiteY190" fmla="*/ 351198 h 3689283"/>
                <a:gd name="connsiteX191" fmla="*/ 1291563 w 2597206"/>
                <a:gd name="connsiteY191" fmla="*/ 336008 h 3689283"/>
                <a:gd name="connsiteX192" fmla="*/ 1301743 w 2597206"/>
                <a:gd name="connsiteY192" fmla="*/ 289294 h 3689283"/>
                <a:gd name="connsiteX193" fmla="*/ 1340096 w 2597206"/>
                <a:gd name="connsiteY193" fmla="*/ 292194 h 3689283"/>
                <a:gd name="connsiteX194" fmla="*/ 1349144 w 2597206"/>
                <a:gd name="connsiteY194" fmla="*/ 293644 h 3689283"/>
                <a:gd name="connsiteX195" fmla="*/ 1429552 w 2597206"/>
                <a:gd name="connsiteY195" fmla="*/ 340664 h 3689283"/>
                <a:gd name="connsiteX196" fmla="*/ 1433871 w 2597206"/>
                <a:gd name="connsiteY196" fmla="*/ 354786 h 3689283"/>
                <a:gd name="connsiteX197" fmla="*/ 1449088 w 2597206"/>
                <a:gd name="connsiteY197" fmla="*/ 417759 h 3689283"/>
                <a:gd name="connsiteX198" fmla="*/ 1463895 w 2597206"/>
                <a:gd name="connsiteY198" fmla="*/ 431499 h 3689283"/>
                <a:gd name="connsiteX199" fmla="*/ 1471093 w 2597206"/>
                <a:gd name="connsiteY199" fmla="*/ 416690 h 3689283"/>
                <a:gd name="connsiteX200" fmla="*/ 1481581 w 2597206"/>
                <a:gd name="connsiteY200" fmla="*/ 406920 h 3689283"/>
                <a:gd name="connsiteX201" fmla="*/ 1522916 w 2597206"/>
                <a:gd name="connsiteY201" fmla="*/ 417377 h 3689283"/>
                <a:gd name="connsiteX202" fmla="*/ 1540601 w 2597206"/>
                <a:gd name="connsiteY202" fmla="*/ 438445 h 3689283"/>
                <a:gd name="connsiteX203" fmla="*/ 1562708 w 2597206"/>
                <a:gd name="connsiteY203" fmla="*/ 449284 h 3689283"/>
                <a:gd name="connsiteX204" fmla="*/ 1578234 w 2597206"/>
                <a:gd name="connsiteY204" fmla="*/ 440200 h 3689283"/>
                <a:gd name="connsiteX205" fmla="*/ 1578954 w 2597206"/>
                <a:gd name="connsiteY205" fmla="*/ 440964 h 3689283"/>
                <a:gd name="connsiteX206" fmla="*/ 1636227 w 2597206"/>
                <a:gd name="connsiteY206" fmla="*/ 445315 h 3689283"/>
                <a:gd name="connsiteX207" fmla="*/ 1656791 w 2597206"/>
                <a:gd name="connsiteY207" fmla="*/ 436994 h 3689283"/>
                <a:gd name="connsiteX208" fmla="*/ 1749435 w 2597206"/>
                <a:gd name="connsiteY208" fmla="*/ 419209 h 3689283"/>
                <a:gd name="connsiteX209" fmla="*/ 1761054 w 2597206"/>
                <a:gd name="connsiteY209" fmla="*/ 419591 h 3689283"/>
                <a:gd name="connsiteX210" fmla="*/ 1824393 w 2597206"/>
                <a:gd name="connsiteY210" fmla="*/ 447070 h 3689283"/>
                <a:gd name="connsiteX211" fmla="*/ 1945622 w 2597206"/>
                <a:gd name="connsiteY211" fmla="*/ 452490 h 3689283"/>
                <a:gd name="connsiteX212" fmla="*/ 1993846 w 2597206"/>
                <a:gd name="connsiteY212" fmla="*/ 456841 h 3689283"/>
                <a:gd name="connsiteX213" fmla="*/ 2093688 w 2597206"/>
                <a:gd name="connsiteY213" fmla="*/ 440200 h 3689283"/>
                <a:gd name="connsiteX214" fmla="*/ 2198362 w 2597206"/>
                <a:gd name="connsiteY214" fmla="*/ 473175 h 3689283"/>
                <a:gd name="connsiteX215" fmla="*/ 2215636 w 2597206"/>
                <a:gd name="connsiteY215" fmla="*/ 478213 h 3689283"/>
                <a:gd name="connsiteX216" fmla="*/ 2216047 w 2597206"/>
                <a:gd name="connsiteY216" fmla="*/ 478595 h 3689283"/>
                <a:gd name="connsiteX217" fmla="*/ 2216047 w 2597206"/>
                <a:gd name="connsiteY217" fmla="*/ 484778 h 3689283"/>
                <a:gd name="connsiteX218" fmla="*/ 1531964 w 2597206"/>
                <a:gd name="connsiteY218" fmla="*/ 704459 h 3689283"/>
                <a:gd name="connsiteX219" fmla="*/ 1468214 w 2597206"/>
                <a:gd name="connsiteY219" fmla="*/ 714916 h 3689283"/>
                <a:gd name="connsiteX220" fmla="*/ 1436750 w 2597206"/>
                <a:gd name="connsiteY220" fmla="*/ 737358 h 3689283"/>
                <a:gd name="connsiteX221" fmla="*/ 1421223 w 2597206"/>
                <a:gd name="connsiteY221" fmla="*/ 743541 h 3689283"/>
                <a:gd name="connsiteX222" fmla="*/ 1430992 w 2597206"/>
                <a:gd name="connsiteY222" fmla="*/ 758044 h 3689283"/>
                <a:gd name="connsiteX223" fmla="*/ 1446518 w 2597206"/>
                <a:gd name="connsiteY223" fmla="*/ 806896 h 3689283"/>
                <a:gd name="connsiteX224" fmla="*/ 1442199 w 2597206"/>
                <a:gd name="connsiteY224" fmla="*/ 832238 h 3689283"/>
                <a:gd name="connsiteX225" fmla="*/ 1468625 w 2597206"/>
                <a:gd name="connsiteY225" fmla="*/ 834375 h 3689283"/>
                <a:gd name="connsiteX226" fmla="*/ 1484871 w 2597206"/>
                <a:gd name="connsiteY226" fmla="*/ 837275 h 3689283"/>
                <a:gd name="connsiteX227" fmla="*/ 1476954 w 2597206"/>
                <a:gd name="connsiteY227" fmla="*/ 851397 h 3689283"/>
                <a:gd name="connsiteX228" fmla="*/ 1477982 w 2597206"/>
                <a:gd name="connsiteY228" fmla="*/ 900630 h 3689283"/>
                <a:gd name="connsiteX229" fmla="*/ 1484871 w 2597206"/>
                <a:gd name="connsiteY229" fmla="*/ 933605 h 3689283"/>
                <a:gd name="connsiteX230" fmla="*/ 1488470 w 2597206"/>
                <a:gd name="connsiteY230" fmla="*/ 972305 h 3689283"/>
                <a:gd name="connsiteX231" fmla="*/ 1550781 w 2597206"/>
                <a:gd name="connsiteY231" fmla="*/ 1053751 h 3689283"/>
                <a:gd name="connsiteX232" fmla="*/ 1554791 w 2597206"/>
                <a:gd name="connsiteY232" fmla="*/ 1067109 h 3689283"/>
                <a:gd name="connsiteX233" fmla="*/ 1562400 w 2597206"/>
                <a:gd name="connsiteY233" fmla="*/ 1139929 h 3689283"/>
                <a:gd name="connsiteX234" fmla="*/ 1573916 w 2597206"/>
                <a:gd name="connsiteY234" fmla="*/ 1152600 h 3689283"/>
                <a:gd name="connsiteX235" fmla="*/ 1640545 w 2597206"/>
                <a:gd name="connsiteY235" fmla="*/ 1220229 h 3689283"/>
                <a:gd name="connsiteX236" fmla="*/ 1641574 w 2597206"/>
                <a:gd name="connsiteY236" fmla="*/ 1237633 h 3689283"/>
                <a:gd name="connsiteX237" fmla="*/ 1638386 w 2597206"/>
                <a:gd name="connsiteY237" fmla="*/ 1263356 h 3689283"/>
                <a:gd name="connsiteX238" fmla="*/ 1663681 w 2597206"/>
                <a:gd name="connsiteY238" fmla="*/ 1391135 h 3689283"/>
                <a:gd name="connsiteX239" fmla="*/ 1651767 w 2597206"/>
                <a:gd name="connsiteY239" fmla="*/ 1387196 h 3689283"/>
                <a:gd name="connsiteX240" fmla="*/ 1651753 w 2597206"/>
                <a:gd name="connsiteY240" fmla="*/ 1387089 h 3689283"/>
                <a:gd name="connsiteX241" fmla="*/ 1651179 w 2597206"/>
                <a:gd name="connsiteY241" fmla="*/ 1386587 h 3689283"/>
                <a:gd name="connsiteX242" fmla="*/ 1650314 w 2597206"/>
                <a:gd name="connsiteY242" fmla="*/ 1384952 h 3689283"/>
                <a:gd name="connsiteX243" fmla="*/ 1648874 w 2597206"/>
                <a:gd name="connsiteY243" fmla="*/ 1384570 h 3689283"/>
                <a:gd name="connsiteX244" fmla="*/ 1651179 w 2597206"/>
                <a:gd name="connsiteY244" fmla="*/ 1386587 h 3689283"/>
                <a:gd name="connsiteX245" fmla="*/ 1651445 w 2597206"/>
                <a:gd name="connsiteY245" fmla="*/ 1387089 h 3689283"/>
                <a:gd name="connsiteX246" fmla="*/ 1651767 w 2597206"/>
                <a:gd name="connsiteY246" fmla="*/ 1387196 h 3689283"/>
                <a:gd name="connsiteX247" fmla="*/ 1654677 w 2597206"/>
                <a:gd name="connsiteY247" fmla="*/ 1409036 h 3689283"/>
                <a:gd name="connsiteX248" fmla="*/ 1682497 w 2597206"/>
                <a:gd name="connsiteY248" fmla="*/ 1467848 h 3689283"/>
                <a:gd name="connsiteX249" fmla="*/ 1644144 w 2597206"/>
                <a:gd name="connsiteY249" fmla="*/ 1429835 h 3689283"/>
                <a:gd name="connsiteX250" fmla="*/ 1614840 w 2597206"/>
                <a:gd name="connsiteY250" fmla="*/ 1418614 h 3689283"/>
                <a:gd name="connsiteX251" fmla="*/ 1417213 w 2597206"/>
                <a:gd name="connsiteY251" fmla="*/ 1514181 h 3689283"/>
                <a:gd name="connsiteX252" fmla="*/ 1405331 w 2597206"/>
                <a:gd name="connsiteY252" fmla="*/ 1519358 h 3689283"/>
                <a:gd name="connsiteX253" fmla="*/ 1406260 w 2597206"/>
                <a:gd name="connsiteY253" fmla="*/ 1519557 h 3689283"/>
                <a:gd name="connsiteX254" fmla="*/ 1499647 w 2597206"/>
                <a:gd name="connsiteY254" fmla="*/ 1497830 h 3689283"/>
                <a:gd name="connsiteX255" fmla="*/ 1507599 w 2597206"/>
                <a:gd name="connsiteY255" fmla="*/ 1494949 h 3689283"/>
                <a:gd name="connsiteX256" fmla="*/ 1536930 w 2597206"/>
                <a:gd name="connsiteY256" fmla="*/ 1485137 h 3689283"/>
                <a:gd name="connsiteX257" fmla="*/ 1541986 w 2597206"/>
                <a:gd name="connsiteY257" fmla="*/ 1500400 h 3689283"/>
                <a:gd name="connsiteX258" fmla="*/ 1531853 w 2597206"/>
                <a:gd name="connsiteY258" fmla="*/ 1512315 h 3689283"/>
                <a:gd name="connsiteX259" fmla="*/ 1492408 w 2597206"/>
                <a:gd name="connsiteY259" fmla="*/ 1544865 h 3689283"/>
                <a:gd name="connsiteX260" fmla="*/ 1537643 w 2597206"/>
                <a:gd name="connsiteY260" fmla="*/ 1536221 h 3689283"/>
                <a:gd name="connsiteX261" fmla="*/ 1546330 w 2597206"/>
                <a:gd name="connsiteY261" fmla="*/ 1541283 h 3689283"/>
                <a:gd name="connsiteX262" fmla="*/ 1532587 w 2597206"/>
                <a:gd name="connsiteY262" fmla="*/ 1563710 h 3689283"/>
                <a:gd name="connsiteX263" fmla="*/ 1479736 w 2597206"/>
                <a:gd name="connsiteY263" fmla="*/ 1577805 h 3689283"/>
                <a:gd name="connsiteX264" fmla="*/ 1457286 w 2597206"/>
                <a:gd name="connsiteY264" fmla="*/ 1616897 h 3689283"/>
                <a:gd name="connsiteX265" fmla="*/ 1473211 w 2597206"/>
                <a:gd name="connsiteY265" fmla="*/ 1636832 h 3689283"/>
                <a:gd name="connsiteX266" fmla="*/ 1475036 w 2597206"/>
                <a:gd name="connsiteY266" fmla="*/ 1652017 h 3689283"/>
                <a:gd name="connsiteX267" fmla="*/ 1465972 w 2597206"/>
                <a:gd name="connsiteY267" fmla="*/ 1669772 h 3689283"/>
                <a:gd name="connsiteX268" fmla="*/ 1483345 w 2597206"/>
                <a:gd name="connsiteY268" fmla="*/ 1669772 h 3689283"/>
                <a:gd name="connsiteX269" fmla="*/ 1547064 w 2597206"/>
                <a:gd name="connsiteY269" fmla="*/ 1645865 h 3689283"/>
                <a:gd name="connsiteX270" fmla="*/ 1576731 w 2597206"/>
                <a:gd name="connsiteY270" fmla="*/ 1637221 h 3689283"/>
                <a:gd name="connsiteX271" fmla="*/ 1586151 w 2597206"/>
                <a:gd name="connsiteY271" fmla="*/ 1654197 h 3689283"/>
                <a:gd name="connsiteX272" fmla="*/ 1531139 w 2597206"/>
                <a:gd name="connsiteY272" fmla="*/ 1692978 h 3689283"/>
                <a:gd name="connsiteX273" fmla="*/ 1434480 w 2597206"/>
                <a:gd name="connsiteY273" fmla="*/ 1729500 h 3689283"/>
                <a:gd name="connsiteX274" fmla="*/ 1428332 w 2597206"/>
                <a:gd name="connsiteY274" fmla="*/ 1745775 h 3689283"/>
                <a:gd name="connsiteX275" fmla="*/ 1446796 w 2597206"/>
                <a:gd name="connsiteY275" fmla="*/ 1760960 h 3689283"/>
                <a:gd name="connsiteX276" fmla="*/ 1471050 w 2597206"/>
                <a:gd name="connsiteY276" fmla="*/ 1756288 h 3689283"/>
                <a:gd name="connsiteX277" fmla="*/ 1493122 w 2597206"/>
                <a:gd name="connsiteY277" fmla="*/ 1783465 h 3689283"/>
                <a:gd name="connsiteX278" fmla="*/ 1506885 w 2597206"/>
                <a:gd name="connsiteY278" fmla="*/ 1837742 h 3689283"/>
                <a:gd name="connsiteX279" fmla="*/ 1507242 w 2597206"/>
                <a:gd name="connsiteY279" fmla="*/ 1838053 h 3689283"/>
                <a:gd name="connsiteX280" fmla="*/ 1533657 w 2597206"/>
                <a:gd name="connsiteY280" fmla="*/ 1857988 h 3689283"/>
                <a:gd name="connsiteX281" fmla="*/ 1559359 w 2597206"/>
                <a:gd name="connsiteY281" fmla="*/ 1846775 h 3689283"/>
                <a:gd name="connsiteX282" fmla="*/ 1574213 w 2597206"/>
                <a:gd name="connsiteY282" fmla="*/ 1853316 h 3689283"/>
                <a:gd name="connsiteX283" fmla="*/ 1548868 w 2597206"/>
                <a:gd name="connsiteY283" fmla="*/ 1921376 h 3689283"/>
                <a:gd name="connsiteX284" fmla="*/ 1541630 w 2597206"/>
                <a:gd name="connsiteY284" fmla="*/ 1933291 h 3689283"/>
                <a:gd name="connsiteX285" fmla="*/ 1560806 w 2597206"/>
                <a:gd name="connsiteY285" fmla="*/ 1937963 h 3689283"/>
                <a:gd name="connsiteX286" fmla="*/ 1620896 w 2597206"/>
                <a:gd name="connsiteY286" fmla="*/ 1904712 h 3689283"/>
                <a:gd name="connsiteX287" fmla="*/ 1635730 w 2597206"/>
                <a:gd name="connsiteY287" fmla="*/ 1899261 h 3689283"/>
                <a:gd name="connsiteX288" fmla="*/ 1628491 w 2597206"/>
                <a:gd name="connsiteY288" fmla="*/ 1914446 h 3689283"/>
                <a:gd name="connsiteX289" fmla="*/ 1561541 w 2597206"/>
                <a:gd name="connsiteY289" fmla="*/ 2023077 h 3689283"/>
                <a:gd name="connsiteX290" fmla="*/ 1563702 w 2597206"/>
                <a:gd name="connsiteY290" fmla="*/ 2055628 h 3689283"/>
                <a:gd name="connsiteX291" fmla="*/ 1566975 w 2597206"/>
                <a:gd name="connsiteY291" fmla="*/ 2060689 h 3689283"/>
                <a:gd name="connsiteX292" fmla="*/ 1580717 w 2597206"/>
                <a:gd name="connsiteY292" fmla="*/ 2126180 h 3689283"/>
                <a:gd name="connsiteX293" fmla="*/ 1576018 w 2597206"/>
                <a:gd name="connsiteY293" fmla="*/ 2159509 h 3689283"/>
                <a:gd name="connsiteX294" fmla="*/ 1591942 w 2597206"/>
                <a:gd name="connsiteY294" fmla="*/ 2312605 h 3689283"/>
                <a:gd name="connsiteX295" fmla="*/ 1595929 w 2597206"/>
                <a:gd name="connsiteY295" fmla="*/ 2374903 h 3689283"/>
                <a:gd name="connsiteX296" fmla="*/ 1598824 w 2597206"/>
                <a:gd name="connsiteY296" fmla="*/ 2386116 h 3689283"/>
                <a:gd name="connsiteX297" fmla="*/ 1601363 w 2597206"/>
                <a:gd name="connsiteY297" fmla="*/ 2374124 h 3689283"/>
                <a:gd name="connsiteX298" fmla="*/ 1608601 w 2597206"/>
                <a:gd name="connsiteY298" fmla="*/ 2291658 h 3689283"/>
                <a:gd name="connsiteX299" fmla="*/ 1608223 w 2597206"/>
                <a:gd name="connsiteY299" fmla="*/ 2429179 h 3689283"/>
                <a:gd name="connsiteX300" fmla="*/ 1580004 w 2597206"/>
                <a:gd name="connsiteY300" fmla="*/ 2714035 h 3689283"/>
                <a:gd name="connsiteX301" fmla="*/ 1447887 w 2597206"/>
                <a:gd name="connsiteY301" fmla="*/ 3022408 h 3689283"/>
                <a:gd name="connsiteX302" fmla="*/ 1350871 w 2597206"/>
                <a:gd name="connsiteY302" fmla="*/ 3143655 h 3689283"/>
                <a:gd name="connsiteX303" fmla="*/ 1279913 w 2597206"/>
                <a:gd name="connsiteY303" fmla="*/ 3150586 h 3689283"/>
                <a:gd name="connsiteX304" fmla="*/ 1233587 w 2597206"/>
                <a:gd name="connsiteY304" fmla="*/ 3150586 h 3689283"/>
                <a:gd name="connsiteX305" fmla="*/ 1228153 w 2597206"/>
                <a:gd name="connsiteY305" fmla="*/ 3105653 h 3689283"/>
                <a:gd name="connsiteX306" fmla="*/ 1276304 w 2597206"/>
                <a:gd name="connsiteY306" fmla="*/ 3045926 h 3689283"/>
                <a:gd name="connsiteX307" fmla="*/ 1286081 w 2597206"/>
                <a:gd name="connsiteY307" fmla="*/ 2990247 h 3689283"/>
                <a:gd name="connsiteX308" fmla="*/ 1283186 w 2597206"/>
                <a:gd name="connsiteY308" fmla="*/ 2979345 h 3689283"/>
                <a:gd name="connsiteX309" fmla="*/ 1292942 w 2597206"/>
                <a:gd name="connsiteY309" fmla="*/ 2981136 h 3689283"/>
                <a:gd name="connsiteX310" fmla="*/ 1321539 w 2597206"/>
                <a:gd name="connsiteY310" fmla="*/ 2955127 h 3689283"/>
                <a:gd name="connsiteX311" fmla="*/ 1338911 w 2597206"/>
                <a:gd name="connsiteY311" fmla="*/ 2899760 h 3689283"/>
                <a:gd name="connsiteX312" fmla="*/ 1335659 w 2597206"/>
                <a:gd name="connsiteY312" fmla="*/ 2832790 h 3689283"/>
                <a:gd name="connsiteX313" fmla="*/ 1315748 w 2597206"/>
                <a:gd name="connsiteY313" fmla="*/ 2755307 h 3689283"/>
                <a:gd name="connsiteX314" fmla="*/ 1313587 w 2597206"/>
                <a:gd name="connsiteY314" fmla="*/ 2683276 h 3689283"/>
                <a:gd name="connsiteX315" fmla="*/ 1314301 w 2597206"/>
                <a:gd name="connsiteY315" fmla="*/ 2588038 h 3689283"/>
                <a:gd name="connsiteX316" fmla="*/ 1315748 w 2597206"/>
                <a:gd name="connsiteY316" fmla="*/ 2582276 h 3689283"/>
                <a:gd name="connsiteX317" fmla="*/ 1325169 w 2597206"/>
                <a:gd name="connsiteY317" fmla="*/ 2478005 h 3689283"/>
                <a:gd name="connsiteX318" fmla="*/ 1332764 w 2597206"/>
                <a:gd name="connsiteY318" fmla="*/ 2457759 h 3689283"/>
                <a:gd name="connsiteX319" fmla="*/ 1344345 w 2597206"/>
                <a:gd name="connsiteY319" fmla="*/ 2431671 h 3689283"/>
                <a:gd name="connsiteX320" fmla="*/ 1312140 w 2597206"/>
                <a:gd name="connsiteY320" fmla="*/ 2394760 h 3689283"/>
                <a:gd name="connsiteX321" fmla="*/ 1305614 w 2597206"/>
                <a:gd name="connsiteY321" fmla="*/ 2410334 h 3689283"/>
                <a:gd name="connsiteX322" fmla="*/ 1301271 w 2597206"/>
                <a:gd name="connsiteY322" fmla="*/ 2430971 h 3689283"/>
                <a:gd name="connsiteX323" fmla="*/ 1298019 w 2597206"/>
                <a:gd name="connsiteY323" fmla="*/ 2410023 h 3689283"/>
                <a:gd name="connsiteX324" fmla="*/ 1279913 w 2597206"/>
                <a:gd name="connsiteY324" fmla="*/ 2310425 h 3689283"/>
                <a:gd name="connsiteX325" fmla="*/ 1284633 w 2597206"/>
                <a:gd name="connsiteY325" fmla="*/ 2290879 h 3689283"/>
                <a:gd name="connsiteX326" fmla="*/ 1293676 w 2597206"/>
                <a:gd name="connsiteY326" fmla="*/ 2306843 h 3689283"/>
                <a:gd name="connsiteX327" fmla="*/ 1299467 w 2597206"/>
                <a:gd name="connsiteY327" fmla="*/ 2358238 h 3689283"/>
                <a:gd name="connsiteX328" fmla="*/ 1305258 w 2597206"/>
                <a:gd name="connsiteY328" fmla="*/ 2370153 h 3689283"/>
                <a:gd name="connsiteX329" fmla="*/ 1311405 w 2597206"/>
                <a:gd name="connsiteY329" fmla="*/ 2354967 h 3689283"/>
                <a:gd name="connsiteX330" fmla="*/ 1332764 w 2597206"/>
                <a:gd name="connsiteY330" fmla="*/ 2264870 h 3689283"/>
                <a:gd name="connsiteX331" fmla="*/ 1324434 w 2597206"/>
                <a:gd name="connsiteY331" fmla="*/ 2245324 h 3689283"/>
                <a:gd name="connsiteX332" fmla="*/ 1305614 w 2597206"/>
                <a:gd name="connsiteY332" fmla="*/ 2203662 h 3689283"/>
                <a:gd name="connsiteX333" fmla="*/ 1260736 w 2597206"/>
                <a:gd name="connsiteY333" fmla="*/ 2147205 h 3689283"/>
                <a:gd name="connsiteX334" fmla="*/ 1246259 w 2597206"/>
                <a:gd name="connsiteY334" fmla="*/ 2120806 h 3689283"/>
                <a:gd name="connsiteX335" fmla="*/ 1214767 w 2597206"/>
                <a:gd name="connsiteY335" fmla="*/ 1969501 h 3689283"/>
                <a:gd name="connsiteX336" fmla="*/ 1224544 w 2597206"/>
                <a:gd name="connsiteY336" fmla="*/ 1915925 h 3689283"/>
                <a:gd name="connsiteX337" fmla="*/ 1225257 w 2597206"/>
                <a:gd name="connsiteY337" fmla="*/ 1878235 h 3689283"/>
                <a:gd name="connsiteX338" fmla="*/ 1208619 w 2597206"/>
                <a:gd name="connsiteY338" fmla="*/ 1843894 h 3689283"/>
                <a:gd name="connsiteX339" fmla="*/ 1263632 w 2597206"/>
                <a:gd name="connsiteY339" fmla="*/ 1749046 h 3689283"/>
                <a:gd name="connsiteX340" fmla="*/ 1275947 w 2597206"/>
                <a:gd name="connsiteY340" fmla="*/ 1759169 h 3689283"/>
                <a:gd name="connsiteX341" fmla="*/ 1274516 w 2597206"/>
                <a:gd name="connsiteY341" fmla="*/ 1793198 h 3689283"/>
                <a:gd name="connsiteX342" fmla="*/ 1274500 w 2597206"/>
                <a:gd name="connsiteY342" fmla="*/ 1793199 h 3689283"/>
                <a:gd name="connsiteX343" fmla="*/ 1273052 w 2597206"/>
                <a:gd name="connsiteY343" fmla="*/ 1795769 h 3689283"/>
                <a:gd name="connsiteX344" fmla="*/ 1274500 w 2597206"/>
                <a:gd name="connsiteY344" fmla="*/ 1793588 h 3689283"/>
                <a:gd name="connsiteX345" fmla="*/ 1274516 w 2597206"/>
                <a:gd name="connsiteY345" fmla="*/ 1793198 h 3689283"/>
                <a:gd name="connsiteX346" fmla="*/ 1285397 w 2597206"/>
                <a:gd name="connsiteY346" fmla="*/ 1792430 h 3689283"/>
                <a:gd name="connsiteX347" fmla="*/ 1288977 w 2597206"/>
                <a:gd name="connsiteY347" fmla="*/ 1783776 h 3689283"/>
                <a:gd name="connsiteX348" fmla="*/ 1324078 w 2597206"/>
                <a:gd name="connsiteY348" fmla="*/ 1731680 h 3689283"/>
                <a:gd name="connsiteX349" fmla="*/ 1339646 w 2597206"/>
                <a:gd name="connsiteY349" fmla="*/ 1729889 h 3689283"/>
                <a:gd name="connsiteX350" fmla="*/ 1361718 w 2597206"/>
                <a:gd name="connsiteY350" fmla="*/ 1715405 h 3689283"/>
                <a:gd name="connsiteX351" fmla="*/ 1356661 w 2597206"/>
                <a:gd name="connsiteY351" fmla="*/ 1705281 h 3689283"/>
                <a:gd name="connsiteX352" fmla="*/ 1328064 w 2597206"/>
                <a:gd name="connsiteY352" fmla="*/ 1701621 h 3689283"/>
                <a:gd name="connsiteX353" fmla="*/ 1256750 w 2597206"/>
                <a:gd name="connsiteY353" fmla="*/ 1717196 h 3689283"/>
                <a:gd name="connsiteX354" fmla="*/ 1244455 w 2597206"/>
                <a:gd name="connsiteY354" fmla="*/ 1717196 h 3689283"/>
                <a:gd name="connsiteX355" fmla="*/ 1219110 w 2597206"/>
                <a:gd name="connsiteY355" fmla="*/ 1722647 h 3689283"/>
                <a:gd name="connsiteX356" fmla="*/ 1210780 w 2597206"/>
                <a:gd name="connsiteY356" fmla="*/ 1632471 h 3689283"/>
                <a:gd name="connsiteX357" fmla="*/ 1207885 w 2597206"/>
                <a:gd name="connsiteY357" fmla="*/ 1617286 h 3689283"/>
                <a:gd name="connsiteX358" fmla="*/ 1195569 w 2597206"/>
                <a:gd name="connsiteY358" fmla="*/ 1612224 h 3689283"/>
                <a:gd name="connsiteX359" fmla="*/ 1199243 w 2597206"/>
                <a:gd name="connsiteY359" fmla="*/ 1603386 h 3689283"/>
                <a:gd name="connsiteX360" fmla="*/ 1202390 w 2597206"/>
                <a:gd name="connsiteY360" fmla="*/ 1601804 h 3689283"/>
                <a:gd name="connsiteX361" fmla="*/ 1209257 w 2597206"/>
                <a:gd name="connsiteY361" fmla="*/ 1598949 h 3689283"/>
                <a:gd name="connsiteX362" fmla="*/ 1223485 w 2597206"/>
                <a:gd name="connsiteY362" fmla="*/ 1596717 h 3689283"/>
                <a:gd name="connsiteX363" fmla="*/ 1267975 w 2597206"/>
                <a:gd name="connsiteY363" fmla="*/ 1577104 h 3689283"/>
                <a:gd name="connsiteX364" fmla="*/ 1285759 w 2597206"/>
                <a:gd name="connsiteY364" fmla="*/ 1569950 h 3689283"/>
                <a:gd name="connsiteX365" fmla="*/ 1287769 w 2597206"/>
                <a:gd name="connsiteY365" fmla="*/ 1564663 h 3689283"/>
                <a:gd name="connsiteX366" fmla="*/ 1281274 w 2597206"/>
                <a:gd name="connsiteY366" fmla="*/ 1566239 h 3689283"/>
                <a:gd name="connsiteX367" fmla="*/ 1229791 w 2597206"/>
                <a:gd name="connsiteY367" fmla="*/ 1590412 h 3689283"/>
                <a:gd name="connsiteX368" fmla="*/ 1209257 w 2597206"/>
                <a:gd name="connsiteY368" fmla="*/ 1598949 h 3689283"/>
                <a:gd name="connsiteX369" fmla="*/ 1207528 w 2597206"/>
                <a:gd name="connsiteY369" fmla="*/ 1599220 h 3689283"/>
                <a:gd name="connsiteX370" fmla="*/ 1202390 w 2597206"/>
                <a:gd name="connsiteY370" fmla="*/ 1601804 h 3689283"/>
                <a:gd name="connsiteX371" fmla="*/ 1177224 w 2597206"/>
                <a:gd name="connsiteY371" fmla="*/ 1612266 h 3689283"/>
                <a:gd name="connsiteX372" fmla="*/ 1025971 w 2597206"/>
                <a:gd name="connsiteY372" fmla="*/ 1645547 h 3689283"/>
                <a:gd name="connsiteX373" fmla="*/ 930756 w 2597206"/>
                <a:gd name="connsiteY373" fmla="*/ 1645242 h 3689283"/>
                <a:gd name="connsiteX374" fmla="*/ 856209 w 2597206"/>
                <a:gd name="connsiteY374" fmla="*/ 1632876 h 3689283"/>
                <a:gd name="connsiteX375" fmla="*/ 831532 w 2597206"/>
                <a:gd name="connsiteY375" fmla="*/ 1582192 h 3689283"/>
                <a:gd name="connsiteX376" fmla="*/ 830092 w 2597206"/>
                <a:gd name="connsiteY376" fmla="*/ 1569521 h 3689283"/>
                <a:gd name="connsiteX377" fmla="*/ 820735 w 2597206"/>
                <a:gd name="connsiteY377" fmla="*/ 1514868 h 3689283"/>
                <a:gd name="connsiteX378" fmla="*/ 806546 w 2597206"/>
                <a:gd name="connsiteY378" fmla="*/ 1498991 h 3689283"/>
                <a:gd name="connsiteX379" fmla="*/ 730559 w 2597206"/>
                <a:gd name="connsiteY379" fmla="*/ 1504029 h 3689283"/>
                <a:gd name="connsiteX380" fmla="*/ 675138 w 2597206"/>
                <a:gd name="connsiteY380" fmla="*/ 1464184 h 3689283"/>
                <a:gd name="connsiteX381" fmla="*/ 542393 w 2597206"/>
                <a:gd name="connsiteY381" fmla="*/ 1252823 h 3689283"/>
                <a:gd name="connsiteX382" fmla="*/ 442449 w 2597206"/>
                <a:gd name="connsiteY382" fmla="*/ 1230381 h 3689283"/>
                <a:gd name="connsiteX383" fmla="*/ 171715 w 2597206"/>
                <a:gd name="connsiteY383" fmla="*/ 1304575 h 3689283"/>
                <a:gd name="connsiteX384" fmla="*/ 60254 w 2597206"/>
                <a:gd name="connsiteY384" fmla="*/ 1229694 h 3689283"/>
                <a:gd name="connsiteX385" fmla="*/ 16760 w 2597206"/>
                <a:gd name="connsiteY385" fmla="*/ 957497 h 3689283"/>
                <a:gd name="connsiteX386" fmla="*/ 13573 w 2597206"/>
                <a:gd name="connsiteY386" fmla="*/ 851015 h 3689283"/>
                <a:gd name="connsiteX387" fmla="*/ 21799 w 2597206"/>
                <a:gd name="connsiteY387" fmla="*/ 701177 h 3689283"/>
                <a:gd name="connsiteX388" fmla="*/ 17172 w 2597206"/>
                <a:gd name="connsiteY388" fmla="*/ 649806 h 3689283"/>
                <a:gd name="connsiteX389" fmla="*/ 6272 w 2597206"/>
                <a:gd name="connsiteY389" fmla="*/ 595153 h 3689283"/>
                <a:gd name="connsiteX390" fmla="*/ 1542 w 2597206"/>
                <a:gd name="connsiteY390" fmla="*/ 388448 h 3689283"/>
                <a:gd name="connsiteX391" fmla="*/ 76192 w 2597206"/>
                <a:gd name="connsiteY391" fmla="*/ 208917 h 3689283"/>
                <a:gd name="connsiteX392" fmla="*/ 107656 w 2597206"/>
                <a:gd name="connsiteY392" fmla="*/ 202429 h 3689283"/>
                <a:gd name="connsiteX393" fmla="*/ 185802 w 2597206"/>
                <a:gd name="connsiteY393" fmla="*/ 137623 h 3689283"/>
                <a:gd name="connsiteX394" fmla="*/ 197421 w 2597206"/>
                <a:gd name="connsiteY394" fmla="*/ 128235 h 3689283"/>
                <a:gd name="connsiteX395" fmla="*/ 268677 w 2597206"/>
                <a:gd name="connsiteY395" fmla="*/ 103198 h 3689283"/>
                <a:gd name="connsiteX396" fmla="*/ 339317 w 2597206"/>
                <a:gd name="connsiteY396" fmla="*/ 101061 h 3689283"/>
                <a:gd name="connsiteX397" fmla="*/ 374380 w 2597206"/>
                <a:gd name="connsiteY397" fmla="*/ 96710 h 3689283"/>
                <a:gd name="connsiteX398" fmla="*/ 340037 w 2597206"/>
                <a:gd name="connsiteY398" fmla="*/ 71368 h 3689283"/>
                <a:gd name="connsiteX399" fmla="*/ 319780 w 2597206"/>
                <a:gd name="connsiteY399" fmla="*/ 56560 h 3689283"/>
                <a:gd name="connsiteX400" fmla="*/ 346514 w 2597206"/>
                <a:gd name="connsiteY400" fmla="*/ 45339 h 3689283"/>
                <a:gd name="connsiteX401" fmla="*/ 370061 w 2597206"/>
                <a:gd name="connsiteY401" fmla="*/ 51827 h 3689283"/>
                <a:gd name="connsiteX402" fmla="*/ 385279 w 2597206"/>
                <a:gd name="connsiteY402" fmla="*/ 43889 h 3689283"/>
                <a:gd name="connsiteX403" fmla="*/ 451497 w 2597206"/>
                <a:gd name="connsiteY403" fmla="*/ 77856 h 3689283"/>
                <a:gd name="connsiteX404" fmla="*/ 477923 w 2597206"/>
                <a:gd name="connsiteY404" fmla="*/ 76482 h 3689283"/>
                <a:gd name="connsiteX405" fmla="*/ 553601 w 2597206"/>
                <a:gd name="connsiteY405" fmla="*/ 56865 h 3689283"/>
                <a:gd name="connsiteX406" fmla="*/ 688196 w 2597206"/>
                <a:gd name="connsiteY406" fmla="*/ 75719 h 3689283"/>
                <a:gd name="connsiteX407" fmla="*/ 775082 w 2597206"/>
                <a:gd name="connsiteY407" fmla="*/ 97473 h 3689283"/>
                <a:gd name="connsiteX408" fmla="*/ 807677 w 2597206"/>
                <a:gd name="connsiteY408" fmla="*/ 106099 h 3689283"/>
                <a:gd name="connsiteX409" fmla="*/ 811687 w 2597206"/>
                <a:gd name="connsiteY409" fmla="*/ 94878 h 3689283"/>
                <a:gd name="connsiteX410" fmla="*/ 793899 w 2597206"/>
                <a:gd name="connsiteY410" fmla="*/ 75032 h 3689283"/>
                <a:gd name="connsiteX411" fmla="*/ 818165 w 2597206"/>
                <a:gd name="connsiteY411" fmla="*/ 86558 h 3689283"/>
                <a:gd name="connsiteX412" fmla="*/ 827522 w 2597206"/>
                <a:gd name="connsiteY412" fmla="*/ 86939 h 3689283"/>
                <a:gd name="connsiteX413" fmla="*/ 859088 w 2597206"/>
                <a:gd name="connsiteY413" fmla="*/ 90222 h 3689283"/>
                <a:gd name="connsiteX414" fmla="*/ 864127 w 2597206"/>
                <a:gd name="connsiteY414" fmla="*/ 88008 h 3689283"/>
                <a:gd name="connsiteX415" fmla="*/ 889421 w 2597206"/>
                <a:gd name="connsiteY415" fmla="*/ 32286 h 3689283"/>
                <a:gd name="connsiteX416" fmla="*/ 903200 w 2597206"/>
                <a:gd name="connsiteY416" fmla="*/ 13814 h 3689283"/>
                <a:gd name="connsiteX417" fmla="*/ 933944 w 2597206"/>
                <a:gd name="connsiteY417" fmla="*/ 11677 h 3689283"/>
                <a:gd name="connsiteX418" fmla="*/ 940525 w 2597206"/>
                <a:gd name="connsiteY418" fmla="*/ 23203 h 3689283"/>
                <a:gd name="connsiteX419" fmla="*/ 979186 w 2597206"/>
                <a:gd name="connsiteY419" fmla="*/ 3662 h 3689283"/>
                <a:gd name="connsiteX420" fmla="*/ 1016665 w 2597206"/>
                <a:gd name="connsiteY420" fmla="*/ 75 h 368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</a:cxnLst>
              <a:rect l="l" t="t" r="r" b="b"/>
              <a:pathLst>
                <a:path w="2597206" h="3689283">
                  <a:moveTo>
                    <a:pt x="1030699" y="3583454"/>
                  </a:moveTo>
                  <a:cubicBezTo>
                    <a:pt x="1039250" y="3583262"/>
                    <a:pt x="1047847" y="3584258"/>
                    <a:pt x="1056534" y="3587425"/>
                  </a:cubicBezTo>
                  <a:cubicBezTo>
                    <a:pt x="1056171" y="3602992"/>
                    <a:pt x="1067027" y="3617109"/>
                    <a:pt x="1063044" y="3633758"/>
                  </a:cubicBezTo>
                  <a:cubicBezTo>
                    <a:pt x="1060511" y="3633395"/>
                    <a:pt x="1057613" y="3633034"/>
                    <a:pt x="1055085" y="3632311"/>
                  </a:cubicBezTo>
                  <a:cubicBezTo>
                    <a:pt x="1056892" y="3608423"/>
                    <a:pt x="1047484" y="3597562"/>
                    <a:pt x="1022147" y="3600818"/>
                  </a:cubicBezTo>
                  <a:cubicBezTo>
                    <a:pt x="995362" y="3604077"/>
                    <a:pt x="968212" y="3605164"/>
                    <a:pt x="941427" y="3606972"/>
                  </a:cubicBezTo>
                  <a:cubicBezTo>
                    <a:pt x="940342" y="3597562"/>
                    <a:pt x="941427" y="3588512"/>
                    <a:pt x="953737" y="3590684"/>
                  </a:cubicBezTo>
                  <a:cubicBezTo>
                    <a:pt x="979800" y="3595297"/>
                    <a:pt x="1005045" y="3584031"/>
                    <a:pt x="1030699" y="3583454"/>
                  </a:cubicBezTo>
                  <a:close/>
                  <a:moveTo>
                    <a:pt x="2381028" y="3583431"/>
                  </a:moveTo>
                  <a:cubicBezTo>
                    <a:pt x="2398399" y="3595734"/>
                    <a:pt x="2407440" y="3612743"/>
                    <a:pt x="2409617" y="3634104"/>
                  </a:cubicBezTo>
                  <a:cubicBezTo>
                    <a:pt x="2394408" y="3637359"/>
                    <a:pt x="2378851" y="3640619"/>
                    <a:pt x="2363642" y="3643874"/>
                  </a:cubicBezTo>
                  <a:cubicBezTo>
                    <a:pt x="2289803" y="3692743"/>
                    <a:pt x="2207634" y="3693467"/>
                    <a:pt x="2124376" y="3685504"/>
                  </a:cubicBezTo>
                  <a:cubicBezTo>
                    <a:pt x="2116424" y="3684781"/>
                    <a:pt x="2108456" y="3681521"/>
                    <a:pt x="2100489" y="3679712"/>
                  </a:cubicBezTo>
                  <a:cubicBezTo>
                    <a:pt x="2112433" y="3668128"/>
                    <a:pt x="2123303" y="3656549"/>
                    <a:pt x="2104480" y="3641704"/>
                  </a:cubicBezTo>
                  <a:cubicBezTo>
                    <a:pt x="2103029" y="3640619"/>
                    <a:pt x="2096150" y="3640257"/>
                    <a:pt x="2101215" y="3637726"/>
                  </a:cubicBezTo>
                  <a:cubicBezTo>
                    <a:pt x="2111707" y="3632657"/>
                    <a:pt x="2120400" y="3644241"/>
                    <a:pt x="2130892" y="3643879"/>
                  </a:cubicBezTo>
                  <a:cubicBezTo>
                    <a:pt x="2127642" y="3646050"/>
                    <a:pt x="2122940" y="3647496"/>
                    <a:pt x="2121488" y="3650395"/>
                  </a:cubicBezTo>
                  <a:cubicBezTo>
                    <a:pt x="2115335" y="3663064"/>
                    <a:pt x="2116424" y="3673925"/>
                    <a:pt x="2133795" y="3673925"/>
                  </a:cubicBezTo>
                  <a:cubicBezTo>
                    <a:pt x="2179407" y="3673558"/>
                    <a:pt x="2225731" y="3676457"/>
                    <a:pt x="2270255" y="3670303"/>
                  </a:cubicBezTo>
                  <a:cubicBezTo>
                    <a:pt x="2294868" y="3666686"/>
                    <a:pt x="2332513" y="3651842"/>
                    <a:pt x="2337578" y="3634470"/>
                  </a:cubicBezTo>
                  <a:cubicBezTo>
                    <a:pt x="2345182" y="3606595"/>
                    <a:pt x="2368358" y="3601169"/>
                    <a:pt x="2381028" y="3583431"/>
                  </a:cubicBezTo>
                  <a:close/>
                  <a:moveTo>
                    <a:pt x="1196345" y="2823311"/>
                  </a:moveTo>
                  <a:cubicBezTo>
                    <a:pt x="1198155" y="2824035"/>
                    <a:pt x="1200690" y="2824397"/>
                    <a:pt x="1201415" y="2825845"/>
                  </a:cubicBezTo>
                  <a:cubicBezTo>
                    <a:pt x="1201777" y="2827293"/>
                    <a:pt x="1200330" y="2829464"/>
                    <a:pt x="1199605" y="2830912"/>
                  </a:cubicBezTo>
                  <a:cubicBezTo>
                    <a:pt x="1197795" y="2830189"/>
                    <a:pt x="1195260" y="2829827"/>
                    <a:pt x="1194535" y="2828379"/>
                  </a:cubicBezTo>
                  <a:cubicBezTo>
                    <a:pt x="1194173" y="2827293"/>
                    <a:pt x="1195623" y="2825121"/>
                    <a:pt x="1196345" y="2823311"/>
                  </a:cubicBezTo>
                  <a:close/>
                  <a:moveTo>
                    <a:pt x="2198514" y="2244622"/>
                  </a:moveTo>
                  <a:cubicBezTo>
                    <a:pt x="2201725" y="2243309"/>
                    <a:pt x="2206158" y="2244848"/>
                    <a:pt x="2210866" y="2248462"/>
                  </a:cubicBezTo>
                  <a:cubicBezTo>
                    <a:pt x="2225707" y="2260068"/>
                    <a:pt x="2240548" y="2273085"/>
                    <a:pt x="2241993" y="2294093"/>
                  </a:cubicBezTo>
                  <a:cubicBezTo>
                    <a:pt x="2245256" y="2342208"/>
                    <a:pt x="2270229" y="2383491"/>
                    <a:pt x="2282178" y="2429093"/>
                  </a:cubicBezTo>
                  <a:cubicBezTo>
                    <a:pt x="2286157" y="2444313"/>
                    <a:pt x="2302801" y="2436322"/>
                    <a:pt x="2305348" y="2437790"/>
                  </a:cubicBezTo>
                  <a:cubicBezTo>
                    <a:pt x="2329233" y="2449734"/>
                    <a:pt x="2330321" y="2421130"/>
                    <a:pt x="2345161" y="2416415"/>
                  </a:cubicBezTo>
                  <a:cubicBezTo>
                    <a:pt x="2362893" y="2410626"/>
                    <a:pt x="2374843" y="2390013"/>
                    <a:pt x="2392216" y="2380949"/>
                  </a:cubicBezTo>
                  <a:cubicBezTo>
                    <a:pt x="2404152" y="2374794"/>
                    <a:pt x="2408502" y="2390013"/>
                    <a:pt x="2405611" y="2398315"/>
                  </a:cubicBezTo>
                  <a:cubicBezTo>
                    <a:pt x="2389683" y="2439230"/>
                    <a:pt x="2357827" y="2467467"/>
                    <a:pt x="2324525" y="2493897"/>
                  </a:cubicBezTo>
                  <a:cubicBezTo>
                    <a:pt x="2321992" y="2496071"/>
                    <a:pt x="2314750" y="2492428"/>
                    <a:pt x="2309684" y="2491722"/>
                  </a:cubicBezTo>
                  <a:cubicBezTo>
                    <a:pt x="2270586" y="2485200"/>
                    <a:pt x="2248877" y="2505841"/>
                    <a:pt x="2251767" y="2546728"/>
                  </a:cubicBezTo>
                  <a:cubicBezTo>
                    <a:pt x="2252855" y="2559039"/>
                    <a:pt x="2255388" y="2571350"/>
                    <a:pt x="2253943" y="2583662"/>
                  </a:cubicBezTo>
                  <a:cubicBezTo>
                    <a:pt x="2252859" y="2594526"/>
                    <a:pt x="2253199" y="2608026"/>
                    <a:pt x="2243512" y="2613788"/>
                  </a:cubicBezTo>
                  <a:lnTo>
                    <a:pt x="2230232" y="2616550"/>
                  </a:lnTo>
                  <a:lnTo>
                    <a:pt x="2230043" y="2616512"/>
                  </a:lnTo>
                  <a:lnTo>
                    <a:pt x="2228694" y="2609805"/>
                  </a:lnTo>
                  <a:cubicBezTo>
                    <a:pt x="2227789" y="2607903"/>
                    <a:pt x="2226072" y="2606632"/>
                    <a:pt x="2222458" y="2606816"/>
                  </a:cubicBezTo>
                  <a:cubicBezTo>
                    <a:pt x="2221728" y="2606816"/>
                    <a:pt x="2220641" y="2608284"/>
                    <a:pt x="2220641" y="2608990"/>
                  </a:cubicBezTo>
                  <a:cubicBezTo>
                    <a:pt x="2220462" y="2612618"/>
                    <a:pt x="2221729" y="2614341"/>
                    <a:pt x="2223628" y="2615244"/>
                  </a:cubicBezTo>
                  <a:lnTo>
                    <a:pt x="2230043" y="2616512"/>
                  </a:lnTo>
                  <a:lnTo>
                    <a:pt x="2230058" y="2616586"/>
                  </a:lnTo>
                  <a:lnTo>
                    <a:pt x="2230232" y="2616550"/>
                  </a:lnTo>
                  <a:lnTo>
                    <a:pt x="2230415" y="2616586"/>
                  </a:lnTo>
                  <a:cubicBezTo>
                    <a:pt x="2234036" y="2646291"/>
                    <a:pt x="2222086" y="2675234"/>
                    <a:pt x="2228970" y="2704910"/>
                  </a:cubicBezTo>
                  <a:cubicBezTo>
                    <a:pt x="2230415" y="2711800"/>
                    <a:pt x="2224991" y="2716855"/>
                    <a:pt x="2217750" y="2716855"/>
                  </a:cubicBezTo>
                  <a:cubicBezTo>
                    <a:pt x="2205442" y="2717222"/>
                    <a:pt x="2198559" y="2721570"/>
                    <a:pt x="2198559" y="2735321"/>
                  </a:cubicBezTo>
                  <a:cubicBezTo>
                    <a:pt x="2197843" y="2748339"/>
                    <a:pt x="2200019" y="2759577"/>
                    <a:pt x="2216662" y="2760650"/>
                  </a:cubicBezTo>
                  <a:cubicBezTo>
                    <a:pt x="2214845" y="2776575"/>
                    <a:pt x="2202180" y="2772227"/>
                    <a:pt x="2192405" y="2773328"/>
                  </a:cubicBezTo>
                  <a:cubicBezTo>
                    <a:pt x="2188427" y="2774062"/>
                    <a:pt x="2183361" y="2773695"/>
                    <a:pt x="2183003" y="2779117"/>
                  </a:cubicBezTo>
                  <a:cubicBezTo>
                    <a:pt x="2182631" y="2785272"/>
                    <a:pt x="2188069" y="2785639"/>
                    <a:pt x="2191690" y="2785639"/>
                  </a:cubicBezTo>
                  <a:cubicBezTo>
                    <a:pt x="2211954" y="2784538"/>
                    <a:pt x="2218466" y="2788887"/>
                    <a:pt x="2206888" y="2809895"/>
                  </a:cubicBezTo>
                  <a:cubicBezTo>
                    <a:pt x="2201092" y="2820371"/>
                    <a:pt x="2220999" y="2842819"/>
                    <a:pt x="2200004" y="2846800"/>
                  </a:cubicBezTo>
                  <a:cubicBezTo>
                    <a:pt x="2175389" y="2851149"/>
                    <a:pt x="2189514" y="2822912"/>
                    <a:pt x="2179740" y="2811702"/>
                  </a:cubicBezTo>
                  <a:cubicBezTo>
                    <a:pt x="2160191" y="2788887"/>
                    <a:pt x="2160921" y="2763925"/>
                    <a:pt x="2179740" y="2740743"/>
                  </a:cubicBezTo>
                  <a:cubicBezTo>
                    <a:pt x="2189514" y="2728799"/>
                    <a:pt x="2183361" y="2715782"/>
                    <a:pt x="2181185" y="2704910"/>
                  </a:cubicBezTo>
                  <a:cubicBezTo>
                    <a:pt x="2176849" y="2680288"/>
                    <a:pt x="2176119" y="2655327"/>
                    <a:pt x="2175031" y="2631438"/>
                  </a:cubicBezTo>
                  <a:cubicBezTo>
                    <a:pt x="2173944" y="2610430"/>
                    <a:pt x="2191690" y="2588716"/>
                    <a:pt x="2201822" y="2567736"/>
                  </a:cubicBezTo>
                  <a:cubicBezTo>
                    <a:pt x="2202537" y="2566268"/>
                    <a:pt x="2207603" y="2566635"/>
                    <a:pt x="2210866" y="2566635"/>
                  </a:cubicBezTo>
                  <a:cubicBezTo>
                    <a:pt x="2219195" y="2566268"/>
                    <a:pt x="2231145" y="2588010"/>
                    <a:pt x="2235481" y="2564460"/>
                  </a:cubicBezTo>
                  <a:cubicBezTo>
                    <a:pt x="2238744" y="2547462"/>
                    <a:pt x="2235839" y="2530802"/>
                    <a:pt x="2222458" y="2515978"/>
                  </a:cubicBezTo>
                  <a:cubicBezTo>
                    <a:pt x="2204713" y="2496410"/>
                    <a:pt x="2175031" y="2482658"/>
                    <a:pt x="2183361" y="2447560"/>
                  </a:cubicBezTo>
                  <a:cubicBezTo>
                    <a:pt x="2185164" y="2440670"/>
                    <a:pt x="2178652" y="2439597"/>
                    <a:pt x="2173228" y="2438863"/>
                  </a:cubicBezTo>
                  <a:cubicBezTo>
                    <a:pt x="2173944" y="2434882"/>
                    <a:pt x="2175031" y="2430900"/>
                    <a:pt x="2175761" y="2426919"/>
                  </a:cubicBezTo>
                  <a:cubicBezTo>
                    <a:pt x="2187697" y="2424378"/>
                    <a:pt x="2186251" y="2415709"/>
                    <a:pt x="2185164" y="2407012"/>
                  </a:cubicBezTo>
                  <a:cubicBezTo>
                    <a:pt x="2185536" y="2402664"/>
                    <a:pt x="2185536" y="2398315"/>
                    <a:pt x="2185894" y="2393995"/>
                  </a:cubicBezTo>
                  <a:cubicBezTo>
                    <a:pt x="2186623" y="2383124"/>
                    <a:pt x="2184076" y="2375161"/>
                    <a:pt x="2170695" y="2376968"/>
                  </a:cubicBezTo>
                  <a:cubicBezTo>
                    <a:pt x="2163082" y="2372987"/>
                    <a:pt x="2155855" y="2368638"/>
                    <a:pt x="2148241" y="2364657"/>
                  </a:cubicBezTo>
                  <a:cubicBezTo>
                    <a:pt x="2144993" y="2357428"/>
                    <a:pt x="2140642" y="2354153"/>
                    <a:pt x="2135218" y="2362850"/>
                  </a:cubicBezTo>
                  <a:cubicBezTo>
                    <a:pt x="2108428" y="2360675"/>
                    <a:pt x="2105537" y="2338961"/>
                    <a:pt x="2099383" y="2319421"/>
                  </a:cubicBezTo>
                  <a:cubicBezTo>
                    <a:pt x="2116041" y="2303863"/>
                    <a:pt x="2135218" y="2288643"/>
                    <a:pt x="2158016" y="2289377"/>
                  </a:cubicBezTo>
                  <a:cubicBezTo>
                    <a:pt x="2183361" y="2290450"/>
                    <a:pt x="2194223" y="2282149"/>
                    <a:pt x="2193493" y="2257893"/>
                  </a:cubicBezTo>
                  <a:cubicBezTo>
                    <a:pt x="2193314" y="2250100"/>
                    <a:pt x="2195303" y="2245935"/>
                    <a:pt x="2198514" y="2244622"/>
                  </a:cubicBezTo>
                  <a:close/>
                  <a:moveTo>
                    <a:pt x="1507976" y="1871382"/>
                  </a:moveTo>
                  <a:cubicBezTo>
                    <a:pt x="1507242" y="1871382"/>
                    <a:pt x="1506529" y="1871772"/>
                    <a:pt x="1505794" y="1872083"/>
                  </a:cubicBezTo>
                  <a:cubicBezTo>
                    <a:pt x="1506529" y="1872473"/>
                    <a:pt x="1506885" y="1873173"/>
                    <a:pt x="1507599" y="1873563"/>
                  </a:cubicBezTo>
                  <a:cubicBezTo>
                    <a:pt x="1508333" y="1873952"/>
                    <a:pt x="1509046" y="1873173"/>
                    <a:pt x="1509781" y="1872862"/>
                  </a:cubicBezTo>
                  <a:cubicBezTo>
                    <a:pt x="1509046" y="1872473"/>
                    <a:pt x="1508690" y="1871772"/>
                    <a:pt x="1507976" y="1871382"/>
                  </a:cubicBezTo>
                  <a:close/>
                  <a:moveTo>
                    <a:pt x="1236125" y="1809864"/>
                  </a:moveTo>
                  <a:cubicBezTo>
                    <a:pt x="1230691" y="1809864"/>
                    <a:pt x="1230335" y="1814925"/>
                    <a:pt x="1230335" y="1818897"/>
                  </a:cubicBezTo>
                  <a:cubicBezTo>
                    <a:pt x="1230335" y="1822868"/>
                    <a:pt x="1230335" y="1827930"/>
                    <a:pt x="1236125" y="1827930"/>
                  </a:cubicBezTo>
                  <a:cubicBezTo>
                    <a:pt x="1241916" y="1827930"/>
                    <a:pt x="1241559" y="1822868"/>
                    <a:pt x="1241916" y="1818897"/>
                  </a:cubicBezTo>
                  <a:cubicBezTo>
                    <a:pt x="1241559" y="1814925"/>
                    <a:pt x="1241559" y="1809864"/>
                    <a:pt x="1236125" y="1809864"/>
                  </a:cubicBezTo>
                  <a:close/>
                  <a:moveTo>
                    <a:pt x="1475036" y="1549226"/>
                  </a:moveTo>
                  <a:cubicBezTo>
                    <a:pt x="1472497" y="1550706"/>
                    <a:pt x="1472854" y="1552497"/>
                    <a:pt x="1475749" y="1553197"/>
                  </a:cubicBezTo>
                  <a:cubicBezTo>
                    <a:pt x="1476484" y="1553197"/>
                    <a:pt x="1477575" y="1552497"/>
                    <a:pt x="1478645" y="1552107"/>
                  </a:cubicBezTo>
                  <a:cubicBezTo>
                    <a:pt x="1478645" y="1551406"/>
                    <a:pt x="1478645" y="1550005"/>
                    <a:pt x="1477931" y="1549615"/>
                  </a:cubicBezTo>
                  <a:cubicBezTo>
                    <a:pt x="1477197" y="1549226"/>
                    <a:pt x="1475749" y="1548525"/>
                    <a:pt x="1475036" y="1549226"/>
                  </a:cubicBezTo>
                  <a:close/>
                  <a:moveTo>
                    <a:pt x="1856774" y="1375458"/>
                  </a:moveTo>
                  <a:cubicBezTo>
                    <a:pt x="1877048" y="1411997"/>
                    <a:pt x="1907459" y="1435514"/>
                    <a:pt x="1947262" y="1448211"/>
                  </a:cubicBezTo>
                  <a:cubicBezTo>
                    <a:pt x="1968990" y="1455467"/>
                    <a:pt x="1984530" y="1472117"/>
                    <a:pt x="1993587" y="1492395"/>
                  </a:cubicBezTo>
                  <a:cubicBezTo>
                    <a:pt x="2013861" y="1538327"/>
                    <a:pt x="2058396" y="1557892"/>
                    <a:pt x="2094211" y="1587175"/>
                  </a:cubicBezTo>
                  <a:cubicBezTo>
                    <a:pt x="2100025" y="1591904"/>
                    <a:pt x="2109417" y="1592617"/>
                    <a:pt x="2115231" y="1599484"/>
                  </a:cubicBezTo>
                  <a:cubicBezTo>
                    <a:pt x="2218017" y="1714995"/>
                    <a:pt x="2318269" y="1832644"/>
                    <a:pt x="2405142" y="1961112"/>
                  </a:cubicBezTo>
                  <a:cubicBezTo>
                    <a:pt x="2445690" y="2020844"/>
                    <a:pt x="2489107" y="2078761"/>
                    <a:pt x="2537631" y="2131625"/>
                  </a:cubicBezTo>
                  <a:cubicBezTo>
                    <a:pt x="2596962" y="2196734"/>
                    <a:pt x="2606391" y="2270200"/>
                    <a:pt x="2590105" y="2350922"/>
                  </a:cubicBezTo>
                  <a:cubicBezTo>
                    <a:pt x="2562601" y="2485609"/>
                    <a:pt x="2543780" y="2621722"/>
                    <a:pt x="2526749" y="2758159"/>
                  </a:cubicBezTo>
                  <a:cubicBezTo>
                    <a:pt x="2525668" y="2762499"/>
                    <a:pt x="2523506" y="2768654"/>
                    <a:pt x="2522053" y="2774808"/>
                  </a:cubicBezTo>
                  <a:cubicBezTo>
                    <a:pt x="2508301" y="2759260"/>
                    <a:pt x="2503605" y="2736456"/>
                    <a:pt x="2503232" y="2720519"/>
                  </a:cubicBezTo>
                  <a:cubicBezTo>
                    <a:pt x="2502487" y="2656058"/>
                    <a:pt x="2513369" y="2592374"/>
                    <a:pt x="2528910" y="2529728"/>
                  </a:cubicBezTo>
                  <a:cubicBezTo>
                    <a:pt x="2534724" y="2505887"/>
                    <a:pt x="2534724" y="2480880"/>
                    <a:pt x="2536886" y="2455938"/>
                  </a:cubicBezTo>
                  <a:cubicBezTo>
                    <a:pt x="2537631" y="2447257"/>
                    <a:pt x="2535097" y="2435271"/>
                    <a:pt x="2528575" y="2434170"/>
                  </a:cubicBezTo>
                  <a:cubicBezTo>
                    <a:pt x="2521307" y="2432745"/>
                    <a:pt x="2515531" y="2443629"/>
                    <a:pt x="2515158" y="2451921"/>
                  </a:cubicBezTo>
                  <a:cubicBezTo>
                    <a:pt x="2514823" y="2458464"/>
                    <a:pt x="2516612" y="2466044"/>
                    <a:pt x="2507220" y="2464230"/>
                  </a:cubicBezTo>
                  <a:cubicBezTo>
                    <a:pt x="2498164" y="2462416"/>
                    <a:pt x="2504313" y="2454448"/>
                    <a:pt x="2503605" y="2449071"/>
                  </a:cubicBezTo>
                  <a:cubicBezTo>
                    <a:pt x="2501406" y="2432745"/>
                    <a:pt x="2518438" y="2411755"/>
                    <a:pt x="2490188" y="2400871"/>
                  </a:cubicBezTo>
                  <a:cubicBezTo>
                    <a:pt x="2483666" y="2398344"/>
                    <a:pt x="2494921" y="2397308"/>
                    <a:pt x="2497083" y="2396919"/>
                  </a:cubicBezTo>
                  <a:cubicBezTo>
                    <a:pt x="2506475" y="2395818"/>
                    <a:pt x="2516984" y="2396919"/>
                    <a:pt x="2517357" y="2383185"/>
                  </a:cubicBezTo>
                  <a:cubicBezTo>
                    <a:pt x="2517357" y="2373013"/>
                    <a:pt x="2520972" y="2360704"/>
                    <a:pt x="2505394" y="2358566"/>
                  </a:cubicBezTo>
                  <a:cubicBezTo>
                    <a:pt x="2494549" y="2357076"/>
                    <a:pt x="2492014" y="2348395"/>
                    <a:pt x="2490561" y="2340815"/>
                  </a:cubicBezTo>
                  <a:cubicBezTo>
                    <a:pt x="2486573" y="2321250"/>
                    <a:pt x="2482586" y="2302463"/>
                    <a:pt x="2469206" y="2286526"/>
                  </a:cubicBezTo>
                  <a:cubicBezTo>
                    <a:pt x="2465218" y="2281796"/>
                    <a:pt x="2463430" y="2273504"/>
                    <a:pt x="2467753" y="2263722"/>
                  </a:cubicBezTo>
                  <a:cubicBezTo>
                    <a:pt x="2476101" y="2244545"/>
                    <a:pt x="2467045" y="2226406"/>
                    <a:pt x="2451094" y="2215586"/>
                  </a:cubicBezTo>
                  <a:cubicBezTo>
                    <a:pt x="2431938" y="2202176"/>
                    <a:pt x="2420720" y="2180084"/>
                    <a:pt x="2402608" y="2168553"/>
                  </a:cubicBezTo>
                  <a:cubicBezTo>
                    <a:pt x="2386694" y="2158382"/>
                    <a:pt x="2417440" y="2139594"/>
                    <a:pt x="2394297" y="2141732"/>
                  </a:cubicBezTo>
                  <a:cubicBezTo>
                    <a:pt x="2384160" y="2142833"/>
                    <a:pt x="2375812" y="2157669"/>
                    <a:pt x="2366047" y="2165637"/>
                  </a:cubicBezTo>
                  <a:cubicBezTo>
                    <a:pt x="2363140" y="2168164"/>
                    <a:pt x="2358444" y="2168553"/>
                    <a:pt x="2354457" y="2169589"/>
                  </a:cubicBezTo>
                  <a:cubicBezTo>
                    <a:pt x="2354457" y="2169589"/>
                    <a:pt x="2353749" y="2168553"/>
                    <a:pt x="2353749" y="2168553"/>
                  </a:cubicBezTo>
                  <a:cubicBezTo>
                    <a:pt x="2362805" y="2142444"/>
                    <a:pt x="2359898" y="2113162"/>
                    <a:pt x="2381625" y="2091070"/>
                  </a:cubicBezTo>
                  <a:cubicBezTo>
                    <a:pt x="2389228" y="2083490"/>
                    <a:pt x="2385240" y="2075522"/>
                    <a:pt x="2371488" y="2080186"/>
                  </a:cubicBezTo>
                  <a:cubicBezTo>
                    <a:pt x="2345065" y="2088868"/>
                    <a:pt x="2325499" y="2077336"/>
                    <a:pt x="2313909" y="2055244"/>
                  </a:cubicBezTo>
                  <a:cubicBezTo>
                    <a:pt x="2302355" y="2033477"/>
                    <a:pt x="2313201" y="2015078"/>
                    <a:pt x="2330940" y="2000566"/>
                  </a:cubicBezTo>
                  <a:cubicBezTo>
                    <a:pt x="2334183" y="1997651"/>
                    <a:pt x="2341785" y="1996225"/>
                    <a:pt x="2335636" y="1989358"/>
                  </a:cubicBezTo>
                  <a:cubicBezTo>
                    <a:pt x="2321511" y="2001991"/>
                    <a:pt x="2309921" y="1973032"/>
                    <a:pt x="2295833" y="1986832"/>
                  </a:cubicBezTo>
                  <a:cubicBezTo>
                    <a:pt x="2279883" y="2002769"/>
                    <a:pt x="2250925" y="2019742"/>
                    <a:pt x="2258901" y="2039631"/>
                  </a:cubicBezTo>
                  <a:cubicBezTo>
                    <a:pt x="2267957" y="2062435"/>
                    <a:pt x="2256739" y="2080186"/>
                    <a:pt x="2259981" y="2100140"/>
                  </a:cubicBezTo>
                  <a:lnTo>
                    <a:pt x="2259273" y="2100853"/>
                  </a:lnTo>
                  <a:cubicBezTo>
                    <a:pt x="2245521" y="2098326"/>
                    <a:pt x="2245857" y="2087054"/>
                    <a:pt x="2248763" y="2078761"/>
                  </a:cubicBezTo>
                  <a:cubicBezTo>
                    <a:pt x="2253124" y="2065739"/>
                    <a:pt x="2250925" y="2054856"/>
                    <a:pt x="2244776" y="2042935"/>
                  </a:cubicBezTo>
                  <a:cubicBezTo>
                    <a:pt x="2238291" y="2030237"/>
                    <a:pt x="2241161" y="2019030"/>
                    <a:pt x="2252751" y="2009247"/>
                  </a:cubicBezTo>
                  <a:cubicBezTo>
                    <a:pt x="2263261" y="2000177"/>
                    <a:pt x="2271944" y="1990071"/>
                    <a:pt x="2281709" y="1980288"/>
                  </a:cubicBezTo>
                  <a:cubicBezTo>
                    <a:pt x="2292927" y="1969081"/>
                    <a:pt x="2302691" y="1959687"/>
                    <a:pt x="2279883" y="1949192"/>
                  </a:cubicBezTo>
                  <a:cubicBezTo>
                    <a:pt x="2264677" y="1942324"/>
                    <a:pt x="2266503" y="1920946"/>
                    <a:pt x="2259646" y="1912588"/>
                  </a:cubicBezTo>
                  <a:cubicBezTo>
                    <a:pt x="2243695" y="1893412"/>
                    <a:pt x="2231396" y="1865943"/>
                    <a:pt x="2201358" y="1860825"/>
                  </a:cubicBezTo>
                  <a:cubicBezTo>
                    <a:pt x="2195209" y="1859789"/>
                    <a:pt x="2189059" y="1857975"/>
                    <a:pt x="2183991" y="1855059"/>
                  </a:cubicBezTo>
                  <a:cubicBezTo>
                    <a:pt x="2179258" y="1852144"/>
                    <a:pt x="2177096" y="1846378"/>
                    <a:pt x="2179631" y="1841325"/>
                  </a:cubicBezTo>
                  <a:cubicBezTo>
                    <a:pt x="2182910" y="1834782"/>
                    <a:pt x="2187979" y="1837697"/>
                    <a:pt x="2192675" y="1840612"/>
                  </a:cubicBezTo>
                  <a:cubicBezTo>
                    <a:pt x="2196662" y="1843139"/>
                    <a:pt x="2201731" y="1848905"/>
                    <a:pt x="2206054" y="1842750"/>
                  </a:cubicBezTo>
                  <a:cubicBezTo>
                    <a:pt x="2209669" y="1837697"/>
                    <a:pt x="2204265" y="1833357"/>
                    <a:pt x="2200613" y="1829729"/>
                  </a:cubicBezTo>
                  <a:cubicBezTo>
                    <a:pt x="2187233" y="1816318"/>
                    <a:pt x="2180376" y="1798956"/>
                    <a:pt x="2171320" y="1783019"/>
                  </a:cubicBezTo>
                  <a:cubicBezTo>
                    <a:pt x="2164052" y="1769997"/>
                    <a:pt x="2155033" y="1756975"/>
                    <a:pt x="2138002" y="1752959"/>
                  </a:cubicBezTo>
                  <a:cubicBezTo>
                    <a:pt x="2128946" y="1750821"/>
                    <a:pt x="2117728" y="1747906"/>
                    <a:pt x="2128237" y="1734560"/>
                  </a:cubicBezTo>
                  <a:cubicBezTo>
                    <a:pt x="2131852" y="1729831"/>
                    <a:pt x="2138747" y="1724389"/>
                    <a:pt x="2133306" y="1719335"/>
                  </a:cubicBezTo>
                  <a:cubicBezTo>
                    <a:pt x="2130772" y="1716809"/>
                    <a:pt x="2121715" y="1720761"/>
                    <a:pt x="2115939" y="1722575"/>
                  </a:cubicBezTo>
                  <a:cubicBezTo>
                    <a:pt x="2102895" y="1726591"/>
                    <a:pt x="2091304" y="1731968"/>
                    <a:pt x="2079006" y="1717845"/>
                  </a:cubicBezTo>
                  <a:cubicBezTo>
                    <a:pt x="2069950" y="1707350"/>
                    <a:pt x="2073229" y="1695819"/>
                    <a:pt x="2080087" y="1694717"/>
                  </a:cubicBezTo>
                  <a:cubicBezTo>
                    <a:pt x="2105056" y="1690377"/>
                    <a:pt x="2092050" y="1684222"/>
                    <a:pt x="2085155" y="1671913"/>
                  </a:cubicBezTo>
                  <a:cubicBezTo>
                    <a:pt x="2058732" y="1623389"/>
                    <a:pt x="2016768" y="1625203"/>
                    <a:pt x="1972977" y="1635374"/>
                  </a:cubicBezTo>
                  <a:cubicBezTo>
                    <a:pt x="1958107" y="1638614"/>
                    <a:pt x="1951958" y="1637901"/>
                    <a:pt x="1950877" y="1621251"/>
                  </a:cubicBezTo>
                  <a:cubicBezTo>
                    <a:pt x="1949424" y="1600585"/>
                    <a:pt x="1938206" y="1599160"/>
                    <a:pt x="1923746" y="1611469"/>
                  </a:cubicBezTo>
                  <a:cubicBezTo>
                    <a:pt x="1908540" y="1624102"/>
                    <a:pt x="1893707" y="1637188"/>
                    <a:pt x="1878502" y="1649821"/>
                  </a:cubicBezTo>
                  <a:cubicBezTo>
                    <a:pt x="1875595" y="1652348"/>
                    <a:pt x="1869446" y="1655587"/>
                    <a:pt x="1868365" y="1654875"/>
                  </a:cubicBezTo>
                  <a:cubicBezTo>
                    <a:pt x="1862216" y="1649109"/>
                    <a:pt x="1869073" y="1645870"/>
                    <a:pt x="1872315" y="1642566"/>
                  </a:cubicBezTo>
                  <a:cubicBezTo>
                    <a:pt x="1895124" y="1619437"/>
                    <a:pt x="1917932" y="1596244"/>
                    <a:pt x="1941113" y="1573440"/>
                  </a:cubicBezTo>
                  <a:cubicBezTo>
                    <a:pt x="1944728" y="1569812"/>
                    <a:pt x="1951585" y="1568387"/>
                    <a:pt x="1953411" y="1564435"/>
                  </a:cubicBezTo>
                  <a:cubicBezTo>
                    <a:pt x="1958107" y="1553551"/>
                    <a:pt x="1976592" y="1543769"/>
                    <a:pt x="1966083" y="1532885"/>
                  </a:cubicBezTo>
                  <a:cubicBezTo>
                    <a:pt x="1958480" y="1524981"/>
                    <a:pt x="1948343" y="1541631"/>
                    <a:pt x="1939287" y="1547397"/>
                  </a:cubicBezTo>
                  <a:cubicBezTo>
                    <a:pt x="1917932" y="1561131"/>
                    <a:pt x="1888974" y="1561844"/>
                    <a:pt x="1873769" y="1586138"/>
                  </a:cubicBezTo>
                  <a:cubicBezTo>
                    <a:pt x="1873061" y="1587175"/>
                    <a:pt x="1868365" y="1586138"/>
                    <a:pt x="1865831" y="1586138"/>
                  </a:cubicBezTo>
                  <a:cubicBezTo>
                    <a:pt x="1866166" y="1583223"/>
                    <a:pt x="1865458" y="1580307"/>
                    <a:pt x="1866539" y="1577457"/>
                  </a:cubicBezTo>
                  <a:cubicBezTo>
                    <a:pt x="1869073" y="1569812"/>
                    <a:pt x="1875968" y="1566573"/>
                    <a:pt x="1881371" y="1561844"/>
                  </a:cubicBezTo>
                  <a:cubicBezTo>
                    <a:pt x="1888974" y="1554977"/>
                    <a:pt x="1903099" y="1548109"/>
                    <a:pt x="1882117" y="1537226"/>
                  </a:cubicBezTo>
                  <a:cubicBezTo>
                    <a:pt x="1870899" y="1531460"/>
                    <a:pt x="1888639" y="1511571"/>
                    <a:pt x="1871607" y="1502177"/>
                  </a:cubicBezTo>
                  <a:cubicBezTo>
                    <a:pt x="1861470" y="1496735"/>
                    <a:pt x="1856066" y="1489868"/>
                    <a:pt x="1849544" y="1505416"/>
                  </a:cubicBezTo>
                  <a:cubicBezTo>
                    <a:pt x="1843022" y="1521353"/>
                    <a:pt x="1831804" y="1548109"/>
                    <a:pt x="1816972" y="1539428"/>
                  </a:cubicBezTo>
                  <a:cubicBezTo>
                    <a:pt x="1801393" y="1530358"/>
                    <a:pt x="1814437" y="1503602"/>
                    <a:pt x="1825991" y="1489091"/>
                  </a:cubicBezTo>
                  <a:cubicBezTo>
                    <a:pt x="1852787" y="1455079"/>
                    <a:pt x="1841196" y="1411997"/>
                    <a:pt x="1856774" y="1375458"/>
                  </a:cubicBezTo>
                  <a:close/>
                  <a:moveTo>
                    <a:pt x="1577206" y="475313"/>
                  </a:moveTo>
                  <a:cubicBezTo>
                    <a:pt x="1573607" y="476076"/>
                    <a:pt x="1570317" y="478977"/>
                    <a:pt x="1567747" y="481877"/>
                  </a:cubicBezTo>
                  <a:cubicBezTo>
                    <a:pt x="1566718" y="482946"/>
                    <a:pt x="1568466" y="488747"/>
                    <a:pt x="1569597" y="489052"/>
                  </a:cubicBezTo>
                  <a:cubicBezTo>
                    <a:pt x="1575767" y="490503"/>
                    <a:pt x="1578646" y="485846"/>
                    <a:pt x="1581216" y="481496"/>
                  </a:cubicBezTo>
                  <a:cubicBezTo>
                    <a:pt x="1581936" y="477832"/>
                    <a:pt x="1580497" y="474626"/>
                    <a:pt x="1577206" y="475313"/>
                  </a:cubicBezTo>
                  <a:close/>
                  <a:moveTo>
                    <a:pt x="1016665" y="75"/>
                  </a:moveTo>
                  <a:cubicBezTo>
                    <a:pt x="1029158" y="-288"/>
                    <a:pt x="1041651" y="609"/>
                    <a:pt x="1054144" y="4044"/>
                  </a:cubicBezTo>
                  <a:cubicBezTo>
                    <a:pt x="1060314" y="15646"/>
                    <a:pt x="1070493" y="19234"/>
                    <a:pt x="1083140" y="17097"/>
                  </a:cubicBezTo>
                  <a:cubicBezTo>
                    <a:pt x="1097947" y="21447"/>
                    <a:pt x="1109875" y="30149"/>
                    <a:pt x="1119334" y="42057"/>
                  </a:cubicBezTo>
                  <a:cubicBezTo>
                    <a:pt x="1124064" y="63811"/>
                    <a:pt x="1126532" y="87703"/>
                    <a:pt x="1158407" y="84802"/>
                  </a:cubicBezTo>
                  <a:cubicBezTo>
                    <a:pt x="1158407" y="84802"/>
                    <a:pt x="1159538" y="85871"/>
                    <a:pt x="1159538" y="85871"/>
                  </a:cubicBezTo>
                  <a:cubicBezTo>
                    <a:pt x="1155528" y="95259"/>
                    <a:pt x="1159127" y="99992"/>
                    <a:pt x="1168895" y="100679"/>
                  </a:cubicBezTo>
                  <a:cubicBezTo>
                    <a:pt x="1168895" y="123502"/>
                    <a:pt x="1179075" y="157546"/>
                    <a:pt x="1134861" y="129990"/>
                  </a:cubicBezTo>
                  <a:cubicBezTo>
                    <a:pt x="1130542" y="127471"/>
                    <a:pt x="1126943" y="129685"/>
                    <a:pt x="1126223" y="135104"/>
                  </a:cubicBezTo>
                  <a:cubicBezTo>
                    <a:pt x="1125504" y="140142"/>
                    <a:pt x="1128383" y="142661"/>
                    <a:pt x="1133113" y="144111"/>
                  </a:cubicBezTo>
                  <a:cubicBezTo>
                    <a:pt x="1163445" y="155027"/>
                    <a:pt x="1198611" y="156095"/>
                    <a:pt x="1210847" y="197314"/>
                  </a:cubicBezTo>
                  <a:cubicBezTo>
                    <a:pt x="1214549" y="209985"/>
                    <a:pt x="1231206" y="223038"/>
                    <a:pt x="1237273" y="238228"/>
                  </a:cubicBezTo>
                  <a:cubicBezTo>
                    <a:pt x="1251051" y="271508"/>
                    <a:pt x="1263390" y="305552"/>
                    <a:pt x="1276037" y="339596"/>
                  </a:cubicBezTo>
                  <a:cubicBezTo>
                    <a:pt x="1278196" y="345397"/>
                    <a:pt x="1278607" y="352954"/>
                    <a:pt x="1287245" y="351198"/>
                  </a:cubicBezTo>
                  <a:cubicBezTo>
                    <a:pt x="1295985" y="348985"/>
                    <a:pt x="1294854" y="341428"/>
                    <a:pt x="1291563" y="336008"/>
                  </a:cubicBezTo>
                  <a:cubicBezTo>
                    <a:pt x="1280355" y="317154"/>
                    <a:pt x="1295573" y="303033"/>
                    <a:pt x="1301743" y="289294"/>
                  </a:cubicBezTo>
                  <a:cubicBezTo>
                    <a:pt x="1314390" y="261051"/>
                    <a:pt x="1327449" y="285630"/>
                    <a:pt x="1340096" y="292194"/>
                  </a:cubicBezTo>
                  <a:cubicBezTo>
                    <a:pt x="1342666" y="293644"/>
                    <a:pt x="1346265" y="292499"/>
                    <a:pt x="1349144" y="293644"/>
                  </a:cubicBezTo>
                  <a:cubicBezTo>
                    <a:pt x="1378860" y="304102"/>
                    <a:pt x="1398705" y="331276"/>
                    <a:pt x="1429552" y="340664"/>
                  </a:cubicBezTo>
                  <a:cubicBezTo>
                    <a:pt x="1432020" y="341428"/>
                    <a:pt x="1434590" y="350435"/>
                    <a:pt x="1433871" y="354786"/>
                  </a:cubicBezTo>
                  <a:cubicBezTo>
                    <a:pt x="1429552" y="377990"/>
                    <a:pt x="1449397" y="395318"/>
                    <a:pt x="1449088" y="417759"/>
                  </a:cubicBezTo>
                  <a:cubicBezTo>
                    <a:pt x="1449088" y="424323"/>
                    <a:pt x="1456286" y="431880"/>
                    <a:pt x="1463895" y="431499"/>
                  </a:cubicBezTo>
                  <a:cubicBezTo>
                    <a:pt x="1472943" y="431499"/>
                    <a:pt x="1470373" y="422492"/>
                    <a:pt x="1471093" y="416690"/>
                  </a:cubicBezTo>
                  <a:cubicBezTo>
                    <a:pt x="1472224" y="410202"/>
                    <a:pt x="1476954" y="400737"/>
                    <a:pt x="1481581" y="406920"/>
                  </a:cubicBezTo>
                  <a:cubicBezTo>
                    <a:pt x="1493611" y="423942"/>
                    <a:pt x="1508006" y="417072"/>
                    <a:pt x="1522916" y="417377"/>
                  </a:cubicBezTo>
                  <a:cubicBezTo>
                    <a:pt x="1533404" y="417759"/>
                    <a:pt x="1543480" y="425010"/>
                    <a:pt x="1540601" y="438445"/>
                  </a:cubicBezTo>
                  <a:cubicBezTo>
                    <a:pt x="1534432" y="469206"/>
                    <a:pt x="1552940" y="452871"/>
                    <a:pt x="1562708" y="449284"/>
                  </a:cubicBezTo>
                  <a:cubicBezTo>
                    <a:pt x="1567747" y="447452"/>
                    <a:pt x="1571345" y="440582"/>
                    <a:pt x="1578234" y="440200"/>
                  </a:cubicBezTo>
                  <a:lnTo>
                    <a:pt x="1578954" y="440964"/>
                  </a:lnTo>
                  <a:cubicBezTo>
                    <a:pt x="1598182" y="473862"/>
                    <a:pt x="1612989" y="475313"/>
                    <a:pt x="1636227" y="445315"/>
                  </a:cubicBezTo>
                  <a:cubicBezTo>
                    <a:pt x="1642293" y="437300"/>
                    <a:pt x="1649183" y="439132"/>
                    <a:pt x="1656791" y="436994"/>
                  </a:cubicBezTo>
                  <a:cubicBezTo>
                    <a:pt x="1687227" y="428598"/>
                    <a:pt x="1720850" y="436231"/>
                    <a:pt x="1749435" y="419209"/>
                  </a:cubicBezTo>
                  <a:cubicBezTo>
                    <a:pt x="1753445" y="419209"/>
                    <a:pt x="1757044" y="419209"/>
                    <a:pt x="1761054" y="419591"/>
                  </a:cubicBezTo>
                  <a:cubicBezTo>
                    <a:pt x="1783161" y="426842"/>
                    <a:pt x="1797659" y="450352"/>
                    <a:pt x="1824393" y="447070"/>
                  </a:cubicBezTo>
                  <a:cubicBezTo>
                    <a:pt x="1864906" y="442032"/>
                    <a:pt x="1905521" y="435849"/>
                    <a:pt x="1945622" y="452490"/>
                  </a:cubicBezTo>
                  <a:cubicBezTo>
                    <a:pt x="1960531" y="458673"/>
                    <a:pt x="1984386" y="464474"/>
                    <a:pt x="1993846" y="456841"/>
                  </a:cubicBezTo>
                  <a:cubicBezTo>
                    <a:pt x="2025619" y="432644"/>
                    <a:pt x="2060373" y="444933"/>
                    <a:pt x="2093688" y="440200"/>
                  </a:cubicBezTo>
                  <a:cubicBezTo>
                    <a:pt x="2133891" y="434781"/>
                    <a:pt x="2170085" y="440582"/>
                    <a:pt x="2198362" y="473175"/>
                  </a:cubicBezTo>
                  <a:cubicBezTo>
                    <a:pt x="2202989" y="478595"/>
                    <a:pt x="2209569" y="477832"/>
                    <a:pt x="2215636" y="478213"/>
                  </a:cubicBezTo>
                  <a:lnTo>
                    <a:pt x="2216047" y="478595"/>
                  </a:lnTo>
                  <a:cubicBezTo>
                    <a:pt x="2216047" y="480732"/>
                    <a:pt x="2216047" y="482946"/>
                    <a:pt x="2216047" y="484778"/>
                  </a:cubicBezTo>
                  <a:cubicBezTo>
                    <a:pt x="2214608" y="486152"/>
                    <a:pt x="1618130" y="721481"/>
                    <a:pt x="1531964" y="704459"/>
                  </a:cubicBezTo>
                  <a:cubicBezTo>
                    <a:pt x="1445798" y="687437"/>
                    <a:pt x="1468214" y="714916"/>
                    <a:pt x="1468214" y="714916"/>
                  </a:cubicBezTo>
                  <a:cubicBezTo>
                    <a:pt x="1465335" y="733083"/>
                    <a:pt x="1454127" y="739190"/>
                    <a:pt x="1436750" y="737358"/>
                  </a:cubicBezTo>
                  <a:cubicBezTo>
                    <a:pt x="1430992" y="736671"/>
                    <a:pt x="1422971" y="735221"/>
                    <a:pt x="1421223" y="743541"/>
                  </a:cubicBezTo>
                  <a:cubicBezTo>
                    <a:pt x="1419784" y="750410"/>
                    <a:pt x="1425850" y="756975"/>
                    <a:pt x="1430992" y="758044"/>
                  </a:cubicBezTo>
                  <a:cubicBezTo>
                    <a:pt x="1465335" y="765600"/>
                    <a:pt x="1461736" y="783691"/>
                    <a:pt x="1446518" y="806896"/>
                  </a:cubicBezTo>
                  <a:cubicBezTo>
                    <a:pt x="1441788" y="814147"/>
                    <a:pt x="1433459" y="822849"/>
                    <a:pt x="1442199" y="832238"/>
                  </a:cubicBezTo>
                  <a:cubicBezTo>
                    <a:pt x="1449808" y="840176"/>
                    <a:pt x="1459165" y="838039"/>
                    <a:pt x="1468625" y="834375"/>
                  </a:cubicBezTo>
                  <a:cubicBezTo>
                    <a:pt x="1474794" y="832238"/>
                    <a:pt x="1481683" y="830024"/>
                    <a:pt x="1484871" y="837275"/>
                  </a:cubicBezTo>
                  <a:cubicBezTo>
                    <a:pt x="1488470" y="844527"/>
                    <a:pt x="1480141" y="846740"/>
                    <a:pt x="1476954" y="851397"/>
                  </a:cubicBezTo>
                  <a:cubicBezTo>
                    <a:pt x="1466054" y="867350"/>
                    <a:pt x="1452687" y="885440"/>
                    <a:pt x="1477982" y="900630"/>
                  </a:cubicBezTo>
                  <a:cubicBezTo>
                    <a:pt x="1492891" y="909714"/>
                    <a:pt x="1490732" y="924904"/>
                    <a:pt x="1484871" y="933605"/>
                  </a:cubicBezTo>
                  <a:cubicBezTo>
                    <a:pt x="1473663" y="949482"/>
                    <a:pt x="1479113" y="960703"/>
                    <a:pt x="1488470" y="972305"/>
                  </a:cubicBezTo>
                  <a:cubicBezTo>
                    <a:pt x="1510268" y="998716"/>
                    <a:pt x="1513456" y="1039248"/>
                    <a:pt x="1550781" y="1053751"/>
                  </a:cubicBezTo>
                  <a:cubicBezTo>
                    <a:pt x="1556539" y="1055888"/>
                    <a:pt x="1557978" y="1063140"/>
                    <a:pt x="1554791" y="1067109"/>
                  </a:cubicBezTo>
                  <a:cubicBezTo>
                    <a:pt x="1530833" y="1094283"/>
                    <a:pt x="1558698" y="1116037"/>
                    <a:pt x="1562400" y="1139929"/>
                  </a:cubicBezTo>
                  <a:cubicBezTo>
                    <a:pt x="1563428" y="1146417"/>
                    <a:pt x="1566718" y="1151149"/>
                    <a:pt x="1573916" y="1152600"/>
                  </a:cubicBezTo>
                  <a:cubicBezTo>
                    <a:pt x="1610829" y="1160538"/>
                    <a:pt x="1623888" y="1192368"/>
                    <a:pt x="1640545" y="1220229"/>
                  </a:cubicBezTo>
                  <a:cubicBezTo>
                    <a:pt x="1643836" y="1225649"/>
                    <a:pt x="1647023" y="1232900"/>
                    <a:pt x="1641574" y="1237633"/>
                  </a:cubicBezTo>
                  <a:cubicBezTo>
                    <a:pt x="1632217" y="1245953"/>
                    <a:pt x="1635816" y="1254273"/>
                    <a:pt x="1638386" y="1263356"/>
                  </a:cubicBezTo>
                  <a:cubicBezTo>
                    <a:pt x="1651033" y="1304957"/>
                    <a:pt x="1673860" y="1344802"/>
                    <a:pt x="1663681" y="1391135"/>
                  </a:cubicBezTo>
                  <a:lnTo>
                    <a:pt x="1651767" y="1387196"/>
                  </a:lnTo>
                  <a:lnTo>
                    <a:pt x="1651753" y="1387089"/>
                  </a:lnTo>
                  <a:lnTo>
                    <a:pt x="1651179" y="1386587"/>
                  </a:lnTo>
                  <a:lnTo>
                    <a:pt x="1650314" y="1384952"/>
                  </a:lnTo>
                  <a:cubicBezTo>
                    <a:pt x="1649902" y="1384570"/>
                    <a:pt x="1649183" y="1384570"/>
                    <a:pt x="1648874" y="1384570"/>
                  </a:cubicBezTo>
                  <a:lnTo>
                    <a:pt x="1651179" y="1386587"/>
                  </a:lnTo>
                  <a:lnTo>
                    <a:pt x="1651445" y="1387089"/>
                  </a:lnTo>
                  <a:lnTo>
                    <a:pt x="1651767" y="1387196"/>
                  </a:lnTo>
                  <a:lnTo>
                    <a:pt x="1654677" y="1409036"/>
                  </a:lnTo>
                  <a:cubicBezTo>
                    <a:pt x="1661406" y="1429563"/>
                    <a:pt x="1677330" y="1446666"/>
                    <a:pt x="1682497" y="1467848"/>
                  </a:cubicBezTo>
                  <a:cubicBezTo>
                    <a:pt x="1660493" y="1464566"/>
                    <a:pt x="1657511" y="1441742"/>
                    <a:pt x="1644144" y="1429835"/>
                  </a:cubicBezTo>
                  <a:cubicBezTo>
                    <a:pt x="1634787" y="1421515"/>
                    <a:pt x="1626767" y="1413882"/>
                    <a:pt x="1614840" y="1418614"/>
                  </a:cubicBezTo>
                  <a:cubicBezTo>
                    <a:pt x="1546771" y="1445788"/>
                    <a:pt x="1479113" y="1474336"/>
                    <a:pt x="1417213" y="1514181"/>
                  </a:cubicBezTo>
                  <a:lnTo>
                    <a:pt x="1405331" y="1519358"/>
                  </a:lnTo>
                  <a:lnTo>
                    <a:pt x="1406260" y="1519557"/>
                  </a:lnTo>
                  <a:cubicBezTo>
                    <a:pt x="1436662" y="1507954"/>
                    <a:pt x="1471050" y="1515585"/>
                    <a:pt x="1499647" y="1497830"/>
                  </a:cubicBezTo>
                  <a:cubicBezTo>
                    <a:pt x="1502186" y="1496429"/>
                    <a:pt x="1506529" y="1496740"/>
                    <a:pt x="1507599" y="1494949"/>
                  </a:cubicBezTo>
                  <a:cubicBezTo>
                    <a:pt x="1512319" y="1487006"/>
                    <a:pt x="1528244" y="1481555"/>
                    <a:pt x="1536930" y="1485137"/>
                  </a:cubicBezTo>
                  <a:cubicBezTo>
                    <a:pt x="1544525" y="1488408"/>
                    <a:pt x="1545260" y="1494248"/>
                    <a:pt x="1541986" y="1500400"/>
                  </a:cubicBezTo>
                  <a:cubicBezTo>
                    <a:pt x="1539469" y="1504683"/>
                    <a:pt x="1535482" y="1508343"/>
                    <a:pt x="1531853" y="1512315"/>
                  </a:cubicBezTo>
                  <a:cubicBezTo>
                    <a:pt x="1519914" y="1524618"/>
                    <a:pt x="1500360" y="1527889"/>
                    <a:pt x="1492408" y="1544865"/>
                  </a:cubicBezTo>
                  <a:cubicBezTo>
                    <a:pt x="1507242" y="1541984"/>
                    <a:pt x="1522453" y="1538713"/>
                    <a:pt x="1537643" y="1536221"/>
                  </a:cubicBezTo>
                  <a:cubicBezTo>
                    <a:pt x="1541273" y="1535521"/>
                    <a:pt x="1547421" y="1534742"/>
                    <a:pt x="1546330" y="1541283"/>
                  </a:cubicBezTo>
                  <a:cubicBezTo>
                    <a:pt x="1544882" y="1550706"/>
                    <a:pt x="1538734" y="1565501"/>
                    <a:pt x="1532587" y="1563710"/>
                  </a:cubicBezTo>
                  <a:cubicBezTo>
                    <a:pt x="1511942" y="1557948"/>
                    <a:pt x="1505081" y="1590887"/>
                    <a:pt x="1479736" y="1577805"/>
                  </a:cubicBezTo>
                  <a:cubicBezTo>
                    <a:pt x="1470315" y="1573133"/>
                    <a:pt x="1464902" y="1603191"/>
                    <a:pt x="1457286" y="1616897"/>
                  </a:cubicBezTo>
                  <a:cubicBezTo>
                    <a:pt x="1451495" y="1627098"/>
                    <a:pt x="1459091" y="1635742"/>
                    <a:pt x="1473211" y="1636832"/>
                  </a:cubicBezTo>
                  <a:cubicBezTo>
                    <a:pt x="1494569" y="1638312"/>
                    <a:pt x="1483345" y="1645554"/>
                    <a:pt x="1475036" y="1652017"/>
                  </a:cubicBezTo>
                  <a:cubicBezTo>
                    <a:pt x="1469602" y="1656378"/>
                    <a:pt x="1461273" y="1661440"/>
                    <a:pt x="1465972" y="1669772"/>
                  </a:cubicBezTo>
                  <a:cubicBezTo>
                    <a:pt x="1469959" y="1676313"/>
                    <a:pt x="1477554" y="1669071"/>
                    <a:pt x="1483345" y="1669772"/>
                  </a:cubicBezTo>
                  <a:cubicBezTo>
                    <a:pt x="1508690" y="1672653"/>
                    <a:pt x="1526062" y="1654587"/>
                    <a:pt x="1547064" y="1645865"/>
                  </a:cubicBezTo>
                  <a:cubicBezTo>
                    <a:pt x="1556841" y="1641894"/>
                    <a:pt x="1565527" y="1636131"/>
                    <a:pt x="1576731" y="1637221"/>
                  </a:cubicBezTo>
                  <a:cubicBezTo>
                    <a:pt x="1589047" y="1638312"/>
                    <a:pt x="1592299" y="1650226"/>
                    <a:pt x="1586151" y="1654197"/>
                  </a:cubicBezTo>
                  <a:cubicBezTo>
                    <a:pt x="1567688" y="1666891"/>
                    <a:pt x="1557198" y="1689707"/>
                    <a:pt x="1531139" y="1692978"/>
                  </a:cubicBezTo>
                  <a:cubicBezTo>
                    <a:pt x="1496751" y="1697650"/>
                    <a:pt x="1470315" y="1726618"/>
                    <a:pt x="1434480" y="1729500"/>
                  </a:cubicBezTo>
                  <a:cubicBezTo>
                    <a:pt x="1430137" y="1729889"/>
                    <a:pt x="1425794" y="1739234"/>
                    <a:pt x="1428332" y="1745775"/>
                  </a:cubicBezTo>
                  <a:cubicBezTo>
                    <a:pt x="1431584" y="1753718"/>
                    <a:pt x="1437753" y="1760960"/>
                    <a:pt x="1446796" y="1760960"/>
                  </a:cubicBezTo>
                  <a:cubicBezTo>
                    <a:pt x="1454747" y="1760960"/>
                    <a:pt x="1463077" y="1757378"/>
                    <a:pt x="1471050" y="1756288"/>
                  </a:cubicBezTo>
                  <a:cubicBezTo>
                    <a:pt x="1490961" y="1753406"/>
                    <a:pt x="1505794" y="1769682"/>
                    <a:pt x="1493122" y="1783465"/>
                  </a:cubicBezTo>
                  <a:cubicBezTo>
                    <a:pt x="1466329" y="1812745"/>
                    <a:pt x="1496374" y="1821466"/>
                    <a:pt x="1506885" y="1837742"/>
                  </a:cubicBezTo>
                  <a:lnTo>
                    <a:pt x="1507242" y="1838053"/>
                  </a:lnTo>
                  <a:cubicBezTo>
                    <a:pt x="1502542" y="1862349"/>
                    <a:pt x="1514124" y="1865620"/>
                    <a:pt x="1533657" y="1857988"/>
                  </a:cubicBezTo>
                  <a:cubicBezTo>
                    <a:pt x="1542343" y="1854718"/>
                    <a:pt x="1550673" y="1850045"/>
                    <a:pt x="1559359" y="1846775"/>
                  </a:cubicBezTo>
                  <a:cubicBezTo>
                    <a:pt x="1566597" y="1843894"/>
                    <a:pt x="1575283" y="1852226"/>
                    <a:pt x="1574213" y="1853316"/>
                  </a:cubicBezTo>
                  <a:cubicBezTo>
                    <a:pt x="1554302" y="1872083"/>
                    <a:pt x="1588690" y="1910863"/>
                    <a:pt x="1548868" y="1921376"/>
                  </a:cubicBezTo>
                  <a:cubicBezTo>
                    <a:pt x="1543791" y="1922778"/>
                    <a:pt x="1539091" y="1927528"/>
                    <a:pt x="1541630" y="1933291"/>
                  </a:cubicBezTo>
                  <a:cubicBezTo>
                    <a:pt x="1545616" y="1941934"/>
                    <a:pt x="1555372" y="1940533"/>
                    <a:pt x="1560806" y="1937963"/>
                  </a:cubicBezTo>
                  <a:cubicBezTo>
                    <a:pt x="1581808" y="1928930"/>
                    <a:pt x="1602810" y="1919507"/>
                    <a:pt x="1620896" y="1904712"/>
                  </a:cubicBezTo>
                  <a:cubicBezTo>
                    <a:pt x="1625239" y="1901052"/>
                    <a:pt x="1629939" y="1892408"/>
                    <a:pt x="1635730" y="1899261"/>
                  </a:cubicBezTo>
                  <a:cubicBezTo>
                    <a:pt x="1640807" y="1905023"/>
                    <a:pt x="1632478" y="1910085"/>
                    <a:pt x="1628491" y="1914446"/>
                  </a:cubicBezTo>
                  <a:cubicBezTo>
                    <a:pt x="1600272" y="1947074"/>
                    <a:pt x="1569136" y="1977444"/>
                    <a:pt x="1561541" y="2023077"/>
                  </a:cubicBezTo>
                  <a:cubicBezTo>
                    <a:pt x="1559736" y="2034602"/>
                    <a:pt x="1555016" y="2045115"/>
                    <a:pt x="1563702" y="2055628"/>
                  </a:cubicBezTo>
                  <a:cubicBezTo>
                    <a:pt x="1565149" y="2057107"/>
                    <a:pt x="1567332" y="2060300"/>
                    <a:pt x="1566975" y="2060689"/>
                  </a:cubicBezTo>
                  <a:cubicBezTo>
                    <a:pt x="1542343" y="2089268"/>
                    <a:pt x="1565884" y="2105543"/>
                    <a:pt x="1580717" y="2126180"/>
                  </a:cubicBezTo>
                  <a:cubicBezTo>
                    <a:pt x="1585417" y="2132721"/>
                    <a:pt x="1579270" y="2148295"/>
                    <a:pt x="1576018" y="2159509"/>
                  </a:cubicBezTo>
                  <a:cubicBezTo>
                    <a:pt x="1560093" y="2213085"/>
                    <a:pt x="1572388" y="2263001"/>
                    <a:pt x="1591942" y="2312605"/>
                  </a:cubicBezTo>
                  <a:cubicBezTo>
                    <a:pt x="1599894" y="2332540"/>
                    <a:pt x="1593747" y="2354267"/>
                    <a:pt x="1595929" y="2374903"/>
                  </a:cubicBezTo>
                  <a:cubicBezTo>
                    <a:pt x="1596285" y="2378485"/>
                    <a:pt x="1598090" y="2382145"/>
                    <a:pt x="1598824" y="2386116"/>
                  </a:cubicBezTo>
                  <a:cubicBezTo>
                    <a:pt x="1599537" y="2382145"/>
                    <a:pt x="1600628" y="2378173"/>
                    <a:pt x="1601363" y="2374124"/>
                  </a:cubicBezTo>
                  <a:cubicBezTo>
                    <a:pt x="1605706" y="2347025"/>
                    <a:pt x="1593033" y="2318056"/>
                    <a:pt x="1608601" y="2291658"/>
                  </a:cubicBezTo>
                  <a:cubicBezTo>
                    <a:pt x="1612944" y="2337602"/>
                    <a:pt x="1612567" y="2383235"/>
                    <a:pt x="1608223" y="2429179"/>
                  </a:cubicBezTo>
                  <a:cubicBezTo>
                    <a:pt x="1598824" y="2524028"/>
                    <a:pt x="1589404" y="2618876"/>
                    <a:pt x="1580004" y="2714035"/>
                  </a:cubicBezTo>
                  <a:cubicBezTo>
                    <a:pt x="1568779" y="2830921"/>
                    <a:pt x="1525705" y="2933712"/>
                    <a:pt x="1447887" y="3022408"/>
                  </a:cubicBezTo>
                  <a:cubicBezTo>
                    <a:pt x="1413855" y="3061188"/>
                    <a:pt x="1386349" y="3105653"/>
                    <a:pt x="1350871" y="3143655"/>
                  </a:cubicBezTo>
                  <a:cubicBezTo>
                    <a:pt x="1326260" y="3135712"/>
                    <a:pt x="1303453" y="3131741"/>
                    <a:pt x="1279913" y="3150586"/>
                  </a:cubicBezTo>
                  <a:cubicBezTo>
                    <a:pt x="1267261" y="3160709"/>
                    <a:pt x="1248420" y="3163590"/>
                    <a:pt x="1233587" y="3150586"/>
                  </a:cubicBezTo>
                  <a:cubicBezTo>
                    <a:pt x="1219110" y="3137503"/>
                    <a:pt x="1224901" y="3123019"/>
                    <a:pt x="1228153" y="3105653"/>
                  </a:cubicBezTo>
                  <a:cubicBezTo>
                    <a:pt x="1234321" y="3074894"/>
                    <a:pt x="1244812" y="3056438"/>
                    <a:pt x="1276304" y="3045926"/>
                  </a:cubicBezTo>
                  <a:cubicBezTo>
                    <a:pt x="1284990" y="3043044"/>
                    <a:pt x="1283542" y="3009793"/>
                    <a:pt x="1286081" y="2990247"/>
                  </a:cubicBezTo>
                  <a:cubicBezTo>
                    <a:pt x="1286438" y="2986587"/>
                    <a:pt x="1281738" y="2981525"/>
                    <a:pt x="1283186" y="2979345"/>
                  </a:cubicBezTo>
                  <a:cubicBezTo>
                    <a:pt x="1286438" y="2973894"/>
                    <a:pt x="1289690" y="2980046"/>
                    <a:pt x="1292942" y="2981136"/>
                  </a:cubicBezTo>
                  <a:cubicBezTo>
                    <a:pt x="1307797" y="2985886"/>
                    <a:pt x="1329512" y="2967041"/>
                    <a:pt x="1321539" y="2955127"/>
                  </a:cubicBezTo>
                  <a:cubicBezTo>
                    <a:pt x="1303076" y="2927249"/>
                    <a:pt x="1327707" y="2915256"/>
                    <a:pt x="1338911" y="2899760"/>
                  </a:cubicBezTo>
                  <a:cubicBezTo>
                    <a:pt x="1357752" y="2872972"/>
                    <a:pt x="1353409" y="2858799"/>
                    <a:pt x="1335659" y="2832790"/>
                  </a:cubicBezTo>
                  <a:cubicBezTo>
                    <a:pt x="1321182" y="2811064"/>
                    <a:pt x="1303810" y="2779915"/>
                    <a:pt x="1315748" y="2755307"/>
                  </a:cubicBezTo>
                  <a:cubicBezTo>
                    <a:pt x="1328778" y="2727819"/>
                    <a:pt x="1317930" y="2706092"/>
                    <a:pt x="1313587" y="2683276"/>
                  </a:cubicBezTo>
                  <a:cubicBezTo>
                    <a:pt x="1307440" y="2651037"/>
                    <a:pt x="1299110" y="2619888"/>
                    <a:pt x="1314301" y="2588038"/>
                  </a:cubicBezTo>
                  <a:cubicBezTo>
                    <a:pt x="1315035" y="2586247"/>
                    <a:pt x="1316483" y="2583366"/>
                    <a:pt x="1315748" y="2582276"/>
                  </a:cubicBezTo>
                  <a:cubicBezTo>
                    <a:pt x="1297285" y="2545364"/>
                    <a:pt x="1309244" y="2511724"/>
                    <a:pt x="1325169" y="2478005"/>
                  </a:cubicBezTo>
                  <a:cubicBezTo>
                    <a:pt x="1328421" y="2471542"/>
                    <a:pt x="1329869" y="2464300"/>
                    <a:pt x="1332764" y="2457759"/>
                  </a:cubicBezTo>
                  <a:cubicBezTo>
                    <a:pt x="1336750" y="2448725"/>
                    <a:pt x="1352318" y="2443664"/>
                    <a:pt x="1344345" y="2431671"/>
                  </a:cubicBezTo>
                  <a:cubicBezTo>
                    <a:pt x="1335303" y="2417966"/>
                    <a:pt x="1325882" y="2401301"/>
                    <a:pt x="1312140" y="2394760"/>
                  </a:cubicBezTo>
                  <a:cubicBezTo>
                    <a:pt x="1298733" y="2388297"/>
                    <a:pt x="1307440" y="2404883"/>
                    <a:pt x="1305614" y="2410334"/>
                  </a:cubicBezTo>
                  <a:cubicBezTo>
                    <a:pt x="1303453" y="2416876"/>
                    <a:pt x="1307797" y="2425208"/>
                    <a:pt x="1301271" y="2430971"/>
                  </a:cubicBezTo>
                  <a:cubicBezTo>
                    <a:pt x="1295837" y="2424819"/>
                    <a:pt x="1299110" y="2416876"/>
                    <a:pt x="1298019" y="2410023"/>
                  </a:cubicBezTo>
                  <a:cubicBezTo>
                    <a:pt x="1291872" y="2376694"/>
                    <a:pt x="1276304" y="2345233"/>
                    <a:pt x="1279913" y="2310425"/>
                  </a:cubicBezTo>
                  <a:cubicBezTo>
                    <a:pt x="1280647" y="2303572"/>
                    <a:pt x="1276304" y="2292748"/>
                    <a:pt x="1284633" y="2290879"/>
                  </a:cubicBezTo>
                  <a:cubicBezTo>
                    <a:pt x="1295837" y="2288698"/>
                    <a:pt x="1290781" y="2301392"/>
                    <a:pt x="1293676" y="2306843"/>
                  </a:cubicBezTo>
                  <a:cubicBezTo>
                    <a:pt x="1302362" y="2323118"/>
                    <a:pt x="1303453" y="2340094"/>
                    <a:pt x="1299467" y="2358238"/>
                  </a:cubicBezTo>
                  <a:cubicBezTo>
                    <a:pt x="1298376" y="2362599"/>
                    <a:pt x="1298019" y="2370931"/>
                    <a:pt x="1305258" y="2370153"/>
                  </a:cubicBezTo>
                  <a:cubicBezTo>
                    <a:pt x="1313587" y="2369452"/>
                    <a:pt x="1310692" y="2360730"/>
                    <a:pt x="1311405" y="2354967"/>
                  </a:cubicBezTo>
                  <a:cubicBezTo>
                    <a:pt x="1337464" y="2329270"/>
                    <a:pt x="1341807" y="2299601"/>
                    <a:pt x="1332764" y="2264870"/>
                  </a:cubicBezTo>
                  <a:cubicBezTo>
                    <a:pt x="1330603" y="2257238"/>
                    <a:pt x="1332051" y="2252176"/>
                    <a:pt x="1324434" y="2245324"/>
                  </a:cubicBezTo>
                  <a:cubicBezTo>
                    <a:pt x="1312496" y="2235512"/>
                    <a:pt x="1308510" y="2218847"/>
                    <a:pt x="1305614" y="2203662"/>
                  </a:cubicBezTo>
                  <a:cubicBezTo>
                    <a:pt x="1299110" y="2168542"/>
                    <a:pt x="1298733" y="2168931"/>
                    <a:pt x="1260736" y="2147205"/>
                  </a:cubicBezTo>
                  <a:cubicBezTo>
                    <a:pt x="1253141" y="2142844"/>
                    <a:pt x="1247350" y="2132331"/>
                    <a:pt x="1246259" y="2120806"/>
                  </a:cubicBezTo>
                  <a:cubicBezTo>
                    <a:pt x="1241182" y="2069411"/>
                    <a:pt x="1232496" y="2018327"/>
                    <a:pt x="1214767" y="1969501"/>
                  </a:cubicBezTo>
                  <a:cubicBezTo>
                    <a:pt x="1207885" y="1951045"/>
                    <a:pt x="1216928" y="1931811"/>
                    <a:pt x="1224544" y="1915925"/>
                  </a:cubicBezTo>
                  <a:cubicBezTo>
                    <a:pt x="1231048" y="1902142"/>
                    <a:pt x="1229957" y="1891629"/>
                    <a:pt x="1225257" y="1878235"/>
                  </a:cubicBezTo>
                  <a:cubicBezTo>
                    <a:pt x="1220914" y="1865931"/>
                    <a:pt x="1202094" y="1861259"/>
                    <a:pt x="1208619" y="1843894"/>
                  </a:cubicBezTo>
                  <a:cubicBezTo>
                    <a:pt x="1221271" y="1808773"/>
                    <a:pt x="1233230" y="1773264"/>
                    <a:pt x="1263632" y="1749046"/>
                  </a:cubicBezTo>
                  <a:cubicBezTo>
                    <a:pt x="1270513" y="1743594"/>
                    <a:pt x="1276661" y="1749046"/>
                    <a:pt x="1275947" y="1759169"/>
                  </a:cubicBezTo>
                  <a:lnTo>
                    <a:pt x="1274516" y="1793198"/>
                  </a:lnTo>
                  <a:lnTo>
                    <a:pt x="1274500" y="1793199"/>
                  </a:lnTo>
                  <a:cubicBezTo>
                    <a:pt x="1274122" y="1793900"/>
                    <a:pt x="1273409" y="1794990"/>
                    <a:pt x="1273052" y="1795769"/>
                  </a:cubicBezTo>
                  <a:cubicBezTo>
                    <a:pt x="1273409" y="1794990"/>
                    <a:pt x="1274122" y="1794289"/>
                    <a:pt x="1274500" y="1793588"/>
                  </a:cubicBezTo>
                  <a:lnTo>
                    <a:pt x="1274516" y="1793198"/>
                  </a:lnTo>
                  <a:lnTo>
                    <a:pt x="1285397" y="1792430"/>
                  </a:lnTo>
                  <a:cubicBezTo>
                    <a:pt x="1288882" y="1791934"/>
                    <a:pt x="1291148" y="1790123"/>
                    <a:pt x="1288977" y="1783776"/>
                  </a:cubicBezTo>
                  <a:cubicBezTo>
                    <a:pt x="1276661" y="1749046"/>
                    <a:pt x="1294767" y="1737131"/>
                    <a:pt x="1324078" y="1731680"/>
                  </a:cubicBezTo>
                  <a:cubicBezTo>
                    <a:pt x="1329155" y="1730590"/>
                    <a:pt x="1334568" y="1730979"/>
                    <a:pt x="1339646" y="1729889"/>
                  </a:cubicBezTo>
                  <a:cubicBezTo>
                    <a:pt x="1348688" y="1728020"/>
                    <a:pt x="1359200" y="1726930"/>
                    <a:pt x="1361718" y="1715405"/>
                  </a:cubicBezTo>
                  <a:cubicBezTo>
                    <a:pt x="1362452" y="1712524"/>
                    <a:pt x="1359557" y="1707384"/>
                    <a:pt x="1356661" y="1705281"/>
                  </a:cubicBezTo>
                  <a:cubicBezTo>
                    <a:pt x="1347975" y="1698351"/>
                    <a:pt x="1333498" y="1693289"/>
                    <a:pt x="1328064" y="1701621"/>
                  </a:cubicBezTo>
                  <a:cubicBezTo>
                    <a:pt x="1308153" y="1730200"/>
                    <a:pt x="1279556" y="1708163"/>
                    <a:pt x="1256750" y="1717196"/>
                  </a:cubicBezTo>
                  <a:cubicBezTo>
                    <a:pt x="1253141" y="1718675"/>
                    <a:pt x="1247707" y="1718987"/>
                    <a:pt x="1244455" y="1717196"/>
                  </a:cubicBezTo>
                  <a:cubicBezTo>
                    <a:pt x="1233587" y="1711433"/>
                    <a:pt x="1224166" y="1732069"/>
                    <a:pt x="1219110" y="1722647"/>
                  </a:cubicBezTo>
                  <a:cubicBezTo>
                    <a:pt x="1187617" y="1661050"/>
                    <a:pt x="1187974" y="1655288"/>
                    <a:pt x="1210780" y="1632471"/>
                  </a:cubicBezTo>
                  <a:cubicBezTo>
                    <a:pt x="1216928" y="1626319"/>
                    <a:pt x="1220558" y="1620557"/>
                    <a:pt x="1207885" y="1617286"/>
                  </a:cubicBezTo>
                  <a:cubicBezTo>
                    <a:pt x="1203542" y="1616196"/>
                    <a:pt x="1193765" y="1624528"/>
                    <a:pt x="1195569" y="1612224"/>
                  </a:cubicBezTo>
                  <a:cubicBezTo>
                    <a:pt x="1195936" y="1609499"/>
                    <a:pt x="1197206" y="1606053"/>
                    <a:pt x="1199243" y="1603386"/>
                  </a:cubicBezTo>
                  <a:lnTo>
                    <a:pt x="1202390" y="1601804"/>
                  </a:lnTo>
                  <a:lnTo>
                    <a:pt x="1209257" y="1598949"/>
                  </a:lnTo>
                  <a:lnTo>
                    <a:pt x="1223485" y="1596717"/>
                  </a:lnTo>
                  <a:cubicBezTo>
                    <a:pt x="1238108" y="1590683"/>
                    <a:pt x="1249784" y="1576579"/>
                    <a:pt x="1267975" y="1577104"/>
                  </a:cubicBezTo>
                  <a:cubicBezTo>
                    <a:pt x="1273765" y="1577649"/>
                    <a:pt x="1280553" y="1575021"/>
                    <a:pt x="1285759" y="1569950"/>
                  </a:cubicBezTo>
                  <a:lnTo>
                    <a:pt x="1287769" y="1564663"/>
                  </a:lnTo>
                  <a:lnTo>
                    <a:pt x="1281274" y="1566239"/>
                  </a:lnTo>
                  <a:cubicBezTo>
                    <a:pt x="1263528" y="1572794"/>
                    <a:pt x="1246750" y="1581796"/>
                    <a:pt x="1229791" y="1590412"/>
                  </a:cubicBezTo>
                  <a:lnTo>
                    <a:pt x="1209257" y="1598949"/>
                  </a:lnTo>
                  <a:lnTo>
                    <a:pt x="1207528" y="1599220"/>
                  </a:lnTo>
                  <a:lnTo>
                    <a:pt x="1202390" y="1601804"/>
                  </a:lnTo>
                  <a:lnTo>
                    <a:pt x="1177224" y="1612266"/>
                  </a:lnTo>
                  <a:cubicBezTo>
                    <a:pt x="1127252" y="1625624"/>
                    <a:pt x="1078822" y="1645242"/>
                    <a:pt x="1025971" y="1645547"/>
                  </a:cubicBezTo>
                  <a:cubicBezTo>
                    <a:pt x="994095" y="1645929"/>
                    <a:pt x="961809" y="1644478"/>
                    <a:pt x="930756" y="1645242"/>
                  </a:cubicBezTo>
                  <a:cubicBezTo>
                    <a:pt x="903200" y="1645547"/>
                    <a:pt x="883355" y="1618449"/>
                    <a:pt x="856209" y="1632876"/>
                  </a:cubicBezTo>
                  <a:cubicBezTo>
                    <a:pt x="821764" y="1628907"/>
                    <a:pt x="834411" y="1601733"/>
                    <a:pt x="831532" y="1582192"/>
                  </a:cubicBezTo>
                  <a:cubicBezTo>
                    <a:pt x="838113" y="1577154"/>
                    <a:pt x="836673" y="1573185"/>
                    <a:pt x="830092" y="1569521"/>
                  </a:cubicBezTo>
                  <a:cubicBezTo>
                    <a:pt x="826802" y="1551430"/>
                    <a:pt x="823203" y="1532958"/>
                    <a:pt x="820735" y="1514868"/>
                  </a:cubicBezTo>
                  <a:cubicBezTo>
                    <a:pt x="819296" y="1506242"/>
                    <a:pt x="817754" y="1498609"/>
                    <a:pt x="806546" y="1498991"/>
                  </a:cubicBezTo>
                  <a:lnTo>
                    <a:pt x="730559" y="1504029"/>
                  </a:lnTo>
                  <a:cubicBezTo>
                    <a:pt x="703106" y="1503342"/>
                    <a:pt x="686037" y="1487770"/>
                    <a:pt x="675138" y="1464184"/>
                  </a:cubicBezTo>
                  <a:cubicBezTo>
                    <a:pt x="640486" y="1387853"/>
                    <a:pt x="601002" y="1314040"/>
                    <a:pt x="542393" y="1252823"/>
                  </a:cubicBezTo>
                  <a:cubicBezTo>
                    <a:pt x="497459" y="1205803"/>
                    <a:pt x="511957" y="1198170"/>
                    <a:pt x="442449" y="1230381"/>
                  </a:cubicBezTo>
                  <a:cubicBezTo>
                    <a:pt x="357002" y="1269845"/>
                    <a:pt x="265078" y="1291599"/>
                    <a:pt x="171715" y="1304575"/>
                  </a:cubicBezTo>
                  <a:cubicBezTo>
                    <a:pt x="125753" y="1311140"/>
                    <a:pt x="82670" y="1282516"/>
                    <a:pt x="60254" y="1229694"/>
                  </a:cubicBezTo>
                  <a:cubicBezTo>
                    <a:pt x="23649" y="1142829"/>
                    <a:pt x="5553" y="1052301"/>
                    <a:pt x="16760" y="957497"/>
                  </a:cubicBezTo>
                  <a:cubicBezTo>
                    <a:pt x="21079" y="921621"/>
                    <a:pt x="19331" y="886509"/>
                    <a:pt x="13573" y="851015"/>
                  </a:cubicBezTo>
                  <a:cubicBezTo>
                    <a:pt x="5244" y="801094"/>
                    <a:pt x="16760" y="751174"/>
                    <a:pt x="21799" y="701177"/>
                  </a:cubicBezTo>
                  <a:cubicBezTo>
                    <a:pt x="23649" y="683086"/>
                    <a:pt x="26940" y="666828"/>
                    <a:pt x="17172" y="649806"/>
                  </a:cubicBezTo>
                  <a:cubicBezTo>
                    <a:pt x="7712" y="633166"/>
                    <a:pt x="5244" y="614694"/>
                    <a:pt x="6272" y="595153"/>
                  </a:cubicBezTo>
                  <a:cubicBezTo>
                    <a:pt x="9871" y="525997"/>
                    <a:pt x="7712" y="457222"/>
                    <a:pt x="1542" y="388448"/>
                  </a:cubicBezTo>
                  <a:cubicBezTo>
                    <a:pt x="-4936" y="315704"/>
                    <a:pt x="6992" y="250517"/>
                    <a:pt x="76192" y="208917"/>
                  </a:cubicBezTo>
                  <a:cubicBezTo>
                    <a:pt x="85960" y="203497"/>
                    <a:pt x="98608" y="222656"/>
                    <a:pt x="107656" y="202429"/>
                  </a:cubicBezTo>
                  <a:cubicBezTo>
                    <a:pt x="122874" y="169072"/>
                    <a:pt x="146318" y="143425"/>
                    <a:pt x="185802" y="137623"/>
                  </a:cubicBezTo>
                  <a:cubicBezTo>
                    <a:pt x="190120" y="136860"/>
                    <a:pt x="194130" y="131822"/>
                    <a:pt x="197421" y="128235"/>
                  </a:cubicBezTo>
                  <a:cubicBezTo>
                    <a:pt x="216546" y="106862"/>
                    <a:pt x="244103" y="101442"/>
                    <a:pt x="268677" y="103198"/>
                  </a:cubicBezTo>
                  <a:cubicBezTo>
                    <a:pt x="292944" y="105030"/>
                    <a:pt x="316079" y="108999"/>
                    <a:pt x="339317" y="101061"/>
                  </a:cubicBezTo>
                  <a:cubicBezTo>
                    <a:pt x="351244" y="96710"/>
                    <a:pt x="370781" y="116632"/>
                    <a:pt x="374380" y="96710"/>
                  </a:cubicBezTo>
                  <a:cubicBezTo>
                    <a:pt x="377670" y="78619"/>
                    <a:pt x="351244" y="81138"/>
                    <a:pt x="340037" y="71368"/>
                  </a:cubicBezTo>
                  <a:cubicBezTo>
                    <a:pt x="333456" y="65948"/>
                    <a:pt x="317930" y="66635"/>
                    <a:pt x="319780" y="56560"/>
                  </a:cubicBezTo>
                  <a:cubicBezTo>
                    <a:pt x="321528" y="45645"/>
                    <a:pt x="337466" y="49690"/>
                    <a:pt x="346514" y="45339"/>
                  </a:cubicBezTo>
                  <a:cubicBezTo>
                    <a:pt x="354843" y="41370"/>
                    <a:pt x="362452" y="48240"/>
                    <a:pt x="370061" y="51827"/>
                  </a:cubicBezTo>
                  <a:cubicBezTo>
                    <a:pt x="379418" y="56560"/>
                    <a:pt x="383839" y="53659"/>
                    <a:pt x="385279" y="43889"/>
                  </a:cubicBezTo>
                  <a:cubicBezTo>
                    <a:pt x="408414" y="52896"/>
                    <a:pt x="431961" y="61597"/>
                    <a:pt x="451497" y="77856"/>
                  </a:cubicBezTo>
                  <a:cubicBezTo>
                    <a:pt x="461677" y="86252"/>
                    <a:pt x="468874" y="86252"/>
                    <a:pt x="477923" y="76482"/>
                  </a:cubicBezTo>
                  <a:cubicBezTo>
                    <a:pt x="498590" y="53277"/>
                    <a:pt x="516687" y="37706"/>
                    <a:pt x="553601" y="56865"/>
                  </a:cubicBezTo>
                  <a:cubicBezTo>
                    <a:pt x="594113" y="77856"/>
                    <a:pt x="642234" y="77169"/>
                    <a:pt x="688196" y="75719"/>
                  </a:cubicBezTo>
                  <a:cubicBezTo>
                    <a:pt x="718632" y="76788"/>
                    <a:pt x="748348" y="81520"/>
                    <a:pt x="775082" y="97473"/>
                  </a:cubicBezTo>
                  <a:cubicBezTo>
                    <a:pt x="784850" y="103198"/>
                    <a:pt x="795338" y="109381"/>
                    <a:pt x="807677" y="106099"/>
                  </a:cubicBezTo>
                  <a:cubicBezTo>
                    <a:pt x="811995" y="105030"/>
                    <a:pt x="822895" y="101748"/>
                    <a:pt x="811687" y="94878"/>
                  </a:cubicBezTo>
                  <a:cubicBezTo>
                    <a:pt x="802947" y="89458"/>
                    <a:pt x="787009" y="83352"/>
                    <a:pt x="793899" y="75032"/>
                  </a:cubicBezTo>
                  <a:cubicBezTo>
                    <a:pt x="801919" y="64880"/>
                    <a:pt x="808397" y="84802"/>
                    <a:pt x="818165" y="86558"/>
                  </a:cubicBezTo>
                  <a:cubicBezTo>
                    <a:pt x="821044" y="86939"/>
                    <a:pt x="824334" y="86939"/>
                    <a:pt x="827522" y="86939"/>
                  </a:cubicBezTo>
                  <a:cubicBezTo>
                    <a:pt x="838113" y="88008"/>
                    <a:pt x="848600" y="89077"/>
                    <a:pt x="859088" y="90222"/>
                  </a:cubicBezTo>
                  <a:cubicBezTo>
                    <a:pt x="861968" y="92741"/>
                    <a:pt x="863407" y="91290"/>
                    <a:pt x="864127" y="88008"/>
                  </a:cubicBezTo>
                  <a:cubicBezTo>
                    <a:pt x="887262" y="76101"/>
                    <a:pt x="889113" y="54346"/>
                    <a:pt x="889421" y="32286"/>
                  </a:cubicBezTo>
                  <a:cubicBezTo>
                    <a:pt x="894151" y="26103"/>
                    <a:pt x="898470" y="19997"/>
                    <a:pt x="903200" y="13814"/>
                  </a:cubicBezTo>
                  <a:cubicBezTo>
                    <a:pt x="913379" y="11982"/>
                    <a:pt x="923147" y="6944"/>
                    <a:pt x="933944" y="11677"/>
                  </a:cubicBezTo>
                  <a:cubicBezTo>
                    <a:pt x="933635" y="17478"/>
                    <a:pt x="940113" y="24348"/>
                    <a:pt x="940525" y="23203"/>
                  </a:cubicBezTo>
                  <a:cubicBezTo>
                    <a:pt x="949573" y="8395"/>
                    <a:pt x="971269" y="19234"/>
                    <a:pt x="979186" y="3662"/>
                  </a:cubicBezTo>
                  <a:cubicBezTo>
                    <a:pt x="991679" y="2059"/>
                    <a:pt x="1004172" y="437"/>
                    <a:pt x="1016665" y="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6A5B330-153D-436F-809D-AC98076A4059}"/>
                </a:ext>
              </a:extLst>
            </p:cNvPr>
            <p:cNvSpPr/>
            <p:nvPr/>
          </p:nvSpPr>
          <p:spPr>
            <a:xfrm>
              <a:off x="911462" y="2937554"/>
              <a:ext cx="1316460" cy="262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5" y="0"/>
                  </a:moveTo>
                  <a:cubicBezTo>
                    <a:pt x="20353" y="30"/>
                    <a:pt x="20394" y="65"/>
                    <a:pt x="20448" y="95"/>
                  </a:cubicBezTo>
                  <a:cubicBezTo>
                    <a:pt x="20590" y="179"/>
                    <a:pt x="20555" y="229"/>
                    <a:pt x="20472" y="295"/>
                  </a:cubicBezTo>
                  <a:cubicBezTo>
                    <a:pt x="19842" y="807"/>
                    <a:pt x="19474" y="1372"/>
                    <a:pt x="19076" y="1931"/>
                  </a:cubicBezTo>
                  <a:cubicBezTo>
                    <a:pt x="18791" y="2330"/>
                    <a:pt x="18334" y="2696"/>
                    <a:pt x="18031" y="3092"/>
                  </a:cubicBezTo>
                  <a:cubicBezTo>
                    <a:pt x="17704" y="3512"/>
                    <a:pt x="17467" y="3949"/>
                    <a:pt x="17193" y="4381"/>
                  </a:cubicBezTo>
                  <a:cubicBezTo>
                    <a:pt x="17110" y="4512"/>
                    <a:pt x="17051" y="4649"/>
                    <a:pt x="16861" y="4756"/>
                  </a:cubicBezTo>
                  <a:cubicBezTo>
                    <a:pt x="16487" y="5297"/>
                    <a:pt x="16142" y="5848"/>
                    <a:pt x="15732" y="6381"/>
                  </a:cubicBezTo>
                  <a:cubicBezTo>
                    <a:pt x="15400" y="6809"/>
                    <a:pt x="15121" y="7241"/>
                    <a:pt x="14871" y="7684"/>
                  </a:cubicBezTo>
                  <a:cubicBezTo>
                    <a:pt x="14545" y="8273"/>
                    <a:pt x="13992" y="8830"/>
                    <a:pt x="13725" y="9434"/>
                  </a:cubicBezTo>
                  <a:cubicBezTo>
                    <a:pt x="13571" y="9788"/>
                    <a:pt x="13345" y="10139"/>
                    <a:pt x="13084" y="10479"/>
                  </a:cubicBezTo>
                  <a:cubicBezTo>
                    <a:pt x="12798" y="10845"/>
                    <a:pt x="12597" y="11220"/>
                    <a:pt x="12323" y="11586"/>
                  </a:cubicBezTo>
                  <a:cubicBezTo>
                    <a:pt x="12080" y="11910"/>
                    <a:pt x="11813" y="12231"/>
                    <a:pt x="11575" y="12559"/>
                  </a:cubicBezTo>
                  <a:cubicBezTo>
                    <a:pt x="11171" y="13103"/>
                    <a:pt x="10702" y="13636"/>
                    <a:pt x="10274" y="14178"/>
                  </a:cubicBezTo>
                  <a:cubicBezTo>
                    <a:pt x="9995" y="14535"/>
                    <a:pt x="9591" y="14871"/>
                    <a:pt x="9336" y="15234"/>
                  </a:cubicBezTo>
                  <a:cubicBezTo>
                    <a:pt x="9027" y="15678"/>
                    <a:pt x="8516" y="16076"/>
                    <a:pt x="8089" y="16490"/>
                  </a:cubicBezTo>
                  <a:cubicBezTo>
                    <a:pt x="7590" y="16978"/>
                    <a:pt x="6955" y="17439"/>
                    <a:pt x="6402" y="17913"/>
                  </a:cubicBezTo>
                  <a:cubicBezTo>
                    <a:pt x="5886" y="18356"/>
                    <a:pt x="5321" y="18779"/>
                    <a:pt x="4757" y="19201"/>
                  </a:cubicBezTo>
                  <a:cubicBezTo>
                    <a:pt x="4395" y="19478"/>
                    <a:pt x="4062" y="19785"/>
                    <a:pt x="3611" y="20005"/>
                  </a:cubicBezTo>
                  <a:cubicBezTo>
                    <a:pt x="2874" y="20365"/>
                    <a:pt x="2055" y="20701"/>
                    <a:pt x="1063" y="20907"/>
                  </a:cubicBezTo>
                  <a:cubicBezTo>
                    <a:pt x="713" y="20978"/>
                    <a:pt x="333" y="20996"/>
                    <a:pt x="0" y="21082"/>
                  </a:cubicBezTo>
                  <a:cubicBezTo>
                    <a:pt x="0" y="21255"/>
                    <a:pt x="0" y="21427"/>
                    <a:pt x="0" y="21600"/>
                  </a:cubicBezTo>
                  <a:cubicBezTo>
                    <a:pt x="903" y="21532"/>
                    <a:pt x="1710" y="21320"/>
                    <a:pt x="2512" y="21124"/>
                  </a:cubicBezTo>
                  <a:cubicBezTo>
                    <a:pt x="3664" y="20844"/>
                    <a:pt x="4531" y="20383"/>
                    <a:pt x="5197" y="19841"/>
                  </a:cubicBezTo>
                  <a:cubicBezTo>
                    <a:pt x="5399" y="19675"/>
                    <a:pt x="5796" y="19603"/>
                    <a:pt x="5933" y="19425"/>
                  </a:cubicBezTo>
                  <a:cubicBezTo>
                    <a:pt x="6182" y="19100"/>
                    <a:pt x="6628" y="18844"/>
                    <a:pt x="7014" y="18564"/>
                  </a:cubicBezTo>
                  <a:cubicBezTo>
                    <a:pt x="7519" y="18201"/>
                    <a:pt x="7934" y="17809"/>
                    <a:pt x="8303" y="17407"/>
                  </a:cubicBezTo>
                  <a:lnTo>
                    <a:pt x="8451" y="17246"/>
                  </a:lnTo>
                  <a:cubicBezTo>
                    <a:pt x="8986" y="17068"/>
                    <a:pt x="8968" y="16740"/>
                    <a:pt x="9247" y="16490"/>
                  </a:cubicBezTo>
                  <a:cubicBezTo>
                    <a:pt x="10001" y="15824"/>
                    <a:pt x="10583" y="15115"/>
                    <a:pt x="11189" y="14413"/>
                  </a:cubicBezTo>
                  <a:cubicBezTo>
                    <a:pt x="11581" y="13958"/>
                    <a:pt x="12009" y="13511"/>
                    <a:pt x="12294" y="13035"/>
                  </a:cubicBezTo>
                  <a:cubicBezTo>
                    <a:pt x="12543" y="12618"/>
                    <a:pt x="12846" y="12211"/>
                    <a:pt x="13137" y="11800"/>
                  </a:cubicBezTo>
                  <a:cubicBezTo>
                    <a:pt x="13458" y="11339"/>
                    <a:pt x="13968" y="10910"/>
                    <a:pt x="14164" y="10431"/>
                  </a:cubicBezTo>
                  <a:cubicBezTo>
                    <a:pt x="14384" y="9880"/>
                    <a:pt x="14871" y="9377"/>
                    <a:pt x="15121" y="8833"/>
                  </a:cubicBezTo>
                  <a:cubicBezTo>
                    <a:pt x="15352" y="8327"/>
                    <a:pt x="15845" y="7863"/>
                    <a:pt x="16136" y="7363"/>
                  </a:cubicBezTo>
                  <a:cubicBezTo>
                    <a:pt x="16487" y="6756"/>
                    <a:pt x="16979" y="6172"/>
                    <a:pt x="17371" y="5571"/>
                  </a:cubicBezTo>
                  <a:cubicBezTo>
                    <a:pt x="17567" y="5274"/>
                    <a:pt x="17823" y="4994"/>
                    <a:pt x="18144" y="4726"/>
                  </a:cubicBezTo>
                  <a:cubicBezTo>
                    <a:pt x="18642" y="4220"/>
                    <a:pt x="18850" y="3661"/>
                    <a:pt x="19337" y="3152"/>
                  </a:cubicBezTo>
                  <a:cubicBezTo>
                    <a:pt x="19658" y="2818"/>
                    <a:pt x="19973" y="2467"/>
                    <a:pt x="20097" y="2089"/>
                  </a:cubicBezTo>
                  <a:cubicBezTo>
                    <a:pt x="20163" y="1884"/>
                    <a:pt x="20383" y="1702"/>
                    <a:pt x="20543" y="1518"/>
                  </a:cubicBezTo>
                  <a:cubicBezTo>
                    <a:pt x="20769" y="1256"/>
                    <a:pt x="20959" y="985"/>
                    <a:pt x="21119" y="720"/>
                  </a:cubicBezTo>
                  <a:cubicBezTo>
                    <a:pt x="21214" y="560"/>
                    <a:pt x="21392" y="458"/>
                    <a:pt x="21600" y="378"/>
                  </a:cubicBezTo>
                  <a:cubicBezTo>
                    <a:pt x="20988" y="318"/>
                    <a:pt x="20543" y="125"/>
                    <a:pt x="20305" y="0"/>
                  </a:cubicBezTo>
                  <a:close/>
                </a:path>
              </a:pathLst>
            </a:custGeom>
            <a:solidFill>
              <a:srgbClr val="A08C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78D08D4C-A899-4D2D-8EDE-333C0C90F48B}"/>
                </a:ext>
              </a:extLst>
            </p:cNvPr>
            <p:cNvSpPr/>
            <p:nvPr/>
          </p:nvSpPr>
          <p:spPr>
            <a:xfrm>
              <a:off x="2323119" y="2467002"/>
              <a:ext cx="1147785" cy="29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65" y="1633"/>
                  </a:moveTo>
                  <a:cubicBezTo>
                    <a:pt x="19802" y="2502"/>
                    <a:pt x="19277" y="2502"/>
                    <a:pt x="18794" y="2924"/>
                  </a:cubicBezTo>
                  <a:cubicBezTo>
                    <a:pt x="17745" y="3819"/>
                    <a:pt x="16702" y="5137"/>
                    <a:pt x="15640" y="5611"/>
                  </a:cubicBezTo>
                  <a:cubicBezTo>
                    <a:pt x="14666" y="6058"/>
                    <a:pt x="13719" y="7033"/>
                    <a:pt x="12738" y="7376"/>
                  </a:cubicBezTo>
                  <a:cubicBezTo>
                    <a:pt x="11846" y="7692"/>
                    <a:pt x="10974" y="8640"/>
                    <a:pt x="10088" y="9351"/>
                  </a:cubicBezTo>
                  <a:cubicBezTo>
                    <a:pt x="8603" y="10510"/>
                    <a:pt x="7125" y="11775"/>
                    <a:pt x="5633" y="12828"/>
                  </a:cubicBezTo>
                  <a:cubicBezTo>
                    <a:pt x="4898" y="13355"/>
                    <a:pt x="4196" y="14514"/>
                    <a:pt x="3481" y="14988"/>
                  </a:cubicBezTo>
                  <a:cubicBezTo>
                    <a:pt x="2657" y="15541"/>
                    <a:pt x="1798" y="15884"/>
                    <a:pt x="1042" y="16964"/>
                  </a:cubicBezTo>
                  <a:cubicBezTo>
                    <a:pt x="681" y="17491"/>
                    <a:pt x="334" y="17596"/>
                    <a:pt x="0" y="17491"/>
                  </a:cubicBezTo>
                  <a:cubicBezTo>
                    <a:pt x="525" y="18413"/>
                    <a:pt x="1226" y="19809"/>
                    <a:pt x="1839" y="21600"/>
                  </a:cubicBezTo>
                  <a:cubicBezTo>
                    <a:pt x="1907" y="21258"/>
                    <a:pt x="2037" y="21310"/>
                    <a:pt x="2139" y="21337"/>
                  </a:cubicBezTo>
                  <a:cubicBezTo>
                    <a:pt x="2834" y="21468"/>
                    <a:pt x="3454" y="20336"/>
                    <a:pt x="4101" y="19624"/>
                  </a:cubicBezTo>
                  <a:cubicBezTo>
                    <a:pt x="4795" y="18887"/>
                    <a:pt x="5531" y="18755"/>
                    <a:pt x="6246" y="18360"/>
                  </a:cubicBezTo>
                  <a:cubicBezTo>
                    <a:pt x="6314" y="17886"/>
                    <a:pt x="6410" y="18176"/>
                    <a:pt x="6498" y="18228"/>
                  </a:cubicBezTo>
                  <a:cubicBezTo>
                    <a:pt x="6757" y="16806"/>
                    <a:pt x="7118" y="17701"/>
                    <a:pt x="7438" y="17596"/>
                  </a:cubicBezTo>
                  <a:cubicBezTo>
                    <a:pt x="7438" y="17464"/>
                    <a:pt x="7438" y="17333"/>
                    <a:pt x="7438" y="17201"/>
                  </a:cubicBezTo>
                  <a:cubicBezTo>
                    <a:pt x="7725" y="16200"/>
                    <a:pt x="8126" y="15989"/>
                    <a:pt x="8447" y="15937"/>
                  </a:cubicBezTo>
                  <a:cubicBezTo>
                    <a:pt x="9523" y="15726"/>
                    <a:pt x="10517" y="13987"/>
                    <a:pt x="11587" y="13592"/>
                  </a:cubicBezTo>
                  <a:cubicBezTo>
                    <a:pt x="12942" y="13092"/>
                    <a:pt x="14250" y="11327"/>
                    <a:pt x="15626" y="10905"/>
                  </a:cubicBezTo>
                  <a:cubicBezTo>
                    <a:pt x="16518" y="10642"/>
                    <a:pt x="17397" y="9536"/>
                    <a:pt x="18276" y="8772"/>
                  </a:cubicBezTo>
                  <a:cubicBezTo>
                    <a:pt x="19052" y="8087"/>
                    <a:pt x="19829" y="7270"/>
                    <a:pt x="20606" y="6612"/>
                  </a:cubicBezTo>
                  <a:cubicBezTo>
                    <a:pt x="20783" y="6454"/>
                    <a:pt x="21021" y="6243"/>
                    <a:pt x="21096" y="7270"/>
                  </a:cubicBezTo>
                  <a:cubicBezTo>
                    <a:pt x="21096" y="5558"/>
                    <a:pt x="21191" y="2950"/>
                    <a:pt x="21600" y="0"/>
                  </a:cubicBezTo>
                  <a:cubicBezTo>
                    <a:pt x="21253" y="1133"/>
                    <a:pt x="20823" y="1765"/>
                    <a:pt x="20265" y="1633"/>
                  </a:cubicBezTo>
                  <a:close/>
                </a:path>
              </a:pathLst>
            </a:custGeom>
            <a:solidFill>
              <a:srgbClr val="A08C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CAFDB17-A4A4-4CF4-9F2D-5C95F15CC2BA}"/>
                </a:ext>
              </a:extLst>
            </p:cNvPr>
            <p:cNvSpPr/>
            <p:nvPr/>
          </p:nvSpPr>
          <p:spPr>
            <a:xfrm>
              <a:off x="3843361" y="2394606"/>
              <a:ext cx="2362540" cy="9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extrusionOk="0">
                  <a:moveTo>
                    <a:pt x="19115" y="1178"/>
                  </a:moveTo>
                  <a:cubicBezTo>
                    <a:pt x="18466" y="864"/>
                    <a:pt x="17821" y="1571"/>
                    <a:pt x="17175" y="1414"/>
                  </a:cubicBezTo>
                  <a:cubicBezTo>
                    <a:pt x="16576" y="1257"/>
                    <a:pt x="15974" y="2749"/>
                    <a:pt x="15378" y="2592"/>
                  </a:cubicBezTo>
                  <a:cubicBezTo>
                    <a:pt x="14697" y="2356"/>
                    <a:pt x="14015" y="4791"/>
                    <a:pt x="13333" y="2356"/>
                  </a:cubicBezTo>
                  <a:cubicBezTo>
                    <a:pt x="13002" y="1178"/>
                    <a:pt x="12675" y="2749"/>
                    <a:pt x="12341" y="2356"/>
                  </a:cubicBezTo>
                  <a:cubicBezTo>
                    <a:pt x="11953" y="1885"/>
                    <a:pt x="11560" y="1100"/>
                    <a:pt x="11166" y="1650"/>
                  </a:cubicBezTo>
                  <a:cubicBezTo>
                    <a:pt x="10855" y="2042"/>
                    <a:pt x="10547" y="2513"/>
                    <a:pt x="10236" y="3063"/>
                  </a:cubicBezTo>
                  <a:cubicBezTo>
                    <a:pt x="9812" y="3849"/>
                    <a:pt x="9382" y="2513"/>
                    <a:pt x="8955" y="2828"/>
                  </a:cubicBezTo>
                  <a:cubicBezTo>
                    <a:pt x="8565" y="3142"/>
                    <a:pt x="8174" y="4241"/>
                    <a:pt x="7787" y="4713"/>
                  </a:cubicBezTo>
                  <a:cubicBezTo>
                    <a:pt x="7234" y="5420"/>
                    <a:pt x="6678" y="4634"/>
                    <a:pt x="6122" y="5734"/>
                  </a:cubicBezTo>
                  <a:cubicBezTo>
                    <a:pt x="5629" y="6676"/>
                    <a:pt x="5123" y="4477"/>
                    <a:pt x="4623" y="4084"/>
                  </a:cubicBezTo>
                  <a:cubicBezTo>
                    <a:pt x="4186" y="3770"/>
                    <a:pt x="3746" y="3221"/>
                    <a:pt x="3313" y="4320"/>
                  </a:cubicBezTo>
                  <a:cubicBezTo>
                    <a:pt x="2684" y="5891"/>
                    <a:pt x="2052" y="4870"/>
                    <a:pt x="1426" y="6284"/>
                  </a:cubicBezTo>
                  <a:cubicBezTo>
                    <a:pt x="1042" y="7148"/>
                    <a:pt x="662" y="4634"/>
                    <a:pt x="281" y="6284"/>
                  </a:cubicBezTo>
                  <a:cubicBezTo>
                    <a:pt x="189" y="6676"/>
                    <a:pt x="109" y="6991"/>
                    <a:pt x="53" y="6284"/>
                  </a:cubicBezTo>
                  <a:cubicBezTo>
                    <a:pt x="63" y="11153"/>
                    <a:pt x="56" y="16966"/>
                    <a:pt x="0" y="20893"/>
                  </a:cubicBezTo>
                  <a:cubicBezTo>
                    <a:pt x="3" y="20814"/>
                    <a:pt x="10" y="20814"/>
                    <a:pt x="13" y="20736"/>
                  </a:cubicBezTo>
                  <a:lnTo>
                    <a:pt x="453" y="20815"/>
                  </a:lnTo>
                  <a:cubicBezTo>
                    <a:pt x="745" y="21600"/>
                    <a:pt x="1033" y="21129"/>
                    <a:pt x="1324" y="21050"/>
                  </a:cubicBezTo>
                  <a:cubicBezTo>
                    <a:pt x="1506" y="20972"/>
                    <a:pt x="1684" y="20972"/>
                    <a:pt x="1866" y="20893"/>
                  </a:cubicBezTo>
                  <a:lnTo>
                    <a:pt x="3515" y="21050"/>
                  </a:lnTo>
                  <a:cubicBezTo>
                    <a:pt x="3779" y="21600"/>
                    <a:pt x="4051" y="21600"/>
                    <a:pt x="4309" y="20972"/>
                  </a:cubicBezTo>
                  <a:cubicBezTo>
                    <a:pt x="5080" y="19087"/>
                    <a:pt x="5851" y="20343"/>
                    <a:pt x="6625" y="19950"/>
                  </a:cubicBezTo>
                  <a:cubicBezTo>
                    <a:pt x="6913" y="19793"/>
                    <a:pt x="7194" y="21443"/>
                    <a:pt x="7482" y="20265"/>
                  </a:cubicBezTo>
                  <a:cubicBezTo>
                    <a:pt x="8098" y="17751"/>
                    <a:pt x="8723" y="20265"/>
                    <a:pt x="9346" y="18772"/>
                  </a:cubicBezTo>
                  <a:cubicBezTo>
                    <a:pt x="9733" y="17830"/>
                    <a:pt x="10146" y="19793"/>
                    <a:pt x="10517" y="18458"/>
                  </a:cubicBezTo>
                  <a:cubicBezTo>
                    <a:pt x="11186" y="15945"/>
                    <a:pt x="11844" y="19086"/>
                    <a:pt x="12509" y="17673"/>
                  </a:cubicBezTo>
                  <a:cubicBezTo>
                    <a:pt x="12701" y="17280"/>
                    <a:pt x="12920" y="16416"/>
                    <a:pt x="13141" y="17044"/>
                  </a:cubicBezTo>
                  <a:cubicBezTo>
                    <a:pt x="13704" y="18537"/>
                    <a:pt x="14283" y="19479"/>
                    <a:pt x="14856" y="18301"/>
                  </a:cubicBezTo>
                  <a:cubicBezTo>
                    <a:pt x="15203" y="17594"/>
                    <a:pt x="15560" y="16337"/>
                    <a:pt x="15905" y="17280"/>
                  </a:cubicBezTo>
                  <a:cubicBezTo>
                    <a:pt x="16543" y="19087"/>
                    <a:pt x="17175" y="16809"/>
                    <a:pt x="17811" y="16887"/>
                  </a:cubicBezTo>
                  <a:cubicBezTo>
                    <a:pt x="18380" y="16966"/>
                    <a:pt x="18949" y="15945"/>
                    <a:pt x="19522" y="15788"/>
                  </a:cubicBezTo>
                  <a:cubicBezTo>
                    <a:pt x="20104" y="15552"/>
                    <a:pt x="20687" y="15631"/>
                    <a:pt x="21272" y="14845"/>
                  </a:cubicBezTo>
                  <a:lnTo>
                    <a:pt x="21600" y="0"/>
                  </a:lnTo>
                  <a:cubicBezTo>
                    <a:pt x="20773" y="628"/>
                    <a:pt x="19942" y="1571"/>
                    <a:pt x="19115" y="1178"/>
                  </a:cubicBezTo>
                  <a:close/>
                </a:path>
              </a:pathLst>
            </a:custGeom>
            <a:solidFill>
              <a:srgbClr val="A08C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727FBB0-56AB-4114-B833-70B186D879C0}"/>
                </a:ext>
              </a:extLst>
            </p:cNvPr>
            <p:cNvSpPr/>
            <p:nvPr/>
          </p:nvSpPr>
          <p:spPr>
            <a:xfrm>
              <a:off x="2105938" y="2901358"/>
              <a:ext cx="11227" cy="1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7664" y="9341"/>
                    <a:pt x="21600" y="21600"/>
                  </a:cubicBezTo>
                  <a:cubicBezTo>
                    <a:pt x="15327" y="15179"/>
                    <a:pt x="9756" y="8172"/>
                    <a:pt x="3483" y="175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08C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656D1313-3E21-4399-93FB-239EADBA6BDF}"/>
                </a:ext>
              </a:extLst>
            </p:cNvPr>
            <p:cNvSpPr/>
            <p:nvPr/>
          </p:nvSpPr>
          <p:spPr>
            <a:xfrm>
              <a:off x="2431705" y="2756570"/>
              <a:ext cx="22807" cy="1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850"/>
                  </a:moveTo>
                  <a:lnTo>
                    <a:pt x="21600" y="21600"/>
                  </a:lnTo>
                  <a:cubicBezTo>
                    <a:pt x="15429" y="13950"/>
                    <a:pt x="8571" y="6751"/>
                    <a:pt x="1714" y="0"/>
                  </a:cubicBezTo>
                  <a:cubicBezTo>
                    <a:pt x="1371" y="450"/>
                    <a:pt x="1027" y="899"/>
                    <a:pt x="684" y="1800"/>
                  </a:cubicBezTo>
                  <a:cubicBezTo>
                    <a:pt x="0" y="3599"/>
                    <a:pt x="0" y="4499"/>
                    <a:pt x="0" y="5850"/>
                  </a:cubicBezTo>
                  <a:close/>
                </a:path>
              </a:pathLst>
            </a:custGeom>
            <a:solidFill>
              <a:srgbClr val="A08C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841672AB-FCEE-4259-B2FF-C2479CF4BBF6}"/>
                </a:ext>
              </a:extLst>
            </p:cNvPr>
            <p:cNvSpPr/>
            <p:nvPr/>
          </p:nvSpPr>
          <p:spPr>
            <a:xfrm>
              <a:off x="2033545" y="2684180"/>
              <a:ext cx="458026" cy="28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21" extrusionOk="0">
                  <a:moveTo>
                    <a:pt x="20551" y="9808"/>
                  </a:moveTo>
                  <a:cubicBezTo>
                    <a:pt x="20117" y="8867"/>
                    <a:pt x="19600" y="8034"/>
                    <a:pt x="19133" y="7148"/>
                  </a:cubicBezTo>
                  <a:cubicBezTo>
                    <a:pt x="18966" y="6825"/>
                    <a:pt x="18583" y="6691"/>
                    <a:pt x="18616" y="6208"/>
                  </a:cubicBezTo>
                  <a:cubicBezTo>
                    <a:pt x="18616" y="6127"/>
                    <a:pt x="18616" y="6073"/>
                    <a:pt x="18633" y="5966"/>
                  </a:cubicBezTo>
                  <a:cubicBezTo>
                    <a:pt x="18649" y="5912"/>
                    <a:pt x="18666" y="5912"/>
                    <a:pt x="18683" y="5858"/>
                  </a:cubicBezTo>
                  <a:cubicBezTo>
                    <a:pt x="17182" y="4031"/>
                    <a:pt x="15464" y="2608"/>
                    <a:pt x="14179" y="1667"/>
                  </a:cubicBezTo>
                  <a:cubicBezTo>
                    <a:pt x="13946" y="1640"/>
                    <a:pt x="13729" y="1614"/>
                    <a:pt x="13495" y="1560"/>
                  </a:cubicBezTo>
                  <a:cubicBezTo>
                    <a:pt x="12111" y="1237"/>
                    <a:pt x="10777" y="431"/>
                    <a:pt x="9392" y="136"/>
                  </a:cubicBezTo>
                  <a:cubicBezTo>
                    <a:pt x="8958" y="28"/>
                    <a:pt x="8491" y="-79"/>
                    <a:pt x="8091" y="82"/>
                  </a:cubicBezTo>
                  <a:cubicBezTo>
                    <a:pt x="5739" y="1157"/>
                    <a:pt x="3287" y="834"/>
                    <a:pt x="919" y="1425"/>
                  </a:cubicBezTo>
                  <a:cubicBezTo>
                    <a:pt x="51" y="1640"/>
                    <a:pt x="-182" y="2097"/>
                    <a:pt x="135" y="3387"/>
                  </a:cubicBezTo>
                  <a:cubicBezTo>
                    <a:pt x="1303" y="8303"/>
                    <a:pt x="2704" y="13031"/>
                    <a:pt x="4672" y="17196"/>
                  </a:cubicBezTo>
                  <a:cubicBezTo>
                    <a:pt x="4822" y="17491"/>
                    <a:pt x="4955" y="17814"/>
                    <a:pt x="5105" y="18109"/>
                  </a:cubicBezTo>
                  <a:cubicBezTo>
                    <a:pt x="5756" y="19237"/>
                    <a:pt x="7024" y="20984"/>
                    <a:pt x="8725" y="21521"/>
                  </a:cubicBezTo>
                  <a:cubicBezTo>
                    <a:pt x="8925" y="21279"/>
                    <a:pt x="9125" y="21037"/>
                    <a:pt x="9342" y="20849"/>
                  </a:cubicBezTo>
                  <a:cubicBezTo>
                    <a:pt x="9926" y="20285"/>
                    <a:pt x="10560" y="19802"/>
                    <a:pt x="11127" y="19237"/>
                  </a:cubicBezTo>
                  <a:cubicBezTo>
                    <a:pt x="11277" y="19076"/>
                    <a:pt x="11677" y="19425"/>
                    <a:pt x="11911" y="19640"/>
                  </a:cubicBezTo>
                  <a:cubicBezTo>
                    <a:pt x="13095" y="20769"/>
                    <a:pt x="13979" y="19936"/>
                    <a:pt x="14613" y="18351"/>
                  </a:cubicBezTo>
                  <a:cubicBezTo>
                    <a:pt x="14913" y="17599"/>
                    <a:pt x="14980" y="17169"/>
                    <a:pt x="15630" y="17760"/>
                  </a:cubicBezTo>
                  <a:cubicBezTo>
                    <a:pt x="17215" y="19184"/>
                    <a:pt x="17498" y="18969"/>
                    <a:pt x="18683" y="16336"/>
                  </a:cubicBezTo>
                  <a:cubicBezTo>
                    <a:pt x="19016" y="14912"/>
                    <a:pt x="18349" y="13918"/>
                    <a:pt x="18115" y="12736"/>
                  </a:cubicBezTo>
                  <a:cubicBezTo>
                    <a:pt x="18032" y="12682"/>
                    <a:pt x="17932" y="12628"/>
                    <a:pt x="17849" y="12575"/>
                  </a:cubicBezTo>
                  <a:cubicBezTo>
                    <a:pt x="17882" y="12494"/>
                    <a:pt x="17915" y="12414"/>
                    <a:pt x="17965" y="12333"/>
                  </a:cubicBezTo>
                  <a:cubicBezTo>
                    <a:pt x="18032" y="12440"/>
                    <a:pt x="18082" y="12548"/>
                    <a:pt x="18149" y="12655"/>
                  </a:cubicBezTo>
                  <a:cubicBezTo>
                    <a:pt x="18816" y="13139"/>
                    <a:pt x="19483" y="13649"/>
                    <a:pt x="20167" y="14133"/>
                  </a:cubicBezTo>
                  <a:cubicBezTo>
                    <a:pt x="21418" y="12951"/>
                    <a:pt x="21285" y="11419"/>
                    <a:pt x="20551" y="9808"/>
                  </a:cubicBezTo>
                  <a:close/>
                </a:path>
              </a:pathLst>
            </a:custGeom>
            <a:solidFill>
              <a:srgbClr val="F5B77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80BB697-BE9A-43CA-9AA0-BF984702F8FF}"/>
                </a:ext>
              </a:extLst>
            </p:cNvPr>
            <p:cNvSpPr/>
            <p:nvPr/>
          </p:nvSpPr>
          <p:spPr>
            <a:xfrm>
              <a:off x="3445205" y="2367272"/>
              <a:ext cx="451980" cy="25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720" extrusionOk="0">
                  <a:moveTo>
                    <a:pt x="21542" y="3677"/>
                  </a:moveTo>
                  <a:cubicBezTo>
                    <a:pt x="21330" y="3481"/>
                    <a:pt x="21175" y="3090"/>
                    <a:pt x="21098" y="2439"/>
                  </a:cubicBezTo>
                  <a:cubicBezTo>
                    <a:pt x="21078" y="2308"/>
                    <a:pt x="21059" y="2210"/>
                    <a:pt x="21059" y="2080"/>
                  </a:cubicBezTo>
                  <a:cubicBezTo>
                    <a:pt x="21001" y="1233"/>
                    <a:pt x="20537" y="875"/>
                    <a:pt x="20054" y="810"/>
                  </a:cubicBezTo>
                  <a:cubicBezTo>
                    <a:pt x="15572" y="158"/>
                    <a:pt x="11090" y="-689"/>
                    <a:pt x="6607" y="940"/>
                  </a:cubicBezTo>
                  <a:cubicBezTo>
                    <a:pt x="5641" y="1298"/>
                    <a:pt x="4733" y="2308"/>
                    <a:pt x="3671" y="1950"/>
                  </a:cubicBezTo>
                  <a:cubicBezTo>
                    <a:pt x="3149" y="3481"/>
                    <a:pt x="2589" y="4882"/>
                    <a:pt x="1913" y="6022"/>
                  </a:cubicBezTo>
                  <a:cubicBezTo>
                    <a:pt x="1758" y="6283"/>
                    <a:pt x="1604" y="6511"/>
                    <a:pt x="1430" y="6739"/>
                  </a:cubicBezTo>
                  <a:cubicBezTo>
                    <a:pt x="271" y="10388"/>
                    <a:pt x="0" y="13613"/>
                    <a:pt x="0" y="15731"/>
                  </a:cubicBezTo>
                  <a:cubicBezTo>
                    <a:pt x="19" y="15829"/>
                    <a:pt x="39" y="15861"/>
                    <a:pt x="58" y="15959"/>
                  </a:cubicBezTo>
                  <a:cubicBezTo>
                    <a:pt x="97" y="16480"/>
                    <a:pt x="193" y="16936"/>
                    <a:pt x="290" y="17327"/>
                  </a:cubicBezTo>
                  <a:cubicBezTo>
                    <a:pt x="850" y="19673"/>
                    <a:pt x="2203" y="20357"/>
                    <a:pt x="3690" y="20716"/>
                  </a:cubicBezTo>
                  <a:cubicBezTo>
                    <a:pt x="3961" y="20716"/>
                    <a:pt x="4212" y="20716"/>
                    <a:pt x="4482" y="20683"/>
                  </a:cubicBezTo>
                  <a:cubicBezTo>
                    <a:pt x="5873" y="20650"/>
                    <a:pt x="7264" y="20553"/>
                    <a:pt x="8655" y="20683"/>
                  </a:cubicBezTo>
                  <a:cubicBezTo>
                    <a:pt x="10800" y="20911"/>
                    <a:pt x="12732" y="20097"/>
                    <a:pt x="14355" y="17230"/>
                  </a:cubicBezTo>
                  <a:cubicBezTo>
                    <a:pt x="16055" y="14200"/>
                    <a:pt x="17562" y="10453"/>
                    <a:pt x="20363" y="10095"/>
                  </a:cubicBezTo>
                  <a:cubicBezTo>
                    <a:pt x="20460" y="10095"/>
                    <a:pt x="20557" y="10030"/>
                    <a:pt x="20673" y="10030"/>
                  </a:cubicBezTo>
                  <a:cubicBezTo>
                    <a:pt x="20866" y="10030"/>
                    <a:pt x="21040" y="9834"/>
                    <a:pt x="21233" y="9704"/>
                  </a:cubicBezTo>
                  <a:cubicBezTo>
                    <a:pt x="21561" y="8107"/>
                    <a:pt x="21600" y="5729"/>
                    <a:pt x="21542" y="3677"/>
                  </a:cubicBezTo>
                  <a:close/>
                </a:path>
              </a:pathLst>
            </a:custGeom>
            <a:solidFill>
              <a:srgbClr val="F5B77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The Block – Slide Template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D74AA327-61BD-40BD-873D-C7872B62F840}"/>
              </a:ext>
            </a:extLst>
          </p:cNvPr>
          <p:cNvSpPr/>
          <p:nvPr/>
        </p:nvSpPr>
        <p:spPr>
          <a:xfrm>
            <a:off x="5012531" y="1127735"/>
            <a:ext cx="2509098" cy="250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2" h="21302" extrusionOk="0">
                <a:moveTo>
                  <a:pt x="16676" y="17"/>
                </a:moveTo>
                <a:lnTo>
                  <a:pt x="2442" y="1596"/>
                </a:lnTo>
                <a:cubicBezTo>
                  <a:pt x="936" y="1762"/>
                  <a:pt x="-149" y="3121"/>
                  <a:pt x="17" y="4626"/>
                </a:cubicBezTo>
                <a:lnTo>
                  <a:pt x="1596" y="18860"/>
                </a:lnTo>
                <a:cubicBezTo>
                  <a:pt x="1762" y="20366"/>
                  <a:pt x="3121" y="21451"/>
                  <a:pt x="4626" y="21285"/>
                </a:cubicBezTo>
                <a:lnTo>
                  <a:pt x="18860" y="19706"/>
                </a:lnTo>
                <a:cubicBezTo>
                  <a:pt x="20366" y="19540"/>
                  <a:pt x="21451" y="18181"/>
                  <a:pt x="21285" y="16676"/>
                </a:cubicBezTo>
                <a:lnTo>
                  <a:pt x="19706" y="2442"/>
                </a:lnTo>
                <a:cubicBezTo>
                  <a:pt x="19540" y="936"/>
                  <a:pt x="18181" y="-149"/>
                  <a:pt x="16676" y="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DACD757-A8B6-4D92-9C62-AF041DBB1FA0}"/>
              </a:ext>
            </a:extLst>
          </p:cNvPr>
          <p:cNvGrpSpPr/>
          <p:nvPr/>
        </p:nvGrpSpPr>
        <p:grpSpPr>
          <a:xfrm>
            <a:off x="8364680" y="1069454"/>
            <a:ext cx="2333580" cy="2333580"/>
            <a:chOff x="8234003" y="1122027"/>
            <a:chExt cx="2333580" cy="2333580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D3066A92-858A-4017-81E9-B22CEF5DCEB1}"/>
                </a:ext>
              </a:extLst>
            </p:cNvPr>
            <p:cNvSpPr/>
            <p:nvPr/>
          </p:nvSpPr>
          <p:spPr>
            <a:xfrm>
              <a:off x="8234003" y="1122027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37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799674C-AC9B-4AC4-B6D2-999AF3F83E68}"/>
                </a:ext>
              </a:extLst>
            </p:cNvPr>
            <p:cNvSpPr/>
            <p:nvPr/>
          </p:nvSpPr>
          <p:spPr>
            <a:xfrm>
              <a:off x="8421068" y="1372365"/>
              <a:ext cx="195945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5F4AE33-DC1B-498D-8CC5-81DE78A663D0}"/>
              </a:ext>
            </a:extLst>
          </p:cNvPr>
          <p:cNvGrpSpPr/>
          <p:nvPr/>
        </p:nvGrpSpPr>
        <p:grpSpPr>
          <a:xfrm>
            <a:off x="8364680" y="3625284"/>
            <a:ext cx="2333580" cy="2333580"/>
            <a:chOff x="8234003" y="3510984"/>
            <a:chExt cx="2333580" cy="2333580"/>
          </a:xfrm>
          <a:effectLst>
            <a:reflection blurRad="6350" stA="52000" endA="300" endPos="16000" dir="5400000" sy="-100000" algn="bl" rotWithShape="0"/>
          </a:effectLst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DB1BEE44-7196-44D7-8739-6EFCED563515}"/>
                </a:ext>
              </a:extLst>
            </p:cNvPr>
            <p:cNvSpPr/>
            <p:nvPr/>
          </p:nvSpPr>
          <p:spPr>
            <a:xfrm>
              <a:off x="8234003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5470DB5-16F6-4BC9-AF3A-AC6745AF9F01}"/>
                </a:ext>
              </a:extLst>
            </p:cNvPr>
            <p:cNvSpPr/>
            <p:nvPr/>
          </p:nvSpPr>
          <p:spPr>
            <a:xfrm>
              <a:off x="8421068" y="3755378"/>
              <a:ext cx="195945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8652F3B-759B-442C-8804-BED9937A2D31}"/>
              </a:ext>
            </a:extLst>
          </p:cNvPr>
          <p:cNvGrpSpPr/>
          <p:nvPr/>
        </p:nvGrpSpPr>
        <p:grpSpPr>
          <a:xfrm>
            <a:off x="5808850" y="3625284"/>
            <a:ext cx="2333580" cy="2333580"/>
            <a:chOff x="5808850" y="3510984"/>
            <a:chExt cx="2333580" cy="2333580"/>
          </a:xfrm>
          <a:effectLst>
            <a:reflection blurRad="6350" stA="52000" endA="300" endPos="16000" dir="5400000" sy="-100000" algn="bl" rotWithShape="0"/>
          </a:effectLst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3A0221-7C31-45B1-96AC-1F36A6D12ACC}"/>
                </a:ext>
              </a:extLst>
            </p:cNvPr>
            <p:cNvSpPr/>
            <p:nvPr/>
          </p:nvSpPr>
          <p:spPr>
            <a:xfrm>
              <a:off x="5808850" y="3510984"/>
              <a:ext cx="2333580" cy="23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8" y="0"/>
                  </a:moveTo>
                  <a:lnTo>
                    <a:pt x="2992" y="0"/>
                  </a:lnTo>
                  <a:cubicBezTo>
                    <a:pt x="1340" y="0"/>
                    <a:pt x="0" y="1340"/>
                    <a:pt x="0" y="2992"/>
                  </a:cubicBezTo>
                  <a:lnTo>
                    <a:pt x="0" y="18608"/>
                  </a:lnTo>
                  <a:cubicBezTo>
                    <a:pt x="0" y="20260"/>
                    <a:pt x="1340" y="21600"/>
                    <a:pt x="2992" y="21600"/>
                  </a:cubicBezTo>
                  <a:lnTo>
                    <a:pt x="18608" y="21600"/>
                  </a:lnTo>
                  <a:cubicBezTo>
                    <a:pt x="20260" y="21600"/>
                    <a:pt x="21600" y="20260"/>
                    <a:pt x="21600" y="18608"/>
                  </a:cubicBezTo>
                  <a:lnTo>
                    <a:pt x="21600" y="2992"/>
                  </a:lnTo>
                  <a:cubicBezTo>
                    <a:pt x="21600" y="1340"/>
                    <a:pt x="20260" y="0"/>
                    <a:pt x="1860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6416962-2DB0-44CE-93B2-24862AFB2FB3}"/>
                </a:ext>
              </a:extLst>
            </p:cNvPr>
            <p:cNvSpPr/>
            <p:nvPr/>
          </p:nvSpPr>
          <p:spPr>
            <a:xfrm>
              <a:off x="5995915" y="3755378"/>
              <a:ext cx="195945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962A5A5D-BCF0-41D6-AA60-0D05CBBCA85C}"/>
              </a:ext>
            </a:extLst>
          </p:cNvPr>
          <p:cNvSpPr/>
          <p:nvPr/>
        </p:nvSpPr>
        <p:spPr>
          <a:xfrm rot="21215240">
            <a:off x="5293405" y="1445475"/>
            <a:ext cx="19594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17262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353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Pull The Block – Slide Template</vt:lpstr>
      <vt:lpstr>Pull The Block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 The Block</dc:title>
  <dc:creator>PresentationGO.com</dc:creator>
  <dc:description>© Copyright PresentationGO.com</dc:description>
  <dcterms:created xsi:type="dcterms:W3CDTF">2014-11-26T05:14:11Z</dcterms:created>
  <dcterms:modified xsi:type="dcterms:W3CDTF">2019-10-31T18:04:05Z</dcterms:modified>
  <cp:category>Charts &amp; Diagrams</cp:category>
</cp:coreProperties>
</file>