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the 3D Shapes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9899CC5-39C1-41FA-823D-7DC31F477314}"/>
              </a:ext>
            </a:extLst>
          </p:cNvPr>
          <p:cNvSpPr/>
          <p:nvPr/>
        </p:nvSpPr>
        <p:spPr>
          <a:xfrm>
            <a:off x="-1" y="2573832"/>
            <a:ext cx="3650482" cy="1421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6" y="7884"/>
                </a:moveTo>
                <a:lnTo>
                  <a:pt x="0" y="21600"/>
                </a:lnTo>
                <a:lnTo>
                  <a:pt x="0" y="13004"/>
                </a:lnTo>
                <a:lnTo>
                  <a:pt x="20097" y="0"/>
                </a:lnTo>
                <a:lnTo>
                  <a:pt x="21600" y="232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36A223-1A10-4907-BAC0-76D444A561C2}"/>
              </a:ext>
            </a:extLst>
          </p:cNvPr>
          <p:cNvSpPr/>
          <p:nvPr/>
        </p:nvSpPr>
        <p:spPr>
          <a:xfrm>
            <a:off x="-1" y="4159429"/>
            <a:ext cx="3803636" cy="1461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8" y="7644"/>
                </a:moveTo>
                <a:lnTo>
                  <a:pt x="0" y="21600"/>
                </a:lnTo>
                <a:lnTo>
                  <a:pt x="0" y="13237"/>
                </a:lnTo>
                <a:lnTo>
                  <a:pt x="20157" y="0"/>
                </a:lnTo>
                <a:lnTo>
                  <a:pt x="21600" y="226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DC18CD-B2D1-40DF-B66C-673CF777816D}"/>
              </a:ext>
            </a:extLst>
          </p:cNvPr>
          <p:cNvGrpSpPr/>
          <p:nvPr/>
        </p:nvGrpSpPr>
        <p:grpSpPr>
          <a:xfrm>
            <a:off x="4232482" y="1490956"/>
            <a:ext cx="1526123" cy="1526126"/>
            <a:chOff x="5643309" y="844941"/>
            <a:chExt cx="2034830" cy="2034834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4E6772A-8139-4CC2-AB3D-3599048C5C9E}"/>
                </a:ext>
              </a:extLst>
            </p:cNvPr>
            <p:cNvSpPr/>
            <p:nvPr/>
          </p:nvSpPr>
          <p:spPr>
            <a:xfrm>
              <a:off x="5645690" y="847322"/>
              <a:ext cx="2032449" cy="203245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7CBDB4-B07E-446A-BAF7-3139BF795B38}"/>
                </a:ext>
              </a:extLst>
            </p:cNvPr>
            <p:cNvSpPr/>
            <p:nvPr/>
          </p:nvSpPr>
          <p:spPr>
            <a:xfrm>
              <a:off x="5643309" y="844941"/>
              <a:ext cx="1827566" cy="16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8" h="18916" extrusionOk="0">
                  <a:moveTo>
                    <a:pt x="5810" y="1286"/>
                  </a:moveTo>
                  <a:cubicBezTo>
                    <a:pt x="10647" y="-1342"/>
                    <a:pt x="16223" y="186"/>
                    <a:pt x="18266" y="4699"/>
                  </a:cubicBezTo>
                  <a:cubicBezTo>
                    <a:pt x="20309" y="9213"/>
                    <a:pt x="18044" y="15002"/>
                    <a:pt x="13208" y="17630"/>
                  </a:cubicBezTo>
                  <a:cubicBezTo>
                    <a:pt x="8371" y="20258"/>
                    <a:pt x="2795" y="18730"/>
                    <a:pt x="752" y="14217"/>
                  </a:cubicBezTo>
                  <a:cubicBezTo>
                    <a:pt x="-1291" y="9703"/>
                    <a:pt x="974" y="3914"/>
                    <a:pt x="5810" y="12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E05ED8-AF8B-4E35-917F-49223985852D}"/>
                </a:ext>
              </a:extLst>
            </p:cNvPr>
            <p:cNvSpPr/>
            <p:nvPr/>
          </p:nvSpPr>
          <p:spPr>
            <a:xfrm>
              <a:off x="5859527" y="898162"/>
              <a:ext cx="1089529" cy="99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6" h="18915" extrusionOk="0">
                  <a:moveTo>
                    <a:pt x="5801" y="1280"/>
                  </a:moveTo>
                  <a:cubicBezTo>
                    <a:pt x="10635" y="-1342"/>
                    <a:pt x="16213" y="193"/>
                    <a:pt x="18261" y="4710"/>
                  </a:cubicBezTo>
                  <a:cubicBezTo>
                    <a:pt x="20308" y="9226"/>
                    <a:pt x="18049" y="15013"/>
                    <a:pt x="13215" y="17636"/>
                  </a:cubicBezTo>
                  <a:cubicBezTo>
                    <a:pt x="8381" y="20258"/>
                    <a:pt x="2803" y="18723"/>
                    <a:pt x="755" y="14206"/>
                  </a:cubicBezTo>
                  <a:cubicBezTo>
                    <a:pt x="-1292" y="9690"/>
                    <a:pt x="967" y="3903"/>
                    <a:pt x="5801" y="128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B321E5A-D315-4255-A36F-A44AABDA6C4C}"/>
              </a:ext>
            </a:extLst>
          </p:cNvPr>
          <p:cNvSpPr/>
          <p:nvPr/>
        </p:nvSpPr>
        <p:spPr>
          <a:xfrm>
            <a:off x="2558579" y="2069323"/>
            <a:ext cx="1882999" cy="110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84" y="3626"/>
                  <a:pt x="21430" y="2514"/>
                  <a:pt x="21247" y="143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B3D2C0-4940-4227-B039-C5ADA1552E1D}"/>
              </a:ext>
            </a:extLst>
          </p:cNvPr>
          <p:cNvGrpSpPr/>
          <p:nvPr/>
        </p:nvGrpSpPr>
        <p:grpSpPr>
          <a:xfrm>
            <a:off x="4430680" y="3202729"/>
            <a:ext cx="1695332" cy="1596347"/>
            <a:chOff x="5907574" y="3127305"/>
            <a:chExt cx="2260442" cy="212846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6755ED-6323-4B43-9656-C3BC67D91CA6}"/>
                </a:ext>
              </a:extLst>
            </p:cNvPr>
            <p:cNvSpPr/>
            <p:nvPr/>
          </p:nvSpPr>
          <p:spPr>
            <a:xfrm>
              <a:off x="6697732" y="3429927"/>
              <a:ext cx="1470284" cy="182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4" y="0"/>
                  </a:moveTo>
                  <a:lnTo>
                    <a:pt x="21600" y="17763"/>
                  </a:lnTo>
                  <a:lnTo>
                    <a:pt x="1447" y="21600"/>
                  </a:lnTo>
                  <a:lnTo>
                    <a:pt x="0" y="30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5DF1B5-1504-4DAC-ABC6-B309FE20023D}"/>
                </a:ext>
              </a:extLst>
            </p:cNvPr>
            <p:cNvSpPr/>
            <p:nvPr/>
          </p:nvSpPr>
          <p:spPr>
            <a:xfrm>
              <a:off x="5909955" y="3345839"/>
              <a:ext cx="888900" cy="190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685" y="16057"/>
                  </a:lnTo>
                  <a:lnTo>
                    <a:pt x="0" y="0"/>
                  </a:lnTo>
                  <a:lnTo>
                    <a:pt x="19207" y="388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69B4491-21B9-4122-A358-0409CAD37593}"/>
                </a:ext>
              </a:extLst>
            </p:cNvPr>
            <p:cNvSpPr/>
            <p:nvPr/>
          </p:nvSpPr>
          <p:spPr>
            <a:xfrm>
              <a:off x="5907574" y="3127305"/>
              <a:ext cx="2207829" cy="56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33" y="21600"/>
                  </a:moveTo>
                  <a:lnTo>
                    <a:pt x="0" y="8400"/>
                  </a:lnTo>
                  <a:lnTo>
                    <a:pt x="12833" y="0"/>
                  </a:lnTo>
                  <a:lnTo>
                    <a:pt x="21600" y="1163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A00A5672-7B32-4D76-95FC-D0A53C884C01}"/>
              </a:ext>
            </a:extLst>
          </p:cNvPr>
          <p:cNvSpPr/>
          <p:nvPr/>
        </p:nvSpPr>
        <p:spPr>
          <a:xfrm>
            <a:off x="2710025" y="3651349"/>
            <a:ext cx="1882856" cy="110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63" y="3591"/>
                  <a:pt x="21430" y="2480"/>
                  <a:pt x="21247" y="143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A965E7-C7F3-4667-9E9D-69A2A80899E5}"/>
              </a:ext>
            </a:extLst>
          </p:cNvPr>
          <p:cNvSpPr txBox="1"/>
          <p:nvPr/>
        </p:nvSpPr>
        <p:spPr>
          <a:xfrm rot="20787402">
            <a:off x="344763" y="3181963"/>
            <a:ext cx="204951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2313-33F7-4C6F-A5F7-828243613659}"/>
              </a:ext>
            </a:extLst>
          </p:cNvPr>
          <p:cNvSpPr txBox="1"/>
          <p:nvPr/>
        </p:nvSpPr>
        <p:spPr>
          <a:xfrm rot="20787402">
            <a:off x="398075" y="4769382"/>
            <a:ext cx="224288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3109E0-63A4-4FF1-BD65-98A1393D3C4C}"/>
              </a:ext>
            </a:extLst>
          </p:cNvPr>
          <p:cNvGrpSpPr/>
          <p:nvPr/>
        </p:nvGrpSpPr>
        <p:grpSpPr>
          <a:xfrm>
            <a:off x="6695611" y="3457794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AF60E9-6CEA-4E08-AD84-1C5CBDAB87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43ABEE-1875-4084-81F3-D2AF41AE61F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38D836-A198-45D3-B1EF-3E9D32A43EB5}"/>
              </a:ext>
            </a:extLst>
          </p:cNvPr>
          <p:cNvGrpSpPr/>
          <p:nvPr/>
        </p:nvGrpSpPr>
        <p:grpSpPr>
          <a:xfrm>
            <a:off x="6157033" y="1735000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EAFB90-A247-446B-913B-7AF767B121A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CF21EB-5F70-4BF6-B023-B4B6CE2578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the 3D Shapes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9899CC5-39C1-41FA-823D-7DC31F477314}"/>
              </a:ext>
            </a:extLst>
          </p:cNvPr>
          <p:cNvSpPr/>
          <p:nvPr/>
        </p:nvSpPr>
        <p:spPr>
          <a:xfrm>
            <a:off x="-1" y="2573832"/>
            <a:ext cx="3650482" cy="1421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6" y="7884"/>
                </a:moveTo>
                <a:lnTo>
                  <a:pt x="0" y="21600"/>
                </a:lnTo>
                <a:lnTo>
                  <a:pt x="0" y="13004"/>
                </a:lnTo>
                <a:lnTo>
                  <a:pt x="20097" y="0"/>
                </a:lnTo>
                <a:lnTo>
                  <a:pt x="21600" y="2327"/>
                </a:lnTo>
                <a:close/>
              </a:path>
            </a:pathLst>
          </a:custGeom>
          <a:solidFill>
            <a:schemeClr val="bg1">
              <a:lumMod val="75000"/>
              <a:alpha val="61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36A223-1A10-4907-BAC0-76D444A561C2}"/>
              </a:ext>
            </a:extLst>
          </p:cNvPr>
          <p:cNvSpPr/>
          <p:nvPr/>
        </p:nvSpPr>
        <p:spPr>
          <a:xfrm>
            <a:off x="-1" y="4159429"/>
            <a:ext cx="3803636" cy="1461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8" y="7644"/>
                </a:moveTo>
                <a:lnTo>
                  <a:pt x="0" y="21600"/>
                </a:lnTo>
                <a:lnTo>
                  <a:pt x="0" y="13237"/>
                </a:lnTo>
                <a:lnTo>
                  <a:pt x="20157" y="0"/>
                </a:lnTo>
                <a:lnTo>
                  <a:pt x="21600" y="2264"/>
                </a:lnTo>
                <a:close/>
              </a:path>
            </a:pathLst>
          </a:custGeom>
          <a:solidFill>
            <a:schemeClr val="bg1">
              <a:lumMod val="75000"/>
              <a:alpha val="61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DC18CD-B2D1-40DF-B66C-673CF777816D}"/>
              </a:ext>
            </a:extLst>
          </p:cNvPr>
          <p:cNvGrpSpPr/>
          <p:nvPr/>
        </p:nvGrpSpPr>
        <p:grpSpPr>
          <a:xfrm>
            <a:off x="4232482" y="1490956"/>
            <a:ext cx="1526123" cy="1526126"/>
            <a:chOff x="5643309" y="844941"/>
            <a:chExt cx="2034830" cy="2034834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4E6772A-8139-4CC2-AB3D-3599048C5C9E}"/>
                </a:ext>
              </a:extLst>
            </p:cNvPr>
            <p:cNvSpPr/>
            <p:nvPr/>
          </p:nvSpPr>
          <p:spPr>
            <a:xfrm>
              <a:off x="5645690" y="847322"/>
              <a:ext cx="2032449" cy="203245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7CBDB4-B07E-446A-BAF7-3139BF795B38}"/>
                </a:ext>
              </a:extLst>
            </p:cNvPr>
            <p:cNvSpPr/>
            <p:nvPr/>
          </p:nvSpPr>
          <p:spPr>
            <a:xfrm>
              <a:off x="5643309" y="844941"/>
              <a:ext cx="1827566" cy="16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8" h="18916" extrusionOk="0">
                  <a:moveTo>
                    <a:pt x="5810" y="1286"/>
                  </a:moveTo>
                  <a:cubicBezTo>
                    <a:pt x="10647" y="-1342"/>
                    <a:pt x="16223" y="186"/>
                    <a:pt x="18266" y="4699"/>
                  </a:cubicBezTo>
                  <a:cubicBezTo>
                    <a:pt x="20309" y="9213"/>
                    <a:pt x="18044" y="15002"/>
                    <a:pt x="13208" y="17630"/>
                  </a:cubicBezTo>
                  <a:cubicBezTo>
                    <a:pt x="8371" y="20258"/>
                    <a:pt x="2795" y="18730"/>
                    <a:pt x="752" y="14217"/>
                  </a:cubicBezTo>
                  <a:cubicBezTo>
                    <a:pt x="-1291" y="9703"/>
                    <a:pt x="974" y="3914"/>
                    <a:pt x="5810" y="12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E05ED8-AF8B-4E35-917F-49223985852D}"/>
                </a:ext>
              </a:extLst>
            </p:cNvPr>
            <p:cNvSpPr/>
            <p:nvPr/>
          </p:nvSpPr>
          <p:spPr>
            <a:xfrm>
              <a:off x="5859527" y="898162"/>
              <a:ext cx="1089529" cy="99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6" h="18915" extrusionOk="0">
                  <a:moveTo>
                    <a:pt x="5801" y="1280"/>
                  </a:moveTo>
                  <a:cubicBezTo>
                    <a:pt x="10635" y="-1342"/>
                    <a:pt x="16213" y="193"/>
                    <a:pt x="18261" y="4710"/>
                  </a:cubicBezTo>
                  <a:cubicBezTo>
                    <a:pt x="20308" y="9226"/>
                    <a:pt x="18049" y="15013"/>
                    <a:pt x="13215" y="17636"/>
                  </a:cubicBezTo>
                  <a:cubicBezTo>
                    <a:pt x="8381" y="20258"/>
                    <a:pt x="2803" y="18723"/>
                    <a:pt x="755" y="14206"/>
                  </a:cubicBezTo>
                  <a:cubicBezTo>
                    <a:pt x="-1292" y="9690"/>
                    <a:pt x="967" y="3903"/>
                    <a:pt x="5801" y="128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B321E5A-D315-4255-A36F-A44AABDA6C4C}"/>
              </a:ext>
            </a:extLst>
          </p:cNvPr>
          <p:cNvSpPr/>
          <p:nvPr/>
        </p:nvSpPr>
        <p:spPr>
          <a:xfrm>
            <a:off x="2558579" y="2069323"/>
            <a:ext cx="1882999" cy="110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84" y="3626"/>
                  <a:pt x="21430" y="2514"/>
                  <a:pt x="21247" y="143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B3D2C0-4940-4227-B039-C5ADA1552E1D}"/>
              </a:ext>
            </a:extLst>
          </p:cNvPr>
          <p:cNvGrpSpPr/>
          <p:nvPr/>
        </p:nvGrpSpPr>
        <p:grpSpPr>
          <a:xfrm>
            <a:off x="4430680" y="3202729"/>
            <a:ext cx="1695332" cy="1596347"/>
            <a:chOff x="5907574" y="3127305"/>
            <a:chExt cx="2260442" cy="212846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6755ED-6323-4B43-9656-C3BC67D91CA6}"/>
                </a:ext>
              </a:extLst>
            </p:cNvPr>
            <p:cNvSpPr/>
            <p:nvPr/>
          </p:nvSpPr>
          <p:spPr>
            <a:xfrm>
              <a:off x="6697732" y="3429927"/>
              <a:ext cx="1470284" cy="182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4" y="0"/>
                  </a:moveTo>
                  <a:lnTo>
                    <a:pt x="21600" y="17763"/>
                  </a:lnTo>
                  <a:lnTo>
                    <a:pt x="1447" y="21600"/>
                  </a:lnTo>
                  <a:lnTo>
                    <a:pt x="0" y="30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5DF1B5-1504-4DAC-ABC6-B309FE20023D}"/>
                </a:ext>
              </a:extLst>
            </p:cNvPr>
            <p:cNvSpPr/>
            <p:nvPr/>
          </p:nvSpPr>
          <p:spPr>
            <a:xfrm>
              <a:off x="5913130" y="3345839"/>
              <a:ext cx="888900" cy="190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685" y="16057"/>
                  </a:lnTo>
                  <a:lnTo>
                    <a:pt x="0" y="0"/>
                  </a:lnTo>
                  <a:lnTo>
                    <a:pt x="19207" y="388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69B4491-21B9-4122-A358-0409CAD37593}"/>
                </a:ext>
              </a:extLst>
            </p:cNvPr>
            <p:cNvSpPr/>
            <p:nvPr/>
          </p:nvSpPr>
          <p:spPr>
            <a:xfrm>
              <a:off x="5907574" y="3127305"/>
              <a:ext cx="2207829" cy="56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33" y="21600"/>
                  </a:moveTo>
                  <a:lnTo>
                    <a:pt x="0" y="8400"/>
                  </a:lnTo>
                  <a:lnTo>
                    <a:pt x="12833" y="0"/>
                  </a:lnTo>
                  <a:lnTo>
                    <a:pt x="21600" y="1163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A00A5672-7B32-4D76-95FC-D0A53C884C01}"/>
              </a:ext>
            </a:extLst>
          </p:cNvPr>
          <p:cNvSpPr/>
          <p:nvPr/>
        </p:nvSpPr>
        <p:spPr>
          <a:xfrm>
            <a:off x="2710025" y="3651349"/>
            <a:ext cx="1882856" cy="1105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63" y="3591"/>
                  <a:pt x="21430" y="2480"/>
                  <a:pt x="21247" y="143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A965E7-C7F3-4667-9E9D-69A2A80899E5}"/>
              </a:ext>
            </a:extLst>
          </p:cNvPr>
          <p:cNvSpPr txBox="1"/>
          <p:nvPr/>
        </p:nvSpPr>
        <p:spPr>
          <a:xfrm rot="20787402">
            <a:off x="344763" y="3181963"/>
            <a:ext cx="204951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2313-33F7-4C6F-A5F7-828243613659}"/>
              </a:ext>
            </a:extLst>
          </p:cNvPr>
          <p:cNvSpPr txBox="1"/>
          <p:nvPr/>
        </p:nvSpPr>
        <p:spPr>
          <a:xfrm rot="20787402">
            <a:off x="398075" y="4769382"/>
            <a:ext cx="224288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3109E0-63A4-4FF1-BD65-98A1393D3C4C}"/>
              </a:ext>
            </a:extLst>
          </p:cNvPr>
          <p:cNvGrpSpPr/>
          <p:nvPr/>
        </p:nvGrpSpPr>
        <p:grpSpPr>
          <a:xfrm>
            <a:off x="6695611" y="3457794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AF60E9-6CEA-4E08-AD84-1C5CBDAB87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43ABEE-1875-4084-81F3-D2AF41AE61F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38D836-A198-45D3-B1EF-3E9D32A43EB5}"/>
              </a:ext>
            </a:extLst>
          </p:cNvPr>
          <p:cNvGrpSpPr/>
          <p:nvPr/>
        </p:nvGrpSpPr>
        <p:grpSpPr>
          <a:xfrm>
            <a:off x="6157033" y="1735000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EAFB90-A247-446B-913B-7AF767B121A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CF21EB-5F70-4BF6-B023-B4B6CE2578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628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Push the 3D Shapes – Slide Template</vt:lpstr>
      <vt:lpstr>Push the 3D Shapes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 the 3D Shapes</dc:title>
  <dc:creator>PresentationGO.com</dc:creator>
  <dc:description>© Copyright PresentationGO.com</dc:description>
  <dcterms:created xsi:type="dcterms:W3CDTF">2014-11-26T05:14:11Z</dcterms:created>
  <dcterms:modified xsi:type="dcterms:W3CDTF">2020-10-27T16:22:32Z</dcterms:modified>
  <cp:category>Graphics &amp; Metaphors</cp:category>
</cp:coreProperties>
</file>