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4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the 3D Shapes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9899CC5-39C1-41FA-823D-7DC31F477314}"/>
              </a:ext>
            </a:extLst>
          </p:cNvPr>
          <p:cNvSpPr/>
          <p:nvPr/>
        </p:nvSpPr>
        <p:spPr>
          <a:xfrm>
            <a:off x="-1" y="2288775"/>
            <a:ext cx="4867309" cy="1895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6" y="7884"/>
                </a:moveTo>
                <a:lnTo>
                  <a:pt x="0" y="21600"/>
                </a:lnTo>
                <a:lnTo>
                  <a:pt x="0" y="13004"/>
                </a:lnTo>
                <a:lnTo>
                  <a:pt x="20097" y="0"/>
                </a:lnTo>
                <a:lnTo>
                  <a:pt x="21600" y="232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636A223-1A10-4907-BAC0-76D444A561C2}"/>
              </a:ext>
            </a:extLst>
          </p:cNvPr>
          <p:cNvSpPr/>
          <p:nvPr/>
        </p:nvSpPr>
        <p:spPr>
          <a:xfrm>
            <a:off x="-1" y="4402905"/>
            <a:ext cx="5071514" cy="194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8" y="7644"/>
                </a:moveTo>
                <a:lnTo>
                  <a:pt x="0" y="21600"/>
                </a:lnTo>
                <a:lnTo>
                  <a:pt x="0" y="13237"/>
                </a:lnTo>
                <a:lnTo>
                  <a:pt x="20157" y="0"/>
                </a:lnTo>
                <a:lnTo>
                  <a:pt x="21600" y="226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DC18CD-B2D1-40DF-B66C-673CF777816D}"/>
              </a:ext>
            </a:extLst>
          </p:cNvPr>
          <p:cNvGrpSpPr/>
          <p:nvPr/>
        </p:nvGrpSpPr>
        <p:grpSpPr>
          <a:xfrm>
            <a:off x="5643309" y="844941"/>
            <a:ext cx="2034830" cy="2034834"/>
            <a:chOff x="5643309" y="844941"/>
            <a:chExt cx="2034830" cy="2034834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4E6772A-8139-4CC2-AB3D-3599048C5C9E}"/>
                </a:ext>
              </a:extLst>
            </p:cNvPr>
            <p:cNvSpPr/>
            <p:nvPr/>
          </p:nvSpPr>
          <p:spPr>
            <a:xfrm>
              <a:off x="5645690" y="847322"/>
              <a:ext cx="2032449" cy="203245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7CBDB4-B07E-446A-BAF7-3139BF795B38}"/>
                </a:ext>
              </a:extLst>
            </p:cNvPr>
            <p:cNvSpPr/>
            <p:nvPr/>
          </p:nvSpPr>
          <p:spPr>
            <a:xfrm>
              <a:off x="5643309" y="844941"/>
              <a:ext cx="1827566" cy="165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8" h="18916" extrusionOk="0">
                  <a:moveTo>
                    <a:pt x="5810" y="1286"/>
                  </a:moveTo>
                  <a:cubicBezTo>
                    <a:pt x="10647" y="-1342"/>
                    <a:pt x="16223" y="186"/>
                    <a:pt x="18266" y="4699"/>
                  </a:cubicBezTo>
                  <a:cubicBezTo>
                    <a:pt x="20309" y="9213"/>
                    <a:pt x="18044" y="15002"/>
                    <a:pt x="13208" y="17630"/>
                  </a:cubicBezTo>
                  <a:cubicBezTo>
                    <a:pt x="8371" y="20258"/>
                    <a:pt x="2795" y="18730"/>
                    <a:pt x="752" y="14217"/>
                  </a:cubicBezTo>
                  <a:cubicBezTo>
                    <a:pt x="-1291" y="9703"/>
                    <a:pt x="974" y="3914"/>
                    <a:pt x="5810" y="12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E05ED8-AF8B-4E35-917F-49223985852D}"/>
                </a:ext>
              </a:extLst>
            </p:cNvPr>
            <p:cNvSpPr/>
            <p:nvPr/>
          </p:nvSpPr>
          <p:spPr>
            <a:xfrm>
              <a:off x="5859527" y="898162"/>
              <a:ext cx="1089529" cy="99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6" h="18915" extrusionOk="0">
                  <a:moveTo>
                    <a:pt x="5801" y="1280"/>
                  </a:moveTo>
                  <a:cubicBezTo>
                    <a:pt x="10635" y="-1342"/>
                    <a:pt x="16213" y="193"/>
                    <a:pt x="18261" y="4710"/>
                  </a:cubicBezTo>
                  <a:cubicBezTo>
                    <a:pt x="20308" y="9226"/>
                    <a:pt x="18049" y="15013"/>
                    <a:pt x="13215" y="17636"/>
                  </a:cubicBezTo>
                  <a:cubicBezTo>
                    <a:pt x="8381" y="20258"/>
                    <a:pt x="2803" y="18723"/>
                    <a:pt x="755" y="14206"/>
                  </a:cubicBezTo>
                  <a:cubicBezTo>
                    <a:pt x="-1292" y="9690"/>
                    <a:pt x="967" y="3903"/>
                    <a:pt x="5801" y="128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B321E5A-D315-4255-A36F-A44AABDA6C4C}"/>
              </a:ext>
            </a:extLst>
          </p:cNvPr>
          <p:cNvSpPr/>
          <p:nvPr/>
        </p:nvSpPr>
        <p:spPr>
          <a:xfrm>
            <a:off x="3411438" y="1616097"/>
            <a:ext cx="2510665" cy="147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84" y="3626"/>
                  <a:pt x="21430" y="2514"/>
                  <a:pt x="21247" y="143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B3D2C0-4940-4227-B039-C5ADA1552E1D}"/>
              </a:ext>
            </a:extLst>
          </p:cNvPr>
          <p:cNvGrpSpPr/>
          <p:nvPr/>
        </p:nvGrpSpPr>
        <p:grpSpPr>
          <a:xfrm>
            <a:off x="5907574" y="3127305"/>
            <a:ext cx="2260442" cy="2128463"/>
            <a:chOff x="5907574" y="3127305"/>
            <a:chExt cx="2260442" cy="2128463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6755ED-6323-4B43-9656-C3BC67D91CA6}"/>
                </a:ext>
              </a:extLst>
            </p:cNvPr>
            <p:cNvSpPr/>
            <p:nvPr/>
          </p:nvSpPr>
          <p:spPr>
            <a:xfrm>
              <a:off x="6697732" y="3429927"/>
              <a:ext cx="1470284" cy="182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4" y="0"/>
                  </a:moveTo>
                  <a:lnTo>
                    <a:pt x="21600" y="17763"/>
                  </a:lnTo>
                  <a:lnTo>
                    <a:pt x="1447" y="21600"/>
                  </a:lnTo>
                  <a:lnTo>
                    <a:pt x="0" y="30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5DF1B5-1504-4DAC-ABC6-B309FE20023D}"/>
                </a:ext>
              </a:extLst>
            </p:cNvPr>
            <p:cNvSpPr/>
            <p:nvPr/>
          </p:nvSpPr>
          <p:spPr>
            <a:xfrm>
              <a:off x="5909955" y="3345839"/>
              <a:ext cx="888900" cy="190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685" y="16057"/>
                  </a:lnTo>
                  <a:lnTo>
                    <a:pt x="0" y="0"/>
                  </a:lnTo>
                  <a:lnTo>
                    <a:pt x="19207" y="388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69B4491-21B9-4122-A358-0409CAD37593}"/>
                </a:ext>
              </a:extLst>
            </p:cNvPr>
            <p:cNvSpPr/>
            <p:nvPr/>
          </p:nvSpPr>
          <p:spPr>
            <a:xfrm>
              <a:off x="5907574" y="3127305"/>
              <a:ext cx="2207829" cy="56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33" y="21600"/>
                  </a:moveTo>
                  <a:lnTo>
                    <a:pt x="0" y="8400"/>
                  </a:lnTo>
                  <a:lnTo>
                    <a:pt x="12833" y="0"/>
                  </a:lnTo>
                  <a:lnTo>
                    <a:pt x="21600" y="1163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A00A5672-7B32-4D76-95FC-D0A53C884C01}"/>
              </a:ext>
            </a:extLst>
          </p:cNvPr>
          <p:cNvSpPr/>
          <p:nvPr/>
        </p:nvSpPr>
        <p:spPr>
          <a:xfrm>
            <a:off x="3613367" y="3725466"/>
            <a:ext cx="2510474" cy="147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63" y="3591"/>
                  <a:pt x="21430" y="2480"/>
                  <a:pt x="21247" y="143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A965E7-C7F3-4667-9E9D-69A2A80899E5}"/>
              </a:ext>
            </a:extLst>
          </p:cNvPr>
          <p:cNvSpPr txBox="1"/>
          <p:nvPr/>
        </p:nvSpPr>
        <p:spPr>
          <a:xfrm rot="20787402">
            <a:off x="459684" y="3115006"/>
            <a:ext cx="273269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02313-33F7-4C6F-A5F7-828243613659}"/>
              </a:ext>
            </a:extLst>
          </p:cNvPr>
          <p:cNvSpPr txBox="1"/>
          <p:nvPr/>
        </p:nvSpPr>
        <p:spPr>
          <a:xfrm rot="20787402">
            <a:off x="530767" y="5231564"/>
            <a:ext cx="299050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3109E0-63A4-4FF1-BD65-98A1393D3C4C}"/>
              </a:ext>
            </a:extLst>
          </p:cNvPr>
          <p:cNvGrpSpPr/>
          <p:nvPr/>
        </p:nvGrpSpPr>
        <p:grpSpPr>
          <a:xfrm>
            <a:off x="8927481" y="3539209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AF60E9-6CEA-4E08-AD84-1C5CBDAB87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43ABEE-1875-4084-81F3-D2AF41AE61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38D836-A198-45D3-B1EF-3E9D32A43EB5}"/>
              </a:ext>
            </a:extLst>
          </p:cNvPr>
          <p:cNvGrpSpPr/>
          <p:nvPr/>
        </p:nvGrpSpPr>
        <p:grpSpPr>
          <a:xfrm>
            <a:off x="8209377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EAFB90-A247-446B-913B-7AF767B121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CF21EB-5F70-4BF6-B023-B4B6CE2578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the 3D Shapes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9899CC5-39C1-41FA-823D-7DC31F477314}"/>
              </a:ext>
            </a:extLst>
          </p:cNvPr>
          <p:cNvSpPr/>
          <p:nvPr/>
        </p:nvSpPr>
        <p:spPr>
          <a:xfrm>
            <a:off x="-1" y="2288775"/>
            <a:ext cx="4867309" cy="1895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6" y="7884"/>
                </a:moveTo>
                <a:lnTo>
                  <a:pt x="0" y="21600"/>
                </a:lnTo>
                <a:lnTo>
                  <a:pt x="0" y="13004"/>
                </a:lnTo>
                <a:lnTo>
                  <a:pt x="20097" y="0"/>
                </a:lnTo>
                <a:lnTo>
                  <a:pt x="21600" y="2327"/>
                </a:lnTo>
                <a:close/>
              </a:path>
            </a:pathLst>
          </a:custGeom>
          <a:solidFill>
            <a:schemeClr val="bg1">
              <a:lumMod val="75000"/>
              <a:alpha val="61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636A223-1A10-4907-BAC0-76D444A561C2}"/>
              </a:ext>
            </a:extLst>
          </p:cNvPr>
          <p:cNvSpPr/>
          <p:nvPr/>
        </p:nvSpPr>
        <p:spPr>
          <a:xfrm>
            <a:off x="-1" y="4402905"/>
            <a:ext cx="5071514" cy="194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8" y="7644"/>
                </a:moveTo>
                <a:lnTo>
                  <a:pt x="0" y="21600"/>
                </a:lnTo>
                <a:lnTo>
                  <a:pt x="0" y="13237"/>
                </a:lnTo>
                <a:lnTo>
                  <a:pt x="20157" y="0"/>
                </a:lnTo>
                <a:lnTo>
                  <a:pt x="21600" y="2264"/>
                </a:lnTo>
                <a:close/>
              </a:path>
            </a:pathLst>
          </a:custGeom>
          <a:solidFill>
            <a:schemeClr val="bg1">
              <a:lumMod val="75000"/>
              <a:alpha val="61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DC18CD-B2D1-40DF-B66C-673CF777816D}"/>
              </a:ext>
            </a:extLst>
          </p:cNvPr>
          <p:cNvGrpSpPr/>
          <p:nvPr/>
        </p:nvGrpSpPr>
        <p:grpSpPr>
          <a:xfrm>
            <a:off x="5643309" y="844941"/>
            <a:ext cx="2034830" cy="2034834"/>
            <a:chOff x="5643309" y="844941"/>
            <a:chExt cx="2034830" cy="2034834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F4E6772A-8139-4CC2-AB3D-3599048C5C9E}"/>
                </a:ext>
              </a:extLst>
            </p:cNvPr>
            <p:cNvSpPr/>
            <p:nvPr/>
          </p:nvSpPr>
          <p:spPr>
            <a:xfrm>
              <a:off x="5645690" y="847322"/>
              <a:ext cx="2032449" cy="203245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7CBDB4-B07E-446A-BAF7-3139BF795B38}"/>
                </a:ext>
              </a:extLst>
            </p:cNvPr>
            <p:cNvSpPr/>
            <p:nvPr/>
          </p:nvSpPr>
          <p:spPr>
            <a:xfrm>
              <a:off x="5643309" y="844941"/>
              <a:ext cx="1827566" cy="165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8" h="18916" extrusionOk="0">
                  <a:moveTo>
                    <a:pt x="5810" y="1286"/>
                  </a:moveTo>
                  <a:cubicBezTo>
                    <a:pt x="10647" y="-1342"/>
                    <a:pt x="16223" y="186"/>
                    <a:pt x="18266" y="4699"/>
                  </a:cubicBezTo>
                  <a:cubicBezTo>
                    <a:pt x="20309" y="9213"/>
                    <a:pt x="18044" y="15002"/>
                    <a:pt x="13208" y="17630"/>
                  </a:cubicBezTo>
                  <a:cubicBezTo>
                    <a:pt x="8371" y="20258"/>
                    <a:pt x="2795" y="18730"/>
                    <a:pt x="752" y="14217"/>
                  </a:cubicBezTo>
                  <a:cubicBezTo>
                    <a:pt x="-1291" y="9703"/>
                    <a:pt x="974" y="3914"/>
                    <a:pt x="5810" y="12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E05ED8-AF8B-4E35-917F-49223985852D}"/>
                </a:ext>
              </a:extLst>
            </p:cNvPr>
            <p:cNvSpPr/>
            <p:nvPr/>
          </p:nvSpPr>
          <p:spPr>
            <a:xfrm>
              <a:off x="5859527" y="898162"/>
              <a:ext cx="1089529" cy="99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6" h="18915" extrusionOk="0">
                  <a:moveTo>
                    <a:pt x="5801" y="1280"/>
                  </a:moveTo>
                  <a:cubicBezTo>
                    <a:pt x="10635" y="-1342"/>
                    <a:pt x="16213" y="193"/>
                    <a:pt x="18261" y="4710"/>
                  </a:cubicBezTo>
                  <a:cubicBezTo>
                    <a:pt x="20308" y="9226"/>
                    <a:pt x="18049" y="15013"/>
                    <a:pt x="13215" y="17636"/>
                  </a:cubicBezTo>
                  <a:cubicBezTo>
                    <a:pt x="8381" y="20258"/>
                    <a:pt x="2803" y="18723"/>
                    <a:pt x="755" y="14206"/>
                  </a:cubicBezTo>
                  <a:cubicBezTo>
                    <a:pt x="-1292" y="9690"/>
                    <a:pt x="967" y="3903"/>
                    <a:pt x="5801" y="128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B321E5A-D315-4255-A36F-A44AABDA6C4C}"/>
              </a:ext>
            </a:extLst>
          </p:cNvPr>
          <p:cNvSpPr/>
          <p:nvPr/>
        </p:nvSpPr>
        <p:spPr>
          <a:xfrm>
            <a:off x="3411438" y="1616097"/>
            <a:ext cx="2510665" cy="147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84" y="3626"/>
                  <a:pt x="21430" y="2514"/>
                  <a:pt x="21247" y="143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B3D2C0-4940-4227-B039-C5ADA1552E1D}"/>
              </a:ext>
            </a:extLst>
          </p:cNvPr>
          <p:cNvGrpSpPr/>
          <p:nvPr/>
        </p:nvGrpSpPr>
        <p:grpSpPr>
          <a:xfrm>
            <a:off x="5907574" y="3127305"/>
            <a:ext cx="2260442" cy="2128463"/>
            <a:chOff x="5907574" y="3127305"/>
            <a:chExt cx="2260442" cy="2128463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6755ED-6323-4B43-9656-C3BC67D91CA6}"/>
                </a:ext>
              </a:extLst>
            </p:cNvPr>
            <p:cNvSpPr/>
            <p:nvPr/>
          </p:nvSpPr>
          <p:spPr>
            <a:xfrm>
              <a:off x="6697732" y="3429927"/>
              <a:ext cx="1470284" cy="182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24" y="0"/>
                  </a:moveTo>
                  <a:lnTo>
                    <a:pt x="21600" y="17763"/>
                  </a:lnTo>
                  <a:lnTo>
                    <a:pt x="1447" y="21600"/>
                  </a:lnTo>
                  <a:lnTo>
                    <a:pt x="0" y="30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5DF1B5-1504-4DAC-ABC6-B309FE20023D}"/>
                </a:ext>
              </a:extLst>
            </p:cNvPr>
            <p:cNvSpPr/>
            <p:nvPr/>
          </p:nvSpPr>
          <p:spPr>
            <a:xfrm>
              <a:off x="5913130" y="3345839"/>
              <a:ext cx="888900" cy="190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685" y="16057"/>
                  </a:lnTo>
                  <a:lnTo>
                    <a:pt x="0" y="0"/>
                  </a:lnTo>
                  <a:lnTo>
                    <a:pt x="19207" y="388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69B4491-21B9-4122-A358-0409CAD37593}"/>
                </a:ext>
              </a:extLst>
            </p:cNvPr>
            <p:cNvSpPr/>
            <p:nvPr/>
          </p:nvSpPr>
          <p:spPr>
            <a:xfrm>
              <a:off x="5907574" y="3127305"/>
              <a:ext cx="2207829" cy="56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733" y="21600"/>
                  </a:moveTo>
                  <a:lnTo>
                    <a:pt x="0" y="8400"/>
                  </a:lnTo>
                  <a:lnTo>
                    <a:pt x="12833" y="0"/>
                  </a:lnTo>
                  <a:lnTo>
                    <a:pt x="21600" y="1163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A00A5672-7B32-4D76-95FC-D0A53C884C01}"/>
              </a:ext>
            </a:extLst>
          </p:cNvPr>
          <p:cNvSpPr/>
          <p:nvPr/>
        </p:nvSpPr>
        <p:spPr>
          <a:xfrm>
            <a:off x="3613367" y="3725466"/>
            <a:ext cx="2510474" cy="1474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310" extrusionOk="0">
                <a:moveTo>
                  <a:pt x="21247" y="1438"/>
                </a:moveTo>
                <a:cubicBezTo>
                  <a:pt x="21063" y="361"/>
                  <a:pt x="20411" y="-229"/>
                  <a:pt x="19779" y="84"/>
                </a:cubicBezTo>
                <a:lnTo>
                  <a:pt x="7838" y="6161"/>
                </a:lnTo>
                <a:cubicBezTo>
                  <a:pt x="7838" y="6161"/>
                  <a:pt x="7838" y="6161"/>
                  <a:pt x="7838" y="6161"/>
                </a:cubicBezTo>
                <a:cubicBezTo>
                  <a:pt x="7818" y="6161"/>
                  <a:pt x="7798" y="6196"/>
                  <a:pt x="7777" y="6196"/>
                </a:cubicBezTo>
                <a:cubicBezTo>
                  <a:pt x="7757" y="6196"/>
                  <a:pt x="7736" y="6230"/>
                  <a:pt x="7736" y="6230"/>
                </a:cubicBezTo>
                <a:cubicBezTo>
                  <a:pt x="7716" y="6230"/>
                  <a:pt x="7696" y="6265"/>
                  <a:pt x="7675" y="6265"/>
                </a:cubicBezTo>
                <a:cubicBezTo>
                  <a:pt x="7655" y="6265"/>
                  <a:pt x="7655" y="6300"/>
                  <a:pt x="7635" y="6300"/>
                </a:cubicBezTo>
                <a:cubicBezTo>
                  <a:pt x="7614" y="6334"/>
                  <a:pt x="7594" y="6334"/>
                  <a:pt x="7573" y="6369"/>
                </a:cubicBezTo>
                <a:cubicBezTo>
                  <a:pt x="7553" y="6369"/>
                  <a:pt x="7553" y="6404"/>
                  <a:pt x="7533" y="6404"/>
                </a:cubicBezTo>
                <a:cubicBezTo>
                  <a:pt x="7512" y="6439"/>
                  <a:pt x="7492" y="6439"/>
                  <a:pt x="7472" y="6473"/>
                </a:cubicBezTo>
                <a:cubicBezTo>
                  <a:pt x="7472" y="6473"/>
                  <a:pt x="7451" y="6508"/>
                  <a:pt x="7451" y="6508"/>
                </a:cubicBezTo>
                <a:cubicBezTo>
                  <a:pt x="7431" y="6543"/>
                  <a:pt x="7410" y="6577"/>
                  <a:pt x="7390" y="6577"/>
                </a:cubicBezTo>
                <a:cubicBezTo>
                  <a:pt x="7390" y="6577"/>
                  <a:pt x="7370" y="6612"/>
                  <a:pt x="7370" y="6612"/>
                </a:cubicBezTo>
                <a:cubicBezTo>
                  <a:pt x="7349" y="6647"/>
                  <a:pt x="7329" y="6682"/>
                  <a:pt x="7329" y="6682"/>
                </a:cubicBezTo>
                <a:cubicBezTo>
                  <a:pt x="7308" y="6716"/>
                  <a:pt x="7308" y="6716"/>
                  <a:pt x="7288" y="6751"/>
                </a:cubicBezTo>
                <a:cubicBezTo>
                  <a:pt x="7268" y="6786"/>
                  <a:pt x="7268" y="6820"/>
                  <a:pt x="7247" y="6820"/>
                </a:cubicBezTo>
                <a:cubicBezTo>
                  <a:pt x="7227" y="6855"/>
                  <a:pt x="7227" y="6855"/>
                  <a:pt x="7207" y="6890"/>
                </a:cubicBezTo>
                <a:cubicBezTo>
                  <a:pt x="7207" y="6925"/>
                  <a:pt x="7186" y="6925"/>
                  <a:pt x="7186" y="6959"/>
                </a:cubicBezTo>
                <a:cubicBezTo>
                  <a:pt x="7186" y="6994"/>
                  <a:pt x="7166" y="6994"/>
                  <a:pt x="7166" y="7029"/>
                </a:cubicBezTo>
                <a:lnTo>
                  <a:pt x="5026" y="13349"/>
                </a:lnTo>
                <a:lnTo>
                  <a:pt x="604" y="17551"/>
                </a:lnTo>
                <a:cubicBezTo>
                  <a:pt x="34" y="18107"/>
                  <a:pt x="-170" y="19322"/>
                  <a:pt x="156" y="20294"/>
                </a:cubicBezTo>
                <a:cubicBezTo>
                  <a:pt x="401" y="21024"/>
                  <a:pt x="849" y="21371"/>
                  <a:pt x="1297" y="21302"/>
                </a:cubicBezTo>
                <a:cubicBezTo>
                  <a:pt x="1460" y="21267"/>
                  <a:pt x="1623" y="21197"/>
                  <a:pt x="1766" y="21058"/>
                </a:cubicBezTo>
                <a:lnTo>
                  <a:pt x="6473" y="16579"/>
                </a:lnTo>
                <a:cubicBezTo>
                  <a:pt x="6656" y="16405"/>
                  <a:pt x="6819" y="16127"/>
                  <a:pt x="6921" y="15815"/>
                </a:cubicBezTo>
                <a:lnTo>
                  <a:pt x="8653" y="10710"/>
                </a:lnTo>
                <a:lnTo>
                  <a:pt x="11404" y="13210"/>
                </a:lnTo>
                <a:lnTo>
                  <a:pt x="10324" y="16752"/>
                </a:lnTo>
                <a:cubicBezTo>
                  <a:pt x="10019" y="17725"/>
                  <a:pt x="10243" y="18940"/>
                  <a:pt x="10834" y="19461"/>
                </a:cubicBezTo>
                <a:cubicBezTo>
                  <a:pt x="11038" y="19635"/>
                  <a:pt x="11262" y="19704"/>
                  <a:pt x="11486" y="19669"/>
                </a:cubicBezTo>
                <a:cubicBezTo>
                  <a:pt x="11873" y="19600"/>
                  <a:pt x="12240" y="19218"/>
                  <a:pt x="12423" y="18593"/>
                </a:cubicBezTo>
                <a:lnTo>
                  <a:pt x="14033" y="13280"/>
                </a:lnTo>
                <a:cubicBezTo>
                  <a:pt x="14339" y="12307"/>
                  <a:pt x="14115" y="11092"/>
                  <a:pt x="13544" y="10571"/>
                </a:cubicBezTo>
                <a:lnTo>
                  <a:pt x="11302" y="8522"/>
                </a:lnTo>
                <a:lnTo>
                  <a:pt x="13544" y="7376"/>
                </a:lnTo>
                <a:cubicBezTo>
                  <a:pt x="13829" y="8834"/>
                  <a:pt x="14665" y="9842"/>
                  <a:pt x="15602" y="9703"/>
                </a:cubicBezTo>
                <a:cubicBezTo>
                  <a:pt x="16682" y="9529"/>
                  <a:pt x="17497" y="7897"/>
                  <a:pt x="17395" y="6022"/>
                </a:cubicBezTo>
                <a:cubicBezTo>
                  <a:pt x="17375" y="5813"/>
                  <a:pt x="17355" y="5640"/>
                  <a:pt x="17334" y="5431"/>
                </a:cubicBezTo>
                <a:lnTo>
                  <a:pt x="20513" y="3834"/>
                </a:lnTo>
                <a:cubicBezTo>
                  <a:pt x="21063" y="3591"/>
                  <a:pt x="21430" y="2480"/>
                  <a:pt x="21247" y="143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A965E7-C7F3-4667-9E9D-69A2A80899E5}"/>
              </a:ext>
            </a:extLst>
          </p:cNvPr>
          <p:cNvSpPr txBox="1"/>
          <p:nvPr/>
        </p:nvSpPr>
        <p:spPr>
          <a:xfrm rot="20787402">
            <a:off x="459684" y="3115006"/>
            <a:ext cx="273269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02313-33F7-4C6F-A5F7-828243613659}"/>
              </a:ext>
            </a:extLst>
          </p:cNvPr>
          <p:cNvSpPr txBox="1"/>
          <p:nvPr/>
        </p:nvSpPr>
        <p:spPr>
          <a:xfrm rot="20787402">
            <a:off x="530767" y="5231564"/>
            <a:ext cx="299050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3109E0-63A4-4FF1-BD65-98A1393D3C4C}"/>
              </a:ext>
            </a:extLst>
          </p:cNvPr>
          <p:cNvGrpSpPr/>
          <p:nvPr/>
        </p:nvGrpSpPr>
        <p:grpSpPr>
          <a:xfrm>
            <a:off x="8927481" y="3539209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AF60E9-6CEA-4E08-AD84-1C5CBDAB87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43ABEE-1875-4084-81F3-D2AF41AE61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38D836-A198-45D3-B1EF-3E9D32A43EB5}"/>
              </a:ext>
            </a:extLst>
          </p:cNvPr>
          <p:cNvGrpSpPr/>
          <p:nvPr/>
        </p:nvGrpSpPr>
        <p:grpSpPr>
          <a:xfrm>
            <a:off x="8209377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EAFB90-A247-446B-913B-7AF767B121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CF21EB-5F70-4BF6-B023-B4B6CE2578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628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223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Push the 3D Shapes – Slide Template</vt:lpstr>
      <vt:lpstr>Push the 3D Shapes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 the 3D Shapes</dc:title>
  <dc:creator>PresentationGO.com</dc:creator>
  <dc:description>© Copyright PresentationGO.com</dc:description>
  <dcterms:created xsi:type="dcterms:W3CDTF">2014-11-26T05:14:11Z</dcterms:created>
  <dcterms:modified xsi:type="dcterms:W3CDTF">2020-10-27T16:22:48Z</dcterms:modified>
  <cp:category>Graphics &amp; Metaphors</cp:category>
</cp:coreProperties>
</file>